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57" r:id="rId3"/>
    <p:sldId id="263" r:id="rId4"/>
    <p:sldId id="266" r:id="rId5"/>
    <p:sldId id="259" r:id="rId6"/>
    <p:sldId id="265" r:id="rId7"/>
    <p:sldId id="260" r:id="rId8"/>
    <p:sldId id="261" r:id="rId9"/>
    <p:sldId id="267" r:id="rId10"/>
    <p:sldId id="262" r:id="rId11"/>
    <p:sldId id="264" r:id="rId1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tmp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200" y="1122362"/>
            <a:ext cx="88760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9200" y="5230134"/>
            <a:ext cx="48768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272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084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1898" y="854169"/>
            <a:ext cx="2674301" cy="5322793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5800" y="854169"/>
            <a:ext cx="7886700" cy="532279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81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999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088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1563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1563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616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095930"/>
            <a:ext cx="4507931" cy="758650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201" y="2938410"/>
            <a:ext cx="4507930" cy="338619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4867" y="2095930"/>
            <a:ext cx="4507932" cy="758650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4867" y="2938410"/>
            <a:ext cx="4507932" cy="338619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854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40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027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723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833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4006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2630" y="6356349"/>
            <a:ext cx="30638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pPr/>
              <a:t>9/24/2023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099372" y="4308656"/>
            <a:ext cx="34712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6670" y="6356349"/>
            <a:ext cx="5761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578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0" r:id="rId6"/>
    <p:sldLayoutId id="2147483745" r:id="rId7"/>
    <p:sldLayoutId id="2147483741" r:id="rId8"/>
    <p:sldLayoutId id="2147483742" r:id="rId9"/>
    <p:sldLayoutId id="2147483743" r:id="rId10"/>
    <p:sldLayoutId id="2147483744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512846D-642B-42C7-A845-0CD48A66E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Lampadina colorata con icone commerciali">
            <a:extLst>
              <a:ext uri="{FF2B5EF4-FFF2-40B4-BE49-F238E27FC236}">
                <a16:creationId xmlns:a16="http://schemas.microsoft.com/office/drawing/2014/main" id="{043C29E8-BC05-5A5C-77D3-DC0209FE9C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2758" b="688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BAB2FD73-A423-4565-92F6-B7ACCF9B9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29132"/>
            <a:ext cx="12192000" cy="2028868"/>
          </a:xfrm>
          <a:custGeom>
            <a:avLst/>
            <a:gdLst>
              <a:gd name="connsiteX0" fmla="*/ 1390955 w 12192000"/>
              <a:gd name="connsiteY0" fmla="*/ 184 h 2028868"/>
              <a:gd name="connsiteX1" fmla="*/ 1434549 w 12192000"/>
              <a:gd name="connsiteY1" fmla="*/ 5530 h 2028868"/>
              <a:gd name="connsiteX2" fmla="*/ 1637948 w 12192000"/>
              <a:gd name="connsiteY2" fmla="*/ 65776 h 2028868"/>
              <a:gd name="connsiteX3" fmla="*/ 1759056 w 12192000"/>
              <a:gd name="connsiteY3" fmla="*/ 111492 h 2028868"/>
              <a:gd name="connsiteX4" fmla="*/ 1877728 w 12192000"/>
              <a:gd name="connsiteY4" fmla="*/ 135429 h 2028868"/>
              <a:gd name="connsiteX5" fmla="*/ 2042244 w 12192000"/>
              <a:gd name="connsiteY5" fmla="*/ 179641 h 2028868"/>
              <a:gd name="connsiteX6" fmla="*/ 2058061 w 12192000"/>
              <a:gd name="connsiteY6" fmla="*/ 187052 h 2028868"/>
              <a:gd name="connsiteX7" fmla="*/ 2164831 w 12192000"/>
              <a:gd name="connsiteY7" fmla="*/ 223826 h 2028868"/>
              <a:gd name="connsiteX8" fmla="*/ 2287219 w 12192000"/>
              <a:gd name="connsiteY8" fmla="*/ 234911 h 2028868"/>
              <a:gd name="connsiteX9" fmla="*/ 2373568 w 12192000"/>
              <a:gd name="connsiteY9" fmla="*/ 230563 h 2028868"/>
              <a:gd name="connsiteX10" fmla="*/ 2476147 w 12192000"/>
              <a:gd name="connsiteY10" fmla="*/ 235343 h 2028868"/>
              <a:gd name="connsiteX11" fmla="*/ 2713522 w 12192000"/>
              <a:gd name="connsiteY11" fmla="*/ 243255 h 2028868"/>
              <a:gd name="connsiteX12" fmla="*/ 2718916 w 12192000"/>
              <a:gd name="connsiteY12" fmla="*/ 242580 h 2028868"/>
              <a:gd name="connsiteX13" fmla="*/ 2843662 w 12192000"/>
              <a:gd name="connsiteY13" fmla="*/ 240993 h 2028868"/>
              <a:gd name="connsiteX14" fmla="*/ 2874892 w 12192000"/>
              <a:gd name="connsiteY14" fmla="*/ 237503 h 2028868"/>
              <a:gd name="connsiteX15" fmla="*/ 2875436 w 12192000"/>
              <a:gd name="connsiteY15" fmla="*/ 236635 h 2028868"/>
              <a:gd name="connsiteX16" fmla="*/ 2942858 w 12192000"/>
              <a:gd name="connsiteY16" fmla="*/ 251822 h 2028868"/>
              <a:gd name="connsiteX17" fmla="*/ 2995934 w 12192000"/>
              <a:gd name="connsiteY17" fmla="*/ 265717 h 2028868"/>
              <a:gd name="connsiteX18" fmla="*/ 3009910 w 12192000"/>
              <a:gd name="connsiteY18" fmla="*/ 274686 h 2028868"/>
              <a:gd name="connsiteX19" fmla="*/ 3280097 w 12192000"/>
              <a:gd name="connsiteY19" fmla="*/ 311905 h 2028868"/>
              <a:gd name="connsiteX20" fmla="*/ 3405770 w 12192000"/>
              <a:gd name="connsiteY20" fmla="*/ 326517 h 2028868"/>
              <a:gd name="connsiteX21" fmla="*/ 3567259 w 12192000"/>
              <a:gd name="connsiteY21" fmla="*/ 337325 h 2028868"/>
              <a:gd name="connsiteX22" fmla="*/ 3758105 w 12192000"/>
              <a:gd name="connsiteY22" fmla="*/ 358365 h 2028868"/>
              <a:gd name="connsiteX23" fmla="*/ 3812162 w 12192000"/>
              <a:gd name="connsiteY23" fmla="*/ 354818 h 2028868"/>
              <a:gd name="connsiteX24" fmla="*/ 3931396 w 12192000"/>
              <a:gd name="connsiteY24" fmla="*/ 370955 h 2028868"/>
              <a:gd name="connsiteX25" fmla="*/ 4002267 w 12192000"/>
              <a:gd name="connsiteY25" fmla="*/ 377340 h 2028868"/>
              <a:gd name="connsiteX26" fmla="*/ 4028460 w 12192000"/>
              <a:gd name="connsiteY26" fmla="*/ 374630 h 2028868"/>
              <a:gd name="connsiteX27" fmla="*/ 4065532 w 12192000"/>
              <a:gd name="connsiteY27" fmla="*/ 374300 h 2028868"/>
              <a:gd name="connsiteX28" fmla="*/ 4191732 w 12192000"/>
              <a:gd name="connsiteY28" fmla="*/ 372499 h 2028868"/>
              <a:gd name="connsiteX29" fmla="*/ 4232518 w 12192000"/>
              <a:gd name="connsiteY29" fmla="*/ 377131 h 2028868"/>
              <a:gd name="connsiteX30" fmla="*/ 4238372 w 12192000"/>
              <a:gd name="connsiteY30" fmla="*/ 378188 h 2028868"/>
              <a:gd name="connsiteX31" fmla="*/ 4290981 w 12192000"/>
              <a:gd name="connsiteY31" fmla="*/ 389671 h 2028868"/>
              <a:gd name="connsiteX32" fmla="*/ 4379064 w 12192000"/>
              <a:gd name="connsiteY32" fmla="*/ 411561 h 2028868"/>
              <a:gd name="connsiteX33" fmla="*/ 4459811 w 12192000"/>
              <a:gd name="connsiteY33" fmla="*/ 430329 h 2028868"/>
              <a:gd name="connsiteX34" fmla="*/ 4513724 w 12192000"/>
              <a:gd name="connsiteY34" fmla="*/ 436060 h 2028868"/>
              <a:gd name="connsiteX35" fmla="*/ 4536504 w 12192000"/>
              <a:gd name="connsiteY35" fmla="*/ 442541 h 2028868"/>
              <a:gd name="connsiteX36" fmla="*/ 4640313 w 12192000"/>
              <a:gd name="connsiteY36" fmla="*/ 443540 h 2028868"/>
              <a:gd name="connsiteX37" fmla="*/ 4691075 w 12192000"/>
              <a:gd name="connsiteY37" fmla="*/ 426921 h 2028868"/>
              <a:gd name="connsiteX38" fmla="*/ 4811440 w 12192000"/>
              <a:gd name="connsiteY38" fmla="*/ 423744 h 2028868"/>
              <a:gd name="connsiteX39" fmla="*/ 4882386 w 12192000"/>
              <a:gd name="connsiteY39" fmla="*/ 418695 h 2028868"/>
              <a:gd name="connsiteX40" fmla="*/ 4907662 w 12192000"/>
              <a:gd name="connsiteY40" fmla="*/ 411831 h 2028868"/>
              <a:gd name="connsiteX41" fmla="*/ 4944087 w 12192000"/>
              <a:gd name="connsiteY41" fmla="*/ 405573 h 2028868"/>
              <a:gd name="connsiteX42" fmla="*/ 5007075 w 12192000"/>
              <a:gd name="connsiteY42" fmla="*/ 390694 h 2028868"/>
              <a:gd name="connsiteX43" fmla="*/ 5067961 w 12192000"/>
              <a:gd name="connsiteY43" fmla="*/ 383600 h 2028868"/>
              <a:gd name="connsiteX44" fmla="*/ 5108970 w 12192000"/>
              <a:gd name="connsiteY44" fmla="*/ 381637 h 2028868"/>
              <a:gd name="connsiteX45" fmla="*/ 5114928 w 12192000"/>
              <a:gd name="connsiteY45" fmla="*/ 381742 h 2028868"/>
              <a:gd name="connsiteX46" fmla="*/ 5149802 w 12192000"/>
              <a:gd name="connsiteY46" fmla="*/ 384642 h 2028868"/>
              <a:gd name="connsiteX47" fmla="*/ 5221533 w 12192000"/>
              <a:gd name="connsiteY47" fmla="*/ 382595 h 2028868"/>
              <a:gd name="connsiteX48" fmla="*/ 5453307 w 12192000"/>
              <a:gd name="connsiteY48" fmla="*/ 413241 h 2028868"/>
              <a:gd name="connsiteX49" fmla="*/ 5505015 w 12192000"/>
              <a:gd name="connsiteY49" fmla="*/ 409536 h 2028868"/>
              <a:gd name="connsiteX50" fmla="*/ 5518799 w 12192000"/>
              <a:gd name="connsiteY50" fmla="*/ 410457 h 2028868"/>
              <a:gd name="connsiteX51" fmla="*/ 5643534 w 12192000"/>
              <a:gd name="connsiteY51" fmla="*/ 425433 h 2028868"/>
              <a:gd name="connsiteX52" fmla="*/ 5785959 w 12192000"/>
              <a:gd name="connsiteY52" fmla="*/ 452296 h 2028868"/>
              <a:gd name="connsiteX53" fmla="*/ 5880652 w 12192000"/>
              <a:gd name="connsiteY53" fmla="*/ 448078 h 2028868"/>
              <a:gd name="connsiteX54" fmla="*/ 6098321 w 12192000"/>
              <a:gd name="connsiteY54" fmla="*/ 504503 h 2028868"/>
              <a:gd name="connsiteX55" fmla="*/ 6243319 w 12192000"/>
              <a:gd name="connsiteY55" fmla="*/ 529881 h 2028868"/>
              <a:gd name="connsiteX56" fmla="*/ 6364035 w 12192000"/>
              <a:gd name="connsiteY56" fmla="*/ 557003 h 2028868"/>
              <a:gd name="connsiteX57" fmla="*/ 6471012 w 12192000"/>
              <a:gd name="connsiteY57" fmla="*/ 546378 h 2028868"/>
              <a:gd name="connsiteX58" fmla="*/ 6508541 w 12192000"/>
              <a:gd name="connsiteY58" fmla="*/ 555958 h 2028868"/>
              <a:gd name="connsiteX59" fmla="*/ 6516595 w 12192000"/>
              <a:gd name="connsiteY59" fmla="*/ 557205 h 2028868"/>
              <a:gd name="connsiteX60" fmla="*/ 6554894 w 12192000"/>
              <a:gd name="connsiteY60" fmla="*/ 560169 h 2028868"/>
              <a:gd name="connsiteX61" fmla="*/ 6655235 w 12192000"/>
              <a:gd name="connsiteY61" fmla="*/ 562659 h 2028868"/>
              <a:gd name="connsiteX62" fmla="*/ 6692251 w 12192000"/>
              <a:gd name="connsiteY62" fmla="*/ 568022 h 2028868"/>
              <a:gd name="connsiteX63" fmla="*/ 6795372 w 12192000"/>
              <a:gd name="connsiteY63" fmla="*/ 579221 h 2028868"/>
              <a:gd name="connsiteX64" fmla="*/ 6900177 w 12192000"/>
              <a:gd name="connsiteY64" fmla="*/ 587811 h 2028868"/>
              <a:gd name="connsiteX65" fmla="*/ 7164601 w 12192000"/>
              <a:gd name="connsiteY65" fmla="*/ 616537 h 2028868"/>
              <a:gd name="connsiteX66" fmla="*/ 7183121 w 12192000"/>
              <a:gd name="connsiteY66" fmla="*/ 627558 h 2028868"/>
              <a:gd name="connsiteX67" fmla="*/ 7224458 w 12192000"/>
              <a:gd name="connsiteY67" fmla="*/ 649111 h 2028868"/>
              <a:gd name="connsiteX68" fmla="*/ 7230737 w 12192000"/>
              <a:gd name="connsiteY68" fmla="*/ 659205 h 2028868"/>
              <a:gd name="connsiteX69" fmla="*/ 7377870 w 12192000"/>
              <a:gd name="connsiteY69" fmla="*/ 697453 h 2028868"/>
              <a:gd name="connsiteX70" fmla="*/ 7483437 w 12192000"/>
              <a:gd name="connsiteY70" fmla="*/ 741396 h 2028868"/>
              <a:gd name="connsiteX71" fmla="*/ 7548172 w 12192000"/>
              <a:gd name="connsiteY71" fmla="*/ 800442 h 2028868"/>
              <a:gd name="connsiteX72" fmla="*/ 7786819 w 12192000"/>
              <a:gd name="connsiteY72" fmla="*/ 837889 h 2028868"/>
              <a:gd name="connsiteX73" fmla="*/ 7840612 w 12192000"/>
              <a:gd name="connsiteY73" fmla="*/ 847226 h 2028868"/>
              <a:gd name="connsiteX74" fmla="*/ 7902328 w 12192000"/>
              <a:gd name="connsiteY74" fmla="*/ 870096 h 2028868"/>
              <a:gd name="connsiteX75" fmla="*/ 8074238 w 12192000"/>
              <a:gd name="connsiteY75" fmla="*/ 912874 h 2028868"/>
              <a:gd name="connsiteX76" fmla="*/ 8275497 w 12192000"/>
              <a:gd name="connsiteY76" fmla="*/ 949357 h 2028868"/>
              <a:gd name="connsiteX77" fmla="*/ 8363469 w 12192000"/>
              <a:gd name="connsiteY77" fmla="*/ 966614 h 2028868"/>
              <a:gd name="connsiteX78" fmla="*/ 8396651 w 12192000"/>
              <a:gd name="connsiteY78" fmla="*/ 985282 h 2028868"/>
              <a:gd name="connsiteX79" fmla="*/ 8403540 w 12192000"/>
              <a:gd name="connsiteY79" fmla="*/ 991133 h 2028868"/>
              <a:gd name="connsiteX80" fmla="*/ 8400610 w 12192000"/>
              <a:gd name="connsiteY80" fmla="*/ 990219 h 2028868"/>
              <a:gd name="connsiteX81" fmla="*/ 8411626 w 12192000"/>
              <a:gd name="connsiteY81" fmla="*/ 998000 h 2028868"/>
              <a:gd name="connsiteX82" fmla="*/ 8403540 w 12192000"/>
              <a:gd name="connsiteY82" fmla="*/ 991133 h 2028868"/>
              <a:gd name="connsiteX83" fmla="*/ 8419755 w 12192000"/>
              <a:gd name="connsiteY83" fmla="*/ 996188 h 2028868"/>
              <a:gd name="connsiteX84" fmla="*/ 8665605 w 12192000"/>
              <a:gd name="connsiteY84" fmla="*/ 1098798 h 2028868"/>
              <a:gd name="connsiteX85" fmla="*/ 8838610 w 12192000"/>
              <a:gd name="connsiteY85" fmla="*/ 1133530 h 2028868"/>
              <a:gd name="connsiteX86" fmla="*/ 8886001 w 12192000"/>
              <a:gd name="connsiteY86" fmla="*/ 1140946 h 2028868"/>
              <a:gd name="connsiteX87" fmla="*/ 8968445 w 12192000"/>
              <a:gd name="connsiteY87" fmla="*/ 1155831 h 2028868"/>
              <a:gd name="connsiteX88" fmla="*/ 9003462 w 12192000"/>
              <a:gd name="connsiteY88" fmla="*/ 1165329 h 2028868"/>
              <a:gd name="connsiteX89" fmla="*/ 9133985 w 12192000"/>
              <a:gd name="connsiteY89" fmla="*/ 1161395 h 2028868"/>
              <a:gd name="connsiteX90" fmla="*/ 9155969 w 12192000"/>
              <a:gd name="connsiteY90" fmla="*/ 1161050 h 2028868"/>
              <a:gd name="connsiteX91" fmla="*/ 9188177 w 12192000"/>
              <a:gd name="connsiteY91" fmla="*/ 1172073 h 2028868"/>
              <a:gd name="connsiteX92" fmla="*/ 9268019 w 12192000"/>
              <a:gd name="connsiteY92" fmla="*/ 1199345 h 2028868"/>
              <a:gd name="connsiteX93" fmla="*/ 9392919 w 12192000"/>
              <a:gd name="connsiteY93" fmla="*/ 1211784 h 2028868"/>
              <a:gd name="connsiteX94" fmla="*/ 9410017 w 12192000"/>
              <a:gd name="connsiteY94" fmla="*/ 1212490 h 2028868"/>
              <a:gd name="connsiteX95" fmla="*/ 9500499 w 12192000"/>
              <a:gd name="connsiteY95" fmla="*/ 1250677 h 2028868"/>
              <a:gd name="connsiteX96" fmla="*/ 9683005 w 12192000"/>
              <a:gd name="connsiteY96" fmla="*/ 1309587 h 2028868"/>
              <a:gd name="connsiteX97" fmla="*/ 9767091 w 12192000"/>
              <a:gd name="connsiteY97" fmla="*/ 1332526 h 2028868"/>
              <a:gd name="connsiteX98" fmla="*/ 9918248 w 12192000"/>
              <a:gd name="connsiteY98" fmla="*/ 1384986 h 2028868"/>
              <a:gd name="connsiteX99" fmla="*/ 9943887 w 12192000"/>
              <a:gd name="connsiteY99" fmla="*/ 1397135 h 2028868"/>
              <a:gd name="connsiteX100" fmla="*/ 9997044 w 12192000"/>
              <a:gd name="connsiteY100" fmla="*/ 1420496 h 2028868"/>
              <a:gd name="connsiteX101" fmla="*/ 10167995 w 12192000"/>
              <a:gd name="connsiteY101" fmla="*/ 1439259 h 2028868"/>
              <a:gd name="connsiteX102" fmla="*/ 10211200 w 12192000"/>
              <a:gd name="connsiteY102" fmla="*/ 1432770 h 2028868"/>
              <a:gd name="connsiteX103" fmla="*/ 10458762 w 12192000"/>
              <a:gd name="connsiteY103" fmla="*/ 1444554 h 2028868"/>
              <a:gd name="connsiteX104" fmla="*/ 10803046 w 12192000"/>
              <a:gd name="connsiteY104" fmla="*/ 1426140 h 2028868"/>
              <a:gd name="connsiteX105" fmla="*/ 11058755 w 12192000"/>
              <a:gd name="connsiteY105" fmla="*/ 1450181 h 2028868"/>
              <a:gd name="connsiteX106" fmla="*/ 11165209 w 12192000"/>
              <a:gd name="connsiteY106" fmla="*/ 1450925 h 2028868"/>
              <a:gd name="connsiteX107" fmla="*/ 11358455 w 12192000"/>
              <a:gd name="connsiteY107" fmla="*/ 1452150 h 2028868"/>
              <a:gd name="connsiteX108" fmla="*/ 11560424 w 12192000"/>
              <a:gd name="connsiteY108" fmla="*/ 1451737 h 2028868"/>
              <a:gd name="connsiteX109" fmla="*/ 11649954 w 12192000"/>
              <a:gd name="connsiteY109" fmla="*/ 1450170 h 2028868"/>
              <a:gd name="connsiteX110" fmla="*/ 11890686 w 12192000"/>
              <a:gd name="connsiteY110" fmla="*/ 1466575 h 2028868"/>
              <a:gd name="connsiteX111" fmla="*/ 12192000 w 12192000"/>
              <a:gd name="connsiteY111" fmla="*/ 1448544 h 2028868"/>
              <a:gd name="connsiteX112" fmla="*/ 12192000 w 12192000"/>
              <a:gd name="connsiteY112" fmla="*/ 2028868 h 2028868"/>
              <a:gd name="connsiteX113" fmla="*/ 0 w 12192000"/>
              <a:gd name="connsiteY113" fmla="*/ 2028868 h 2028868"/>
              <a:gd name="connsiteX114" fmla="*/ 0 w 12192000"/>
              <a:gd name="connsiteY114" fmla="*/ 126221 h 2028868"/>
              <a:gd name="connsiteX115" fmla="*/ 4572 w 12192000"/>
              <a:gd name="connsiteY115" fmla="*/ 125615 h 2028868"/>
              <a:gd name="connsiteX116" fmla="*/ 37645 w 12192000"/>
              <a:gd name="connsiteY116" fmla="*/ 121422 h 2028868"/>
              <a:gd name="connsiteX117" fmla="*/ 77641 w 12192000"/>
              <a:gd name="connsiteY117" fmla="*/ 110298 h 2028868"/>
              <a:gd name="connsiteX118" fmla="*/ 273386 w 12192000"/>
              <a:gd name="connsiteY118" fmla="*/ 95008 h 2028868"/>
              <a:gd name="connsiteX119" fmla="*/ 376513 w 12192000"/>
              <a:gd name="connsiteY119" fmla="*/ 83856 h 2028868"/>
              <a:gd name="connsiteX120" fmla="*/ 413835 w 12192000"/>
              <a:gd name="connsiteY120" fmla="*/ 81162 h 2028868"/>
              <a:gd name="connsiteX121" fmla="*/ 520671 w 12192000"/>
              <a:gd name="connsiteY121" fmla="*/ 57621 h 2028868"/>
              <a:gd name="connsiteX122" fmla="*/ 597225 w 12192000"/>
              <a:gd name="connsiteY122" fmla="*/ 57602 h 2028868"/>
              <a:gd name="connsiteX123" fmla="*/ 812914 w 12192000"/>
              <a:gd name="connsiteY123" fmla="*/ 29295 h 2028868"/>
              <a:gd name="connsiteX124" fmla="*/ 970251 w 12192000"/>
              <a:gd name="connsiteY124" fmla="*/ 18657 h 2028868"/>
              <a:gd name="connsiteX125" fmla="*/ 1195347 w 12192000"/>
              <a:gd name="connsiteY125" fmla="*/ 27097 h 2028868"/>
              <a:gd name="connsiteX126" fmla="*/ 1279765 w 12192000"/>
              <a:gd name="connsiteY126" fmla="*/ 10281 h 2028868"/>
              <a:gd name="connsiteX127" fmla="*/ 1356367 w 12192000"/>
              <a:gd name="connsiteY127" fmla="*/ 4978 h 2028868"/>
              <a:gd name="connsiteX128" fmla="*/ 1370962 w 12192000"/>
              <a:gd name="connsiteY128" fmla="*/ 2658 h 2028868"/>
              <a:gd name="connsiteX129" fmla="*/ 1390955 w 12192000"/>
              <a:gd name="connsiteY129" fmla="*/ 184 h 2028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</a:cxnLst>
            <a:rect l="l" t="t" r="r" b="b"/>
            <a:pathLst>
              <a:path w="12192000" h="2028868">
                <a:moveTo>
                  <a:pt x="1390955" y="184"/>
                </a:moveTo>
                <a:cubicBezTo>
                  <a:pt x="1399661" y="-425"/>
                  <a:pt x="1412300" y="270"/>
                  <a:pt x="1434549" y="5530"/>
                </a:cubicBezTo>
                <a:cubicBezTo>
                  <a:pt x="1496241" y="30386"/>
                  <a:pt x="1587306" y="32254"/>
                  <a:pt x="1637948" y="65776"/>
                </a:cubicBezTo>
                <a:cubicBezTo>
                  <a:pt x="1691494" y="76965"/>
                  <a:pt x="1719091" y="99884"/>
                  <a:pt x="1759056" y="111492"/>
                </a:cubicBezTo>
                <a:cubicBezTo>
                  <a:pt x="1818769" y="127666"/>
                  <a:pt x="1839146" y="134470"/>
                  <a:pt x="1877728" y="135429"/>
                </a:cubicBezTo>
                <a:cubicBezTo>
                  <a:pt x="1896351" y="125356"/>
                  <a:pt x="2012576" y="170998"/>
                  <a:pt x="2042244" y="179641"/>
                </a:cubicBezTo>
                <a:lnTo>
                  <a:pt x="2058061" y="187052"/>
                </a:lnTo>
                <a:cubicBezTo>
                  <a:pt x="2078492" y="194416"/>
                  <a:pt x="2133996" y="216916"/>
                  <a:pt x="2164831" y="223826"/>
                </a:cubicBezTo>
                <a:cubicBezTo>
                  <a:pt x="2205627" y="227521"/>
                  <a:pt x="2221974" y="221435"/>
                  <a:pt x="2287219" y="234911"/>
                </a:cubicBezTo>
                <a:cubicBezTo>
                  <a:pt x="2308969" y="236839"/>
                  <a:pt x="2342080" y="230491"/>
                  <a:pt x="2373568" y="230563"/>
                </a:cubicBezTo>
                <a:cubicBezTo>
                  <a:pt x="2413847" y="234140"/>
                  <a:pt x="2437134" y="220427"/>
                  <a:pt x="2476147" y="235343"/>
                </a:cubicBezTo>
                <a:lnTo>
                  <a:pt x="2713522" y="243255"/>
                </a:lnTo>
                <a:lnTo>
                  <a:pt x="2718916" y="242580"/>
                </a:lnTo>
                <a:lnTo>
                  <a:pt x="2843662" y="240993"/>
                </a:lnTo>
                <a:cubicBezTo>
                  <a:pt x="2856789" y="237802"/>
                  <a:pt x="2869596" y="238229"/>
                  <a:pt x="2874892" y="237503"/>
                </a:cubicBezTo>
                <a:lnTo>
                  <a:pt x="2875436" y="236635"/>
                </a:lnTo>
                <a:lnTo>
                  <a:pt x="2942858" y="251822"/>
                </a:lnTo>
                <a:lnTo>
                  <a:pt x="2995934" y="265717"/>
                </a:lnTo>
                <a:cubicBezTo>
                  <a:pt x="3001138" y="268164"/>
                  <a:pt x="3005875" y="271094"/>
                  <a:pt x="3009910" y="274686"/>
                </a:cubicBezTo>
                <a:cubicBezTo>
                  <a:pt x="3052347" y="298998"/>
                  <a:pt x="3120979" y="287593"/>
                  <a:pt x="3280097" y="311905"/>
                </a:cubicBezTo>
                <a:cubicBezTo>
                  <a:pt x="3312439" y="328299"/>
                  <a:pt x="3361027" y="313842"/>
                  <a:pt x="3405770" y="326517"/>
                </a:cubicBezTo>
                <a:cubicBezTo>
                  <a:pt x="3463644" y="332812"/>
                  <a:pt x="3512865" y="333000"/>
                  <a:pt x="3567259" y="337325"/>
                </a:cubicBezTo>
                <a:cubicBezTo>
                  <a:pt x="3625982" y="342633"/>
                  <a:pt x="3717288" y="355449"/>
                  <a:pt x="3758105" y="358365"/>
                </a:cubicBezTo>
                <a:cubicBezTo>
                  <a:pt x="3780102" y="359345"/>
                  <a:pt x="3778518" y="353911"/>
                  <a:pt x="3812162" y="354818"/>
                </a:cubicBezTo>
                <a:cubicBezTo>
                  <a:pt x="3844059" y="370288"/>
                  <a:pt x="3891932" y="350638"/>
                  <a:pt x="3931396" y="370955"/>
                </a:cubicBezTo>
                <a:cubicBezTo>
                  <a:pt x="3946095" y="376605"/>
                  <a:pt x="3992749" y="382936"/>
                  <a:pt x="4002267" y="377340"/>
                </a:cubicBezTo>
                <a:cubicBezTo>
                  <a:pt x="4012138" y="377261"/>
                  <a:pt x="4023224" y="381342"/>
                  <a:pt x="4028460" y="374630"/>
                </a:cubicBezTo>
                <a:cubicBezTo>
                  <a:pt x="4036780" y="366846"/>
                  <a:pt x="4069305" y="385457"/>
                  <a:pt x="4065532" y="374300"/>
                </a:cubicBezTo>
                <a:lnTo>
                  <a:pt x="4191732" y="372499"/>
                </a:lnTo>
                <a:lnTo>
                  <a:pt x="4232518" y="377131"/>
                </a:lnTo>
                <a:lnTo>
                  <a:pt x="4238372" y="378188"/>
                </a:lnTo>
                <a:cubicBezTo>
                  <a:pt x="4248116" y="380278"/>
                  <a:pt x="4277508" y="386971"/>
                  <a:pt x="4290981" y="389671"/>
                </a:cubicBezTo>
                <a:cubicBezTo>
                  <a:pt x="4313198" y="404112"/>
                  <a:pt x="4349703" y="404265"/>
                  <a:pt x="4379064" y="411561"/>
                </a:cubicBezTo>
                <a:lnTo>
                  <a:pt x="4459811" y="430329"/>
                </a:lnTo>
                <a:lnTo>
                  <a:pt x="4513724" y="436060"/>
                </a:lnTo>
                <a:lnTo>
                  <a:pt x="4536504" y="442541"/>
                </a:lnTo>
                <a:cubicBezTo>
                  <a:pt x="4552839" y="444978"/>
                  <a:pt x="4614551" y="446144"/>
                  <a:pt x="4640313" y="443540"/>
                </a:cubicBezTo>
                <a:cubicBezTo>
                  <a:pt x="4662147" y="440986"/>
                  <a:pt x="4657791" y="431411"/>
                  <a:pt x="4691075" y="426921"/>
                </a:cubicBezTo>
                <a:cubicBezTo>
                  <a:pt x="4725356" y="437067"/>
                  <a:pt x="4768806" y="410033"/>
                  <a:pt x="4811440" y="423744"/>
                </a:cubicBezTo>
                <a:cubicBezTo>
                  <a:pt x="4826963" y="426960"/>
                  <a:pt x="4874062" y="425734"/>
                  <a:pt x="4882386" y="418695"/>
                </a:cubicBezTo>
                <a:cubicBezTo>
                  <a:pt x="4892087" y="417037"/>
                  <a:pt x="4903760" y="419286"/>
                  <a:pt x="4907662" y="411831"/>
                </a:cubicBezTo>
                <a:cubicBezTo>
                  <a:pt x="4914397" y="402828"/>
                  <a:pt x="4949882" y="415966"/>
                  <a:pt x="4944087" y="405573"/>
                </a:cubicBezTo>
                <a:cubicBezTo>
                  <a:pt x="4969259" y="414559"/>
                  <a:pt x="4987003" y="395636"/>
                  <a:pt x="5007075" y="390694"/>
                </a:cubicBezTo>
                <a:lnTo>
                  <a:pt x="5067961" y="383600"/>
                </a:lnTo>
                <a:lnTo>
                  <a:pt x="5108970" y="381637"/>
                </a:lnTo>
                <a:lnTo>
                  <a:pt x="5114928" y="381742"/>
                </a:lnTo>
                <a:cubicBezTo>
                  <a:pt x="5124907" y="382243"/>
                  <a:pt x="5138262" y="384897"/>
                  <a:pt x="5149802" y="384642"/>
                </a:cubicBezTo>
                <a:lnTo>
                  <a:pt x="5221533" y="382595"/>
                </a:lnTo>
                <a:cubicBezTo>
                  <a:pt x="5272117" y="387362"/>
                  <a:pt x="5364785" y="393670"/>
                  <a:pt x="5453307" y="413241"/>
                </a:cubicBezTo>
                <a:lnTo>
                  <a:pt x="5505015" y="409536"/>
                </a:lnTo>
                <a:lnTo>
                  <a:pt x="5518799" y="410457"/>
                </a:lnTo>
                <a:lnTo>
                  <a:pt x="5643534" y="425433"/>
                </a:lnTo>
                <a:cubicBezTo>
                  <a:pt x="5707481" y="443152"/>
                  <a:pt x="5732223" y="424753"/>
                  <a:pt x="5785959" y="452296"/>
                </a:cubicBezTo>
                <a:cubicBezTo>
                  <a:pt x="5777344" y="441597"/>
                  <a:pt x="5862008" y="442986"/>
                  <a:pt x="5880652" y="448078"/>
                </a:cubicBezTo>
                <a:cubicBezTo>
                  <a:pt x="5902526" y="457387"/>
                  <a:pt x="6036512" y="492361"/>
                  <a:pt x="6098321" y="504503"/>
                </a:cubicBezTo>
                <a:cubicBezTo>
                  <a:pt x="6162673" y="518137"/>
                  <a:pt x="6212879" y="524641"/>
                  <a:pt x="6243319" y="529881"/>
                </a:cubicBezTo>
                <a:lnTo>
                  <a:pt x="6364035" y="557003"/>
                </a:lnTo>
                <a:cubicBezTo>
                  <a:pt x="6395710" y="558741"/>
                  <a:pt x="6446928" y="546552"/>
                  <a:pt x="6471012" y="546378"/>
                </a:cubicBezTo>
                <a:cubicBezTo>
                  <a:pt x="6482908" y="549834"/>
                  <a:pt x="6495493" y="553080"/>
                  <a:pt x="6508541" y="555958"/>
                </a:cubicBezTo>
                <a:lnTo>
                  <a:pt x="6516595" y="557205"/>
                </a:lnTo>
                <a:lnTo>
                  <a:pt x="6554894" y="560169"/>
                </a:lnTo>
                <a:cubicBezTo>
                  <a:pt x="6578001" y="561078"/>
                  <a:pt x="6632342" y="561350"/>
                  <a:pt x="6655235" y="562659"/>
                </a:cubicBezTo>
                <a:cubicBezTo>
                  <a:pt x="6665282" y="571828"/>
                  <a:pt x="6678032" y="571391"/>
                  <a:pt x="6692251" y="568022"/>
                </a:cubicBezTo>
                <a:cubicBezTo>
                  <a:pt x="6723150" y="576843"/>
                  <a:pt x="6757466" y="574624"/>
                  <a:pt x="6795372" y="579221"/>
                </a:cubicBezTo>
                <a:cubicBezTo>
                  <a:pt x="6829973" y="594877"/>
                  <a:pt x="6859708" y="582830"/>
                  <a:pt x="6900177" y="587811"/>
                </a:cubicBezTo>
                <a:cubicBezTo>
                  <a:pt x="6961715" y="594030"/>
                  <a:pt x="7117444" y="609912"/>
                  <a:pt x="7164601" y="616537"/>
                </a:cubicBezTo>
                <a:lnTo>
                  <a:pt x="7183121" y="627558"/>
                </a:lnTo>
                <a:lnTo>
                  <a:pt x="7224458" y="649111"/>
                </a:lnTo>
                <a:cubicBezTo>
                  <a:pt x="7227568" y="652127"/>
                  <a:pt x="7229794" y="655455"/>
                  <a:pt x="7230737" y="659205"/>
                </a:cubicBezTo>
                <a:cubicBezTo>
                  <a:pt x="7290459" y="658119"/>
                  <a:pt x="7324166" y="684952"/>
                  <a:pt x="7377870" y="697453"/>
                </a:cubicBezTo>
                <a:cubicBezTo>
                  <a:pt x="7432754" y="717853"/>
                  <a:pt x="7446517" y="728831"/>
                  <a:pt x="7483437" y="741396"/>
                </a:cubicBezTo>
                <a:cubicBezTo>
                  <a:pt x="7499280" y="748892"/>
                  <a:pt x="7520370" y="804613"/>
                  <a:pt x="7548172" y="800442"/>
                </a:cubicBezTo>
                <a:cubicBezTo>
                  <a:pt x="7556449" y="807964"/>
                  <a:pt x="7732613" y="811934"/>
                  <a:pt x="7786819" y="837889"/>
                </a:cubicBezTo>
                <a:cubicBezTo>
                  <a:pt x="7836041" y="827850"/>
                  <a:pt x="7803208" y="840858"/>
                  <a:pt x="7840612" y="847226"/>
                </a:cubicBezTo>
                <a:cubicBezTo>
                  <a:pt x="7861184" y="854849"/>
                  <a:pt x="7876994" y="845805"/>
                  <a:pt x="7902328" y="870096"/>
                </a:cubicBezTo>
                <a:cubicBezTo>
                  <a:pt x="7936376" y="868812"/>
                  <a:pt x="8012043" y="899665"/>
                  <a:pt x="8074238" y="912874"/>
                </a:cubicBezTo>
                <a:cubicBezTo>
                  <a:pt x="8141324" y="925036"/>
                  <a:pt x="8194123" y="956245"/>
                  <a:pt x="8275497" y="949357"/>
                </a:cubicBezTo>
                <a:cubicBezTo>
                  <a:pt x="8283162" y="962779"/>
                  <a:pt x="8322316" y="954854"/>
                  <a:pt x="8363469" y="966614"/>
                </a:cubicBezTo>
                <a:cubicBezTo>
                  <a:pt x="8369409" y="978006"/>
                  <a:pt x="8382109" y="976698"/>
                  <a:pt x="8396651" y="985282"/>
                </a:cubicBezTo>
                <a:lnTo>
                  <a:pt x="8403540" y="991133"/>
                </a:lnTo>
                <a:lnTo>
                  <a:pt x="8400610" y="990219"/>
                </a:lnTo>
                <a:cubicBezTo>
                  <a:pt x="8392834" y="988492"/>
                  <a:pt x="8413499" y="997390"/>
                  <a:pt x="8411626" y="998000"/>
                </a:cubicBezTo>
                <a:lnTo>
                  <a:pt x="8403540" y="991133"/>
                </a:lnTo>
                <a:lnTo>
                  <a:pt x="8419755" y="996188"/>
                </a:lnTo>
                <a:cubicBezTo>
                  <a:pt x="8491424" y="1020323"/>
                  <a:pt x="8590906" y="1102801"/>
                  <a:pt x="8665605" y="1098798"/>
                </a:cubicBezTo>
                <a:cubicBezTo>
                  <a:pt x="8730608" y="1100596"/>
                  <a:pt x="8780942" y="1121953"/>
                  <a:pt x="8838610" y="1133530"/>
                </a:cubicBezTo>
                <a:cubicBezTo>
                  <a:pt x="8863283" y="1140151"/>
                  <a:pt x="8847384" y="1157896"/>
                  <a:pt x="8886001" y="1140946"/>
                </a:cubicBezTo>
                <a:lnTo>
                  <a:pt x="8968445" y="1155831"/>
                </a:lnTo>
                <a:lnTo>
                  <a:pt x="9003462" y="1165329"/>
                </a:lnTo>
                <a:cubicBezTo>
                  <a:pt x="9019227" y="1180077"/>
                  <a:pt x="9112169" y="1145509"/>
                  <a:pt x="9133985" y="1161395"/>
                </a:cubicBezTo>
                <a:cubicBezTo>
                  <a:pt x="9138567" y="1166107"/>
                  <a:pt x="9154734" y="1165854"/>
                  <a:pt x="9155969" y="1161050"/>
                </a:cubicBezTo>
                <a:cubicBezTo>
                  <a:pt x="9162516" y="1164052"/>
                  <a:pt x="9182118" y="1178881"/>
                  <a:pt x="9188177" y="1172073"/>
                </a:cubicBezTo>
                <a:lnTo>
                  <a:pt x="9268019" y="1199345"/>
                </a:lnTo>
                <a:cubicBezTo>
                  <a:pt x="9294395" y="1203950"/>
                  <a:pt x="9369253" y="1209594"/>
                  <a:pt x="9392919" y="1211784"/>
                </a:cubicBezTo>
                <a:cubicBezTo>
                  <a:pt x="9395782" y="1215475"/>
                  <a:pt x="9408360" y="1215996"/>
                  <a:pt x="9410017" y="1212490"/>
                </a:cubicBezTo>
                <a:cubicBezTo>
                  <a:pt x="9427947" y="1218972"/>
                  <a:pt x="9451943" y="1239383"/>
                  <a:pt x="9500499" y="1250677"/>
                </a:cubicBezTo>
                <a:cubicBezTo>
                  <a:pt x="9553332" y="1254635"/>
                  <a:pt x="9638573" y="1295945"/>
                  <a:pt x="9683005" y="1309587"/>
                </a:cubicBezTo>
                <a:cubicBezTo>
                  <a:pt x="9714210" y="1343428"/>
                  <a:pt x="9728743" y="1322498"/>
                  <a:pt x="9767091" y="1332526"/>
                </a:cubicBezTo>
                <a:cubicBezTo>
                  <a:pt x="9807158" y="1347631"/>
                  <a:pt x="9873419" y="1388931"/>
                  <a:pt x="9918248" y="1384986"/>
                </a:cubicBezTo>
                <a:lnTo>
                  <a:pt x="9943887" y="1397135"/>
                </a:lnTo>
                <a:cubicBezTo>
                  <a:pt x="9951331" y="1420646"/>
                  <a:pt x="9972443" y="1399871"/>
                  <a:pt x="9997044" y="1420496"/>
                </a:cubicBezTo>
                <a:cubicBezTo>
                  <a:pt x="10031208" y="1423153"/>
                  <a:pt x="10131971" y="1440080"/>
                  <a:pt x="10167995" y="1439259"/>
                </a:cubicBezTo>
                <a:cubicBezTo>
                  <a:pt x="10172943" y="1450689"/>
                  <a:pt x="10195912" y="1438948"/>
                  <a:pt x="10211200" y="1432770"/>
                </a:cubicBezTo>
                <a:cubicBezTo>
                  <a:pt x="10327242" y="1426732"/>
                  <a:pt x="10426976" y="1452305"/>
                  <a:pt x="10458762" y="1444554"/>
                </a:cubicBezTo>
                <a:cubicBezTo>
                  <a:pt x="10540854" y="1443440"/>
                  <a:pt x="10741852" y="1423642"/>
                  <a:pt x="10803046" y="1426140"/>
                </a:cubicBezTo>
                <a:cubicBezTo>
                  <a:pt x="10849163" y="1419483"/>
                  <a:pt x="10973519" y="1442167"/>
                  <a:pt x="11058755" y="1450181"/>
                </a:cubicBezTo>
                <a:cubicBezTo>
                  <a:pt x="11140250" y="1463310"/>
                  <a:pt x="11113345" y="1446365"/>
                  <a:pt x="11165209" y="1450925"/>
                </a:cubicBezTo>
                <a:cubicBezTo>
                  <a:pt x="11184875" y="1464363"/>
                  <a:pt x="11316233" y="1445181"/>
                  <a:pt x="11358455" y="1452150"/>
                </a:cubicBezTo>
                <a:cubicBezTo>
                  <a:pt x="11449669" y="1427079"/>
                  <a:pt x="11488916" y="1452094"/>
                  <a:pt x="11560424" y="1451737"/>
                </a:cubicBezTo>
                <a:cubicBezTo>
                  <a:pt x="11593031" y="1458748"/>
                  <a:pt x="11613048" y="1458612"/>
                  <a:pt x="11649954" y="1450170"/>
                </a:cubicBezTo>
                <a:cubicBezTo>
                  <a:pt x="11704998" y="1452643"/>
                  <a:pt x="11800345" y="1466845"/>
                  <a:pt x="11890686" y="1466575"/>
                </a:cubicBezTo>
                <a:cubicBezTo>
                  <a:pt x="11991124" y="1460564"/>
                  <a:pt x="12034412" y="1442650"/>
                  <a:pt x="12192000" y="1448544"/>
                </a:cubicBezTo>
                <a:lnTo>
                  <a:pt x="12192000" y="2028868"/>
                </a:lnTo>
                <a:lnTo>
                  <a:pt x="0" y="2028868"/>
                </a:lnTo>
                <a:lnTo>
                  <a:pt x="0" y="126221"/>
                </a:lnTo>
                <a:lnTo>
                  <a:pt x="4572" y="125615"/>
                </a:lnTo>
                <a:cubicBezTo>
                  <a:pt x="16534" y="125622"/>
                  <a:pt x="29688" y="127083"/>
                  <a:pt x="37645" y="121422"/>
                </a:cubicBezTo>
                <a:lnTo>
                  <a:pt x="77641" y="110298"/>
                </a:lnTo>
                <a:cubicBezTo>
                  <a:pt x="116931" y="105895"/>
                  <a:pt x="223574" y="99415"/>
                  <a:pt x="273386" y="95008"/>
                </a:cubicBezTo>
                <a:cubicBezTo>
                  <a:pt x="311403" y="91377"/>
                  <a:pt x="344376" y="81866"/>
                  <a:pt x="376513" y="83856"/>
                </a:cubicBezTo>
                <a:cubicBezTo>
                  <a:pt x="389622" y="77524"/>
                  <a:pt x="401959" y="74369"/>
                  <a:pt x="413835" y="81162"/>
                </a:cubicBezTo>
                <a:cubicBezTo>
                  <a:pt x="449447" y="73314"/>
                  <a:pt x="455720" y="63023"/>
                  <a:pt x="520671" y="57621"/>
                </a:cubicBezTo>
                <a:cubicBezTo>
                  <a:pt x="534371" y="57338"/>
                  <a:pt x="575890" y="61696"/>
                  <a:pt x="597225" y="57602"/>
                </a:cubicBezTo>
                <a:cubicBezTo>
                  <a:pt x="645932" y="52882"/>
                  <a:pt x="762967" y="57791"/>
                  <a:pt x="812914" y="29295"/>
                </a:cubicBezTo>
                <a:cubicBezTo>
                  <a:pt x="857841" y="22165"/>
                  <a:pt x="913858" y="26397"/>
                  <a:pt x="970251" y="18657"/>
                </a:cubicBezTo>
                <a:cubicBezTo>
                  <a:pt x="1033292" y="17269"/>
                  <a:pt x="1171903" y="22699"/>
                  <a:pt x="1195347" y="27097"/>
                </a:cubicBezTo>
                <a:cubicBezTo>
                  <a:pt x="1209850" y="27829"/>
                  <a:pt x="1260110" y="18578"/>
                  <a:pt x="1279765" y="10281"/>
                </a:cubicBezTo>
                <a:cubicBezTo>
                  <a:pt x="1306602" y="6594"/>
                  <a:pt x="1341168" y="6249"/>
                  <a:pt x="1356367" y="4978"/>
                </a:cubicBezTo>
                <a:lnTo>
                  <a:pt x="1370962" y="2658"/>
                </a:lnTo>
                <a:cubicBezTo>
                  <a:pt x="1377477" y="2704"/>
                  <a:pt x="1382249" y="792"/>
                  <a:pt x="1390955" y="184"/>
                </a:cubicBezTo>
                <a:close/>
              </a:path>
            </a:pathLst>
          </a:custGeom>
          <a:blipFill>
            <a:blip r:embed="rId3"/>
            <a:tile tx="0" ty="0" sx="70000" sy="7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43A4B18-F104-A20F-ABFB-7E728AA9D2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3802828"/>
            <a:ext cx="7521633" cy="1764256"/>
          </a:xfrm>
        </p:spPr>
        <p:txBody>
          <a:bodyPr anchor="b">
            <a:normAutofit/>
          </a:bodyPr>
          <a:lstStyle/>
          <a:p>
            <a:r>
              <a:rPr lang="it-IT" sz="4000" dirty="0"/>
              <a:t>SENSORE DI PARCHEGGIO</a:t>
            </a:r>
          </a:p>
        </p:txBody>
      </p:sp>
    </p:spTree>
    <p:extLst>
      <p:ext uri="{BB962C8B-B14F-4D97-AF65-F5344CB8AC3E}">
        <p14:creationId xmlns:p14="http://schemas.microsoft.com/office/powerpoint/2010/main" val="8429602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F955142-ED30-45FF-AC79-EA514B9BD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D44D9DE-6A7C-4B79-9784-D35FBEB11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401295"/>
          </a:xfrm>
          <a:custGeom>
            <a:avLst/>
            <a:gdLst>
              <a:gd name="connsiteX0" fmla="*/ 0 w 12192000"/>
              <a:gd name="connsiteY0" fmla="*/ 0 h 2669557"/>
              <a:gd name="connsiteX1" fmla="*/ 12192000 w 12192000"/>
              <a:gd name="connsiteY1" fmla="*/ 0 h 2669557"/>
              <a:gd name="connsiteX2" fmla="*/ 12192000 w 12192000"/>
              <a:gd name="connsiteY2" fmla="*/ 2262228 h 2669557"/>
              <a:gd name="connsiteX3" fmla="*/ 12187428 w 12192000"/>
              <a:gd name="connsiteY3" fmla="*/ 2262896 h 2669557"/>
              <a:gd name="connsiteX4" fmla="*/ 12154355 w 12192000"/>
              <a:gd name="connsiteY4" fmla="*/ 2267516 h 2669557"/>
              <a:gd name="connsiteX5" fmla="*/ 12114359 w 12192000"/>
              <a:gd name="connsiteY5" fmla="*/ 2279772 h 2669557"/>
              <a:gd name="connsiteX6" fmla="*/ 11918614 w 12192000"/>
              <a:gd name="connsiteY6" fmla="*/ 2296618 h 2669557"/>
              <a:gd name="connsiteX7" fmla="*/ 11815487 w 12192000"/>
              <a:gd name="connsiteY7" fmla="*/ 2308905 h 2669557"/>
              <a:gd name="connsiteX8" fmla="*/ 11778165 w 12192000"/>
              <a:gd name="connsiteY8" fmla="*/ 2311873 h 2669557"/>
              <a:gd name="connsiteX9" fmla="*/ 11671329 w 12192000"/>
              <a:gd name="connsiteY9" fmla="*/ 2337810 h 2669557"/>
              <a:gd name="connsiteX10" fmla="*/ 11594775 w 12192000"/>
              <a:gd name="connsiteY10" fmla="*/ 2337831 h 2669557"/>
              <a:gd name="connsiteX11" fmla="*/ 11379086 w 12192000"/>
              <a:gd name="connsiteY11" fmla="*/ 2369019 h 2669557"/>
              <a:gd name="connsiteX12" fmla="*/ 11221749 w 12192000"/>
              <a:gd name="connsiteY12" fmla="*/ 2380739 h 2669557"/>
              <a:gd name="connsiteX13" fmla="*/ 10996653 w 12192000"/>
              <a:gd name="connsiteY13" fmla="*/ 2371440 h 2669557"/>
              <a:gd name="connsiteX14" fmla="*/ 10912235 w 12192000"/>
              <a:gd name="connsiteY14" fmla="*/ 2389968 h 2669557"/>
              <a:gd name="connsiteX15" fmla="*/ 10835633 w 12192000"/>
              <a:gd name="connsiteY15" fmla="*/ 2395810 h 2669557"/>
              <a:gd name="connsiteX16" fmla="*/ 10821038 w 12192000"/>
              <a:gd name="connsiteY16" fmla="*/ 2398367 h 2669557"/>
              <a:gd name="connsiteX17" fmla="*/ 10757451 w 12192000"/>
              <a:gd name="connsiteY17" fmla="*/ 2395202 h 2669557"/>
              <a:gd name="connsiteX18" fmla="*/ 10554052 w 12192000"/>
              <a:gd name="connsiteY18" fmla="*/ 2328825 h 2669557"/>
              <a:gd name="connsiteX19" fmla="*/ 10432944 w 12192000"/>
              <a:gd name="connsiteY19" fmla="*/ 2278457 h 2669557"/>
              <a:gd name="connsiteX20" fmla="*/ 10314272 w 12192000"/>
              <a:gd name="connsiteY20" fmla="*/ 2252083 h 2669557"/>
              <a:gd name="connsiteX21" fmla="*/ 10149756 w 12192000"/>
              <a:gd name="connsiteY21" fmla="*/ 2203372 h 2669557"/>
              <a:gd name="connsiteX22" fmla="*/ 10133939 w 12192000"/>
              <a:gd name="connsiteY22" fmla="*/ 2195206 h 2669557"/>
              <a:gd name="connsiteX23" fmla="*/ 10027169 w 12192000"/>
              <a:gd name="connsiteY23" fmla="*/ 2154689 h 2669557"/>
              <a:gd name="connsiteX24" fmla="*/ 9904781 w 12192000"/>
              <a:gd name="connsiteY24" fmla="*/ 2142477 h 2669557"/>
              <a:gd name="connsiteX25" fmla="*/ 9818432 w 12192000"/>
              <a:gd name="connsiteY25" fmla="*/ 2147267 h 2669557"/>
              <a:gd name="connsiteX26" fmla="*/ 9715853 w 12192000"/>
              <a:gd name="connsiteY26" fmla="*/ 2142000 h 2669557"/>
              <a:gd name="connsiteX27" fmla="*/ 9478478 w 12192000"/>
              <a:gd name="connsiteY27" fmla="*/ 2133283 h 2669557"/>
              <a:gd name="connsiteX28" fmla="*/ 9473084 w 12192000"/>
              <a:gd name="connsiteY28" fmla="*/ 2134027 h 2669557"/>
              <a:gd name="connsiteX29" fmla="*/ 9348338 w 12192000"/>
              <a:gd name="connsiteY29" fmla="*/ 2135775 h 2669557"/>
              <a:gd name="connsiteX30" fmla="*/ 9317108 w 12192000"/>
              <a:gd name="connsiteY30" fmla="*/ 2139620 h 2669557"/>
              <a:gd name="connsiteX31" fmla="*/ 9316564 w 12192000"/>
              <a:gd name="connsiteY31" fmla="*/ 2140576 h 2669557"/>
              <a:gd name="connsiteX32" fmla="*/ 9249142 w 12192000"/>
              <a:gd name="connsiteY32" fmla="*/ 2123844 h 2669557"/>
              <a:gd name="connsiteX33" fmla="*/ 9196066 w 12192000"/>
              <a:gd name="connsiteY33" fmla="*/ 2108535 h 2669557"/>
              <a:gd name="connsiteX34" fmla="*/ 9182090 w 12192000"/>
              <a:gd name="connsiteY34" fmla="*/ 2098653 h 2669557"/>
              <a:gd name="connsiteX35" fmla="*/ 8911903 w 12192000"/>
              <a:gd name="connsiteY35" fmla="*/ 2057646 h 2669557"/>
              <a:gd name="connsiteX36" fmla="*/ 8786230 w 12192000"/>
              <a:gd name="connsiteY36" fmla="*/ 2041547 h 2669557"/>
              <a:gd name="connsiteX37" fmla="*/ 8624741 w 12192000"/>
              <a:gd name="connsiteY37" fmla="*/ 2029639 h 2669557"/>
              <a:gd name="connsiteX38" fmla="*/ 8433895 w 12192000"/>
              <a:gd name="connsiteY38" fmla="*/ 2006458 h 2669557"/>
              <a:gd name="connsiteX39" fmla="*/ 8379838 w 12192000"/>
              <a:gd name="connsiteY39" fmla="*/ 2010365 h 2669557"/>
              <a:gd name="connsiteX40" fmla="*/ 8260604 w 12192000"/>
              <a:gd name="connsiteY40" fmla="*/ 1992586 h 2669557"/>
              <a:gd name="connsiteX41" fmla="*/ 8189733 w 12192000"/>
              <a:gd name="connsiteY41" fmla="*/ 1985551 h 2669557"/>
              <a:gd name="connsiteX42" fmla="*/ 8163540 w 12192000"/>
              <a:gd name="connsiteY42" fmla="*/ 1988537 h 2669557"/>
              <a:gd name="connsiteX43" fmla="*/ 8126468 w 12192000"/>
              <a:gd name="connsiteY43" fmla="*/ 1988901 h 2669557"/>
              <a:gd name="connsiteX44" fmla="*/ 8000268 w 12192000"/>
              <a:gd name="connsiteY44" fmla="*/ 1990885 h 2669557"/>
              <a:gd name="connsiteX45" fmla="*/ 7959483 w 12192000"/>
              <a:gd name="connsiteY45" fmla="*/ 1985782 h 2669557"/>
              <a:gd name="connsiteX46" fmla="*/ 7953628 w 12192000"/>
              <a:gd name="connsiteY46" fmla="*/ 1984617 h 2669557"/>
              <a:gd name="connsiteX47" fmla="*/ 7901019 w 12192000"/>
              <a:gd name="connsiteY47" fmla="*/ 1971965 h 2669557"/>
              <a:gd name="connsiteX48" fmla="*/ 7812936 w 12192000"/>
              <a:gd name="connsiteY48" fmla="*/ 1947847 h 2669557"/>
              <a:gd name="connsiteX49" fmla="*/ 7732190 w 12192000"/>
              <a:gd name="connsiteY49" fmla="*/ 1927169 h 2669557"/>
              <a:gd name="connsiteX50" fmla="*/ 7678276 w 12192000"/>
              <a:gd name="connsiteY50" fmla="*/ 1920855 h 2669557"/>
              <a:gd name="connsiteX51" fmla="*/ 7655497 w 12192000"/>
              <a:gd name="connsiteY51" fmla="*/ 1913714 h 2669557"/>
              <a:gd name="connsiteX52" fmla="*/ 7551687 w 12192000"/>
              <a:gd name="connsiteY52" fmla="*/ 1912613 h 2669557"/>
              <a:gd name="connsiteX53" fmla="*/ 7500925 w 12192000"/>
              <a:gd name="connsiteY53" fmla="*/ 1930924 h 2669557"/>
              <a:gd name="connsiteX54" fmla="*/ 7380560 w 12192000"/>
              <a:gd name="connsiteY54" fmla="*/ 1934424 h 2669557"/>
              <a:gd name="connsiteX55" fmla="*/ 7309614 w 12192000"/>
              <a:gd name="connsiteY55" fmla="*/ 1939987 h 2669557"/>
              <a:gd name="connsiteX56" fmla="*/ 7284338 w 12192000"/>
              <a:gd name="connsiteY56" fmla="*/ 1947550 h 2669557"/>
              <a:gd name="connsiteX57" fmla="*/ 7247913 w 12192000"/>
              <a:gd name="connsiteY57" fmla="*/ 1954444 h 2669557"/>
              <a:gd name="connsiteX58" fmla="*/ 7184925 w 12192000"/>
              <a:gd name="connsiteY58" fmla="*/ 1970838 h 2669557"/>
              <a:gd name="connsiteX59" fmla="*/ 7149503 w 12192000"/>
              <a:gd name="connsiteY59" fmla="*/ 1975385 h 2669557"/>
              <a:gd name="connsiteX60" fmla="*/ 7149503 w 12192000"/>
              <a:gd name="connsiteY60" fmla="*/ 2669557 h 2669557"/>
              <a:gd name="connsiteX61" fmla="*/ 2509997 w 12192000"/>
              <a:gd name="connsiteY61" fmla="*/ 2669557 h 2669557"/>
              <a:gd name="connsiteX62" fmla="*/ 2509997 w 12192000"/>
              <a:gd name="connsiteY62" fmla="*/ 958822 h 2669557"/>
              <a:gd name="connsiteX63" fmla="*/ 2508995 w 12192000"/>
              <a:gd name="connsiteY63" fmla="*/ 958423 h 2669557"/>
              <a:gd name="connsiteX64" fmla="*/ 2424909 w 12192000"/>
              <a:gd name="connsiteY64" fmla="*/ 933150 h 2669557"/>
              <a:gd name="connsiteX65" fmla="*/ 2273752 w 12192000"/>
              <a:gd name="connsiteY65" fmla="*/ 875350 h 2669557"/>
              <a:gd name="connsiteX66" fmla="*/ 2248113 w 12192000"/>
              <a:gd name="connsiteY66" fmla="*/ 861965 h 2669557"/>
              <a:gd name="connsiteX67" fmla="*/ 2194956 w 12192000"/>
              <a:gd name="connsiteY67" fmla="*/ 836227 h 2669557"/>
              <a:gd name="connsiteX68" fmla="*/ 2024005 w 12192000"/>
              <a:gd name="connsiteY68" fmla="*/ 815554 h 2669557"/>
              <a:gd name="connsiteX69" fmla="*/ 1980800 w 12192000"/>
              <a:gd name="connsiteY69" fmla="*/ 822703 h 2669557"/>
              <a:gd name="connsiteX70" fmla="*/ 1733238 w 12192000"/>
              <a:gd name="connsiteY70" fmla="*/ 809719 h 2669557"/>
              <a:gd name="connsiteX71" fmla="*/ 1388954 w 12192000"/>
              <a:gd name="connsiteY71" fmla="*/ 830009 h 2669557"/>
              <a:gd name="connsiteX72" fmla="*/ 1133245 w 12192000"/>
              <a:gd name="connsiteY72" fmla="*/ 803521 h 2669557"/>
              <a:gd name="connsiteX73" fmla="*/ 1026791 w 12192000"/>
              <a:gd name="connsiteY73" fmla="*/ 802701 h 2669557"/>
              <a:gd name="connsiteX74" fmla="*/ 833545 w 12192000"/>
              <a:gd name="connsiteY74" fmla="*/ 801351 h 2669557"/>
              <a:gd name="connsiteX75" fmla="*/ 631576 w 12192000"/>
              <a:gd name="connsiteY75" fmla="*/ 801805 h 2669557"/>
              <a:gd name="connsiteX76" fmla="*/ 542046 w 12192000"/>
              <a:gd name="connsiteY76" fmla="*/ 803532 h 2669557"/>
              <a:gd name="connsiteX77" fmla="*/ 301314 w 12192000"/>
              <a:gd name="connsiteY77" fmla="*/ 785458 h 2669557"/>
              <a:gd name="connsiteX78" fmla="*/ 0 w 12192000"/>
              <a:gd name="connsiteY78" fmla="*/ 805324 h 2669557"/>
              <a:gd name="connsiteX0" fmla="*/ 0 w 12192000"/>
              <a:gd name="connsiteY0" fmla="*/ 0 h 2669557"/>
              <a:gd name="connsiteX1" fmla="*/ 12192000 w 12192000"/>
              <a:gd name="connsiteY1" fmla="*/ 0 h 2669557"/>
              <a:gd name="connsiteX2" fmla="*/ 12192000 w 12192000"/>
              <a:gd name="connsiteY2" fmla="*/ 2262228 h 2669557"/>
              <a:gd name="connsiteX3" fmla="*/ 12187428 w 12192000"/>
              <a:gd name="connsiteY3" fmla="*/ 2262896 h 2669557"/>
              <a:gd name="connsiteX4" fmla="*/ 12154355 w 12192000"/>
              <a:gd name="connsiteY4" fmla="*/ 2267516 h 2669557"/>
              <a:gd name="connsiteX5" fmla="*/ 12114359 w 12192000"/>
              <a:gd name="connsiteY5" fmla="*/ 2279772 h 2669557"/>
              <a:gd name="connsiteX6" fmla="*/ 11918614 w 12192000"/>
              <a:gd name="connsiteY6" fmla="*/ 2296618 h 2669557"/>
              <a:gd name="connsiteX7" fmla="*/ 11815487 w 12192000"/>
              <a:gd name="connsiteY7" fmla="*/ 2308905 h 2669557"/>
              <a:gd name="connsiteX8" fmla="*/ 11778165 w 12192000"/>
              <a:gd name="connsiteY8" fmla="*/ 2311873 h 2669557"/>
              <a:gd name="connsiteX9" fmla="*/ 11671329 w 12192000"/>
              <a:gd name="connsiteY9" fmla="*/ 2337810 h 2669557"/>
              <a:gd name="connsiteX10" fmla="*/ 11594775 w 12192000"/>
              <a:gd name="connsiteY10" fmla="*/ 2337831 h 2669557"/>
              <a:gd name="connsiteX11" fmla="*/ 11379086 w 12192000"/>
              <a:gd name="connsiteY11" fmla="*/ 2369019 h 2669557"/>
              <a:gd name="connsiteX12" fmla="*/ 11221749 w 12192000"/>
              <a:gd name="connsiteY12" fmla="*/ 2380739 h 2669557"/>
              <a:gd name="connsiteX13" fmla="*/ 10996653 w 12192000"/>
              <a:gd name="connsiteY13" fmla="*/ 2371440 h 2669557"/>
              <a:gd name="connsiteX14" fmla="*/ 10912235 w 12192000"/>
              <a:gd name="connsiteY14" fmla="*/ 2389968 h 2669557"/>
              <a:gd name="connsiteX15" fmla="*/ 10835633 w 12192000"/>
              <a:gd name="connsiteY15" fmla="*/ 2395810 h 2669557"/>
              <a:gd name="connsiteX16" fmla="*/ 10821038 w 12192000"/>
              <a:gd name="connsiteY16" fmla="*/ 2398367 h 2669557"/>
              <a:gd name="connsiteX17" fmla="*/ 10757451 w 12192000"/>
              <a:gd name="connsiteY17" fmla="*/ 2395202 h 2669557"/>
              <a:gd name="connsiteX18" fmla="*/ 10554052 w 12192000"/>
              <a:gd name="connsiteY18" fmla="*/ 2328825 h 2669557"/>
              <a:gd name="connsiteX19" fmla="*/ 10432944 w 12192000"/>
              <a:gd name="connsiteY19" fmla="*/ 2278457 h 2669557"/>
              <a:gd name="connsiteX20" fmla="*/ 10314272 w 12192000"/>
              <a:gd name="connsiteY20" fmla="*/ 2252083 h 2669557"/>
              <a:gd name="connsiteX21" fmla="*/ 10149756 w 12192000"/>
              <a:gd name="connsiteY21" fmla="*/ 2203372 h 2669557"/>
              <a:gd name="connsiteX22" fmla="*/ 10133939 w 12192000"/>
              <a:gd name="connsiteY22" fmla="*/ 2195206 h 2669557"/>
              <a:gd name="connsiteX23" fmla="*/ 10027169 w 12192000"/>
              <a:gd name="connsiteY23" fmla="*/ 2154689 h 2669557"/>
              <a:gd name="connsiteX24" fmla="*/ 9904781 w 12192000"/>
              <a:gd name="connsiteY24" fmla="*/ 2142477 h 2669557"/>
              <a:gd name="connsiteX25" fmla="*/ 9818432 w 12192000"/>
              <a:gd name="connsiteY25" fmla="*/ 2147267 h 2669557"/>
              <a:gd name="connsiteX26" fmla="*/ 9715853 w 12192000"/>
              <a:gd name="connsiteY26" fmla="*/ 2142000 h 2669557"/>
              <a:gd name="connsiteX27" fmla="*/ 9478478 w 12192000"/>
              <a:gd name="connsiteY27" fmla="*/ 2133283 h 2669557"/>
              <a:gd name="connsiteX28" fmla="*/ 9473084 w 12192000"/>
              <a:gd name="connsiteY28" fmla="*/ 2134027 h 2669557"/>
              <a:gd name="connsiteX29" fmla="*/ 9348338 w 12192000"/>
              <a:gd name="connsiteY29" fmla="*/ 2135775 h 2669557"/>
              <a:gd name="connsiteX30" fmla="*/ 9317108 w 12192000"/>
              <a:gd name="connsiteY30" fmla="*/ 2139620 h 2669557"/>
              <a:gd name="connsiteX31" fmla="*/ 9316564 w 12192000"/>
              <a:gd name="connsiteY31" fmla="*/ 2140576 h 2669557"/>
              <a:gd name="connsiteX32" fmla="*/ 9249142 w 12192000"/>
              <a:gd name="connsiteY32" fmla="*/ 2123844 h 2669557"/>
              <a:gd name="connsiteX33" fmla="*/ 9196066 w 12192000"/>
              <a:gd name="connsiteY33" fmla="*/ 2108535 h 2669557"/>
              <a:gd name="connsiteX34" fmla="*/ 9182090 w 12192000"/>
              <a:gd name="connsiteY34" fmla="*/ 2098653 h 2669557"/>
              <a:gd name="connsiteX35" fmla="*/ 8911903 w 12192000"/>
              <a:gd name="connsiteY35" fmla="*/ 2057646 h 2669557"/>
              <a:gd name="connsiteX36" fmla="*/ 8786230 w 12192000"/>
              <a:gd name="connsiteY36" fmla="*/ 2041547 h 2669557"/>
              <a:gd name="connsiteX37" fmla="*/ 8624741 w 12192000"/>
              <a:gd name="connsiteY37" fmla="*/ 2029639 h 2669557"/>
              <a:gd name="connsiteX38" fmla="*/ 8433895 w 12192000"/>
              <a:gd name="connsiteY38" fmla="*/ 2006458 h 2669557"/>
              <a:gd name="connsiteX39" fmla="*/ 8379838 w 12192000"/>
              <a:gd name="connsiteY39" fmla="*/ 2010365 h 2669557"/>
              <a:gd name="connsiteX40" fmla="*/ 8260604 w 12192000"/>
              <a:gd name="connsiteY40" fmla="*/ 1992586 h 2669557"/>
              <a:gd name="connsiteX41" fmla="*/ 8189733 w 12192000"/>
              <a:gd name="connsiteY41" fmla="*/ 1985551 h 2669557"/>
              <a:gd name="connsiteX42" fmla="*/ 8163540 w 12192000"/>
              <a:gd name="connsiteY42" fmla="*/ 1988537 h 2669557"/>
              <a:gd name="connsiteX43" fmla="*/ 8126468 w 12192000"/>
              <a:gd name="connsiteY43" fmla="*/ 1988901 h 2669557"/>
              <a:gd name="connsiteX44" fmla="*/ 8000268 w 12192000"/>
              <a:gd name="connsiteY44" fmla="*/ 1990885 h 2669557"/>
              <a:gd name="connsiteX45" fmla="*/ 7959483 w 12192000"/>
              <a:gd name="connsiteY45" fmla="*/ 1985782 h 2669557"/>
              <a:gd name="connsiteX46" fmla="*/ 7953628 w 12192000"/>
              <a:gd name="connsiteY46" fmla="*/ 1984617 h 2669557"/>
              <a:gd name="connsiteX47" fmla="*/ 7901019 w 12192000"/>
              <a:gd name="connsiteY47" fmla="*/ 1971965 h 2669557"/>
              <a:gd name="connsiteX48" fmla="*/ 7812936 w 12192000"/>
              <a:gd name="connsiteY48" fmla="*/ 1947847 h 2669557"/>
              <a:gd name="connsiteX49" fmla="*/ 7732190 w 12192000"/>
              <a:gd name="connsiteY49" fmla="*/ 1927169 h 2669557"/>
              <a:gd name="connsiteX50" fmla="*/ 7678276 w 12192000"/>
              <a:gd name="connsiteY50" fmla="*/ 1920855 h 2669557"/>
              <a:gd name="connsiteX51" fmla="*/ 7655497 w 12192000"/>
              <a:gd name="connsiteY51" fmla="*/ 1913714 h 2669557"/>
              <a:gd name="connsiteX52" fmla="*/ 7551687 w 12192000"/>
              <a:gd name="connsiteY52" fmla="*/ 1912613 h 2669557"/>
              <a:gd name="connsiteX53" fmla="*/ 7500925 w 12192000"/>
              <a:gd name="connsiteY53" fmla="*/ 1930924 h 2669557"/>
              <a:gd name="connsiteX54" fmla="*/ 7380560 w 12192000"/>
              <a:gd name="connsiteY54" fmla="*/ 1934424 h 2669557"/>
              <a:gd name="connsiteX55" fmla="*/ 7309614 w 12192000"/>
              <a:gd name="connsiteY55" fmla="*/ 1939987 h 2669557"/>
              <a:gd name="connsiteX56" fmla="*/ 7284338 w 12192000"/>
              <a:gd name="connsiteY56" fmla="*/ 1947550 h 2669557"/>
              <a:gd name="connsiteX57" fmla="*/ 7247913 w 12192000"/>
              <a:gd name="connsiteY57" fmla="*/ 1954444 h 2669557"/>
              <a:gd name="connsiteX58" fmla="*/ 7184925 w 12192000"/>
              <a:gd name="connsiteY58" fmla="*/ 1970838 h 2669557"/>
              <a:gd name="connsiteX59" fmla="*/ 7149503 w 12192000"/>
              <a:gd name="connsiteY59" fmla="*/ 1975385 h 2669557"/>
              <a:gd name="connsiteX60" fmla="*/ 7149503 w 12192000"/>
              <a:gd name="connsiteY60" fmla="*/ 2669557 h 2669557"/>
              <a:gd name="connsiteX61" fmla="*/ 3418260 w 12192000"/>
              <a:gd name="connsiteY61" fmla="*/ 1049412 h 2669557"/>
              <a:gd name="connsiteX62" fmla="*/ 2509997 w 12192000"/>
              <a:gd name="connsiteY62" fmla="*/ 958822 h 2669557"/>
              <a:gd name="connsiteX63" fmla="*/ 2508995 w 12192000"/>
              <a:gd name="connsiteY63" fmla="*/ 958423 h 2669557"/>
              <a:gd name="connsiteX64" fmla="*/ 2424909 w 12192000"/>
              <a:gd name="connsiteY64" fmla="*/ 933150 h 2669557"/>
              <a:gd name="connsiteX65" fmla="*/ 2273752 w 12192000"/>
              <a:gd name="connsiteY65" fmla="*/ 875350 h 2669557"/>
              <a:gd name="connsiteX66" fmla="*/ 2248113 w 12192000"/>
              <a:gd name="connsiteY66" fmla="*/ 861965 h 2669557"/>
              <a:gd name="connsiteX67" fmla="*/ 2194956 w 12192000"/>
              <a:gd name="connsiteY67" fmla="*/ 836227 h 2669557"/>
              <a:gd name="connsiteX68" fmla="*/ 2024005 w 12192000"/>
              <a:gd name="connsiteY68" fmla="*/ 815554 h 2669557"/>
              <a:gd name="connsiteX69" fmla="*/ 1980800 w 12192000"/>
              <a:gd name="connsiteY69" fmla="*/ 822703 h 2669557"/>
              <a:gd name="connsiteX70" fmla="*/ 1733238 w 12192000"/>
              <a:gd name="connsiteY70" fmla="*/ 809719 h 2669557"/>
              <a:gd name="connsiteX71" fmla="*/ 1388954 w 12192000"/>
              <a:gd name="connsiteY71" fmla="*/ 830009 h 2669557"/>
              <a:gd name="connsiteX72" fmla="*/ 1133245 w 12192000"/>
              <a:gd name="connsiteY72" fmla="*/ 803521 h 2669557"/>
              <a:gd name="connsiteX73" fmla="*/ 1026791 w 12192000"/>
              <a:gd name="connsiteY73" fmla="*/ 802701 h 2669557"/>
              <a:gd name="connsiteX74" fmla="*/ 833545 w 12192000"/>
              <a:gd name="connsiteY74" fmla="*/ 801351 h 2669557"/>
              <a:gd name="connsiteX75" fmla="*/ 631576 w 12192000"/>
              <a:gd name="connsiteY75" fmla="*/ 801805 h 2669557"/>
              <a:gd name="connsiteX76" fmla="*/ 542046 w 12192000"/>
              <a:gd name="connsiteY76" fmla="*/ 803532 h 2669557"/>
              <a:gd name="connsiteX77" fmla="*/ 301314 w 12192000"/>
              <a:gd name="connsiteY77" fmla="*/ 785458 h 2669557"/>
              <a:gd name="connsiteX78" fmla="*/ 0 w 12192000"/>
              <a:gd name="connsiteY78" fmla="*/ 805324 h 2669557"/>
              <a:gd name="connsiteX79" fmla="*/ 0 w 12192000"/>
              <a:gd name="connsiteY79" fmla="*/ 0 h 2669557"/>
              <a:gd name="connsiteX0" fmla="*/ 0 w 12192000"/>
              <a:gd name="connsiteY0" fmla="*/ 0 h 2401295"/>
              <a:gd name="connsiteX1" fmla="*/ 12192000 w 12192000"/>
              <a:gd name="connsiteY1" fmla="*/ 0 h 2401295"/>
              <a:gd name="connsiteX2" fmla="*/ 12192000 w 12192000"/>
              <a:gd name="connsiteY2" fmla="*/ 2262228 h 2401295"/>
              <a:gd name="connsiteX3" fmla="*/ 12187428 w 12192000"/>
              <a:gd name="connsiteY3" fmla="*/ 2262896 h 2401295"/>
              <a:gd name="connsiteX4" fmla="*/ 12154355 w 12192000"/>
              <a:gd name="connsiteY4" fmla="*/ 2267516 h 2401295"/>
              <a:gd name="connsiteX5" fmla="*/ 12114359 w 12192000"/>
              <a:gd name="connsiteY5" fmla="*/ 2279772 h 2401295"/>
              <a:gd name="connsiteX6" fmla="*/ 11918614 w 12192000"/>
              <a:gd name="connsiteY6" fmla="*/ 2296618 h 2401295"/>
              <a:gd name="connsiteX7" fmla="*/ 11815487 w 12192000"/>
              <a:gd name="connsiteY7" fmla="*/ 2308905 h 2401295"/>
              <a:gd name="connsiteX8" fmla="*/ 11778165 w 12192000"/>
              <a:gd name="connsiteY8" fmla="*/ 2311873 h 2401295"/>
              <a:gd name="connsiteX9" fmla="*/ 11671329 w 12192000"/>
              <a:gd name="connsiteY9" fmla="*/ 2337810 h 2401295"/>
              <a:gd name="connsiteX10" fmla="*/ 11594775 w 12192000"/>
              <a:gd name="connsiteY10" fmla="*/ 2337831 h 2401295"/>
              <a:gd name="connsiteX11" fmla="*/ 11379086 w 12192000"/>
              <a:gd name="connsiteY11" fmla="*/ 2369019 h 2401295"/>
              <a:gd name="connsiteX12" fmla="*/ 11221749 w 12192000"/>
              <a:gd name="connsiteY12" fmla="*/ 2380739 h 2401295"/>
              <a:gd name="connsiteX13" fmla="*/ 10996653 w 12192000"/>
              <a:gd name="connsiteY13" fmla="*/ 2371440 h 2401295"/>
              <a:gd name="connsiteX14" fmla="*/ 10912235 w 12192000"/>
              <a:gd name="connsiteY14" fmla="*/ 2389968 h 2401295"/>
              <a:gd name="connsiteX15" fmla="*/ 10835633 w 12192000"/>
              <a:gd name="connsiteY15" fmla="*/ 2395810 h 2401295"/>
              <a:gd name="connsiteX16" fmla="*/ 10821038 w 12192000"/>
              <a:gd name="connsiteY16" fmla="*/ 2398367 h 2401295"/>
              <a:gd name="connsiteX17" fmla="*/ 10757451 w 12192000"/>
              <a:gd name="connsiteY17" fmla="*/ 2395202 h 2401295"/>
              <a:gd name="connsiteX18" fmla="*/ 10554052 w 12192000"/>
              <a:gd name="connsiteY18" fmla="*/ 2328825 h 2401295"/>
              <a:gd name="connsiteX19" fmla="*/ 10432944 w 12192000"/>
              <a:gd name="connsiteY19" fmla="*/ 2278457 h 2401295"/>
              <a:gd name="connsiteX20" fmla="*/ 10314272 w 12192000"/>
              <a:gd name="connsiteY20" fmla="*/ 2252083 h 2401295"/>
              <a:gd name="connsiteX21" fmla="*/ 10149756 w 12192000"/>
              <a:gd name="connsiteY21" fmla="*/ 2203372 h 2401295"/>
              <a:gd name="connsiteX22" fmla="*/ 10133939 w 12192000"/>
              <a:gd name="connsiteY22" fmla="*/ 2195206 h 2401295"/>
              <a:gd name="connsiteX23" fmla="*/ 10027169 w 12192000"/>
              <a:gd name="connsiteY23" fmla="*/ 2154689 h 2401295"/>
              <a:gd name="connsiteX24" fmla="*/ 9904781 w 12192000"/>
              <a:gd name="connsiteY24" fmla="*/ 2142477 h 2401295"/>
              <a:gd name="connsiteX25" fmla="*/ 9818432 w 12192000"/>
              <a:gd name="connsiteY25" fmla="*/ 2147267 h 2401295"/>
              <a:gd name="connsiteX26" fmla="*/ 9715853 w 12192000"/>
              <a:gd name="connsiteY26" fmla="*/ 2142000 h 2401295"/>
              <a:gd name="connsiteX27" fmla="*/ 9478478 w 12192000"/>
              <a:gd name="connsiteY27" fmla="*/ 2133283 h 2401295"/>
              <a:gd name="connsiteX28" fmla="*/ 9473084 w 12192000"/>
              <a:gd name="connsiteY28" fmla="*/ 2134027 h 2401295"/>
              <a:gd name="connsiteX29" fmla="*/ 9348338 w 12192000"/>
              <a:gd name="connsiteY29" fmla="*/ 2135775 h 2401295"/>
              <a:gd name="connsiteX30" fmla="*/ 9317108 w 12192000"/>
              <a:gd name="connsiteY30" fmla="*/ 2139620 h 2401295"/>
              <a:gd name="connsiteX31" fmla="*/ 9316564 w 12192000"/>
              <a:gd name="connsiteY31" fmla="*/ 2140576 h 2401295"/>
              <a:gd name="connsiteX32" fmla="*/ 9249142 w 12192000"/>
              <a:gd name="connsiteY32" fmla="*/ 2123844 h 2401295"/>
              <a:gd name="connsiteX33" fmla="*/ 9196066 w 12192000"/>
              <a:gd name="connsiteY33" fmla="*/ 2108535 h 2401295"/>
              <a:gd name="connsiteX34" fmla="*/ 9182090 w 12192000"/>
              <a:gd name="connsiteY34" fmla="*/ 2098653 h 2401295"/>
              <a:gd name="connsiteX35" fmla="*/ 8911903 w 12192000"/>
              <a:gd name="connsiteY35" fmla="*/ 2057646 h 2401295"/>
              <a:gd name="connsiteX36" fmla="*/ 8786230 w 12192000"/>
              <a:gd name="connsiteY36" fmla="*/ 2041547 h 2401295"/>
              <a:gd name="connsiteX37" fmla="*/ 8624741 w 12192000"/>
              <a:gd name="connsiteY37" fmla="*/ 2029639 h 2401295"/>
              <a:gd name="connsiteX38" fmla="*/ 8433895 w 12192000"/>
              <a:gd name="connsiteY38" fmla="*/ 2006458 h 2401295"/>
              <a:gd name="connsiteX39" fmla="*/ 8379838 w 12192000"/>
              <a:gd name="connsiteY39" fmla="*/ 2010365 h 2401295"/>
              <a:gd name="connsiteX40" fmla="*/ 8260604 w 12192000"/>
              <a:gd name="connsiteY40" fmla="*/ 1992586 h 2401295"/>
              <a:gd name="connsiteX41" fmla="*/ 8189733 w 12192000"/>
              <a:gd name="connsiteY41" fmla="*/ 1985551 h 2401295"/>
              <a:gd name="connsiteX42" fmla="*/ 8163540 w 12192000"/>
              <a:gd name="connsiteY42" fmla="*/ 1988537 h 2401295"/>
              <a:gd name="connsiteX43" fmla="*/ 8126468 w 12192000"/>
              <a:gd name="connsiteY43" fmla="*/ 1988901 h 2401295"/>
              <a:gd name="connsiteX44" fmla="*/ 8000268 w 12192000"/>
              <a:gd name="connsiteY44" fmla="*/ 1990885 h 2401295"/>
              <a:gd name="connsiteX45" fmla="*/ 7959483 w 12192000"/>
              <a:gd name="connsiteY45" fmla="*/ 1985782 h 2401295"/>
              <a:gd name="connsiteX46" fmla="*/ 7953628 w 12192000"/>
              <a:gd name="connsiteY46" fmla="*/ 1984617 h 2401295"/>
              <a:gd name="connsiteX47" fmla="*/ 7901019 w 12192000"/>
              <a:gd name="connsiteY47" fmla="*/ 1971965 h 2401295"/>
              <a:gd name="connsiteX48" fmla="*/ 7812936 w 12192000"/>
              <a:gd name="connsiteY48" fmla="*/ 1947847 h 2401295"/>
              <a:gd name="connsiteX49" fmla="*/ 7732190 w 12192000"/>
              <a:gd name="connsiteY49" fmla="*/ 1927169 h 2401295"/>
              <a:gd name="connsiteX50" fmla="*/ 7678276 w 12192000"/>
              <a:gd name="connsiteY50" fmla="*/ 1920855 h 2401295"/>
              <a:gd name="connsiteX51" fmla="*/ 7655497 w 12192000"/>
              <a:gd name="connsiteY51" fmla="*/ 1913714 h 2401295"/>
              <a:gd name="connsiteX52" fmla="*/ 7551687 w 12192000"/>
              <a:gd name="connsiteY52" fmla="*/ 1912613 h 2401295"/>
              <a:gd name="connsiteX53" fmla="*/ 7500925 w 12192000"/>
              <a:gd name="connsiteY53" fmla="*/ 1930924 h 2401295"/>
              <a:gd name="connsiteX54" fmla="*/ 7380560 w 12192000"/>
              <a:gd name="connsiteY54" fmla="*/ 1934424 h 2401295"/>
              <a:gd name="connsiteX55" fmla="*/ 7309614 w 12192000"/>
              <a:gd name="connsiteY55" fmla="*/ 1939987 h 2401295"/>
              <a:gd name="connsiteX56" fmla="*/ 7284338 w 12192000"/>
              <a:gd name="connsiteY56" fmla="*/ 1947550 h 2401295"/>
              <a:gd name="connsiteX57" fmla="*/ 7247913 w 12192000"/>
              <a:gd name="connsiteY57" fmla="*/ 1954444 h 2401295"/>
              <a:gd name="connsiteX58" fmla="*/ 7184925 w 12192000"/>
              <a:gd name="connsiteY58" fmla="*/ 1970838 h 2401295"/>
              <a:gd name="connsiteX59" fmla="*/ 7149503 w 12192000"/>
              <a:gd name="connsiteY59" fmla="*/ 1975385 h 2401295"/>
              <a:gd name="connsiteX60" fmla="*/ 3418260 w 12192000"/>
              <a:gd name="connsiteY60" fmla="*/ 1049412 h 2401295"/>
              <a:gd name="connsiteX61" fmla="*/ 2509997 w 12192000"/>
              <a:gd name="connsiteY61" fmla="*/ 958822 h 2401295"/>
              <a:gd name="connsiteX62" fmla="*/ 2508995 w 12192000"/>
              <a:gd name="connsiteY62" fmla="*/ 958423 h 2401295"/>
              <a:gd name="connsiteX63" fmla="*/ 2424909 w 12192000"/>
              <a:gd name="connsiteY63" fmla="*/ 933150 h 2401295"/>
              <a:gd name="connsiteX64" fmla="*/ 2273752 w 12192000"/>
              <a:gd name="connsiteY64" fmla="*/ 875350 h 2401295"/>
              <a:gd name="connsiteX65" fmla="*/ 2248113 w 12192000"/>
              <a:gd name="connsiteY65" fmla="*/ 861965 h 2401295"/>
              <a:gd name="connsiteX66" fmla="*/ 2194956 w 12192000"/>
              <a:gd name="connsiteY66" fmla="*/ 836227 h 2401295"/>
              <a:gd name="connsiteX67" fmla="*/ 2024005 w 12192000"/>
              <a:gd name="connsiteY67" fmla="*/ 815554 h 2401295"/>
              <a:gd name="connsiteX68" fmla="*/ 1980800 w 12192000"/>
              <a:gd name="connsiteY68" fmla="*/ 822703 h 2401295"/>
              <a:gd name="connsiteX69" fmla="*/ 1733238 w 12192000"/>
              <a:gd name="connsiteY69" fmla="*/ 809719 h 2401295"/>
              <a:gd name="connsiteX70" fmla="*/ 1388954 w 12192000"/>
              <a:gd name="connsiteY70" fmla="*/ 830009 h 2401295"/>
              <a:gd name="connsiteX71" fmla="*/ 1133245 w 12192000"/>
              <a:gd name="connsiteY71" fmla="*/ 803521 h 2401295"/>
              <a:gd name="connsiteX72" fmla="*/ 1026791 w 12192000"/>
              <a:gd name="connsiteY72" fmla="*/ 802701 h 2401295"/>
              <a:gd name="connsiteX73" fmla="*/ 833545 w 12192000"/>
              <a:gd name="connsiteY73" fmla="*/ 801351 h 2401295"/>
              <a:gd name="connsiteX74" fmla="*/ 631576 w 12192000"/>
              <a:gd name="connsiteY74" fmla="*/ 801805 h 2401295"/>
              <a:gd name="connsiteX75" fmla="*/ 542046 w 12192000"/>
              <a:gd name="connsiteY75" fmla="*/ 803532 h 2401295"/>
              <a:gd name="connsiteX76" fmla="*/ 301314 w 12192000"/>
              <a:gd name="connsiteY76" fmla="*/ 785458 h 2401295"/>
              <a:gd name="connsiteX77" fmla="*/ 0 w 12192000"/>
              <a:gd name="connsiteY77" fmla="*/ 805324 h 2401295"/>
              <a:gd name="connsiteX78" fmla="*/ 0 w 12192000"/>
              <a:gd name="connsiteY78" fmla="*/ 0 h 2401295"/>
              <a:gd name="connsiteX0" fmla="*/ 0 w 12192000"/>
              <a:gd name="connsiteY0" fmla="*/ 0 h 2401295"/>
              <a:gd name="connsiteX1" fmla="*/ 12192000 w 12192000"/>
              <a:gd name="connsiteY1" fmla="*/ 0 h 2401295"/>
              <a:gd name="connsiteX2" fmla="*/ 12192000 w 12192000"/>
              <a:gd name="connsiteY2" fmla="*/ 2262228 h 2401295"/>
              <a:gd name="connsiteX3" fmla="*/ 12187428 w 12192000"/>
              <a:gd name="connsiteY3" fmla="*/ 2262896 h 2401295"/>
              <a:gd name="connsiteX4" fmla="*/ 12154355 w 12192000"/>
              <a:gd name="connsiteY4" fmla="*/ 2267516 h 2401295"/>
              <a:gd name="connsiteX5" fmla="*/ 12114359 w 12192000"/>
              <a:gd name="connsiteY5" fmla="*/ 2279772 h 2401295"/>
              <a:gd name="connsiteX6" fmla="*/ 11918614 w 12192000"/>
              <a:gd name="connsiteY6" fmla="*/ 2296618 h 2401295"/>
              <a:gd name="connsiteX7" fmla="*/ 11815487 w 12192000"/>
              <a:gd name="connsiteY7" fmla="*/ 2308905 h 2401295"/>
              <a:gd name="connsiteX8" fmla="*/ 11778165 w 12192000"/>
              <a:gd name="connsiteY8" fmla="*/ 2311873 h 2401295"/>
              <a:gd name="connsiteX9" fmla="*/ 11671329 w 12192000"/>
              <a:gd name="connsiteY9" fmla="*/ 2337810 h 2401295"/>
              <a:gd name="connsiteX10" fmla="*/ 11594775 w 12192000"/>
              <a:gd name="connsiteY10" fmla="*/ 2337831 h 2401295"/>
              <a:gd name="connsiteX11" fmla="*/ 11379086 w 12192000"/>
              <a:gd name="connsiteY11" fmla="*/ 2369019 h 2401295"/>
              <a:gd name="connsiteX12" fmla="*/ 11221749 w 12192000"/>
              <a:gd name="connsiteY12" fmla="*/ 2380739 h 2401295"/>
              <a:gd name="connsiteX13" fmla="*/ 10996653 w 12192000"/>
              <a:gd name="connsiteY13" fmla="*/ 2371440 h 2401295"/>
              <a:gd name="connsiteX14" fmla="*/ 10912235 w 12192000"/>
              <a:gd name="connsiteY14" fmla="*/ 2389968 h 2401295"/>
              <a:gd name="connsiteX15" fmla="*/ 10835633 w 12192000"/>
              <a:gd name="connsiteY15" fmla="*/ 2395810 h 2401295"/>
              <a:gd name="connsiteX16" fmla="*/ 10821038 w 12192000"/>
              <a:gd name="connsiteY16" fmla="*/ 2398367 h 2401295"/>
              <a:gd name="connsiteX17" fmla="*/ 10757451 w 12192000"/>
              <a:gd name="connsiteY17" fmla="*/ 2395202 h 2401295"/>
              <a:gd name="connsiteX18" fmla="*/ 10554052 w 12192000"/>
              <a:gd name="connsiteY18" fmla="*/ 2328825 h 2401295"/>
              <a:gd name="connsiteX19" fmla="*/ 10432944 w 12192000"/>
              <a:gd name="connsiteY19" fmla="*/ 2278457 h 2401295"/>
              <a:gd name="connsiteX20" fmla="*/ 10314272 w 12192000"/>
              <a:gd name="connsiteY20" fmla="*/ 2252083 h 2401295"/>
              <a:gd name="connsiteX21" fmla="*/ 10149756 w 12192000"/>
              <a:gd name="connsiteY21" fmla="*/ 2203372 h 2401295"/>
              <a:gd name="connsiteX22" fmla="*/ 10133939 w 12192000"/>
              <a:gd name="connsiteY22" fmla="*/ 2195206 h 2401295"/>
              <a:gd name="connsiteX23" fmla="*/ 10027169 w 12192000"/>
              <a:gd name="connsiteY23" fmla="*/ 2154689 h 2401295"/>
              <a:gd name="connsiteX24" fmla="*/ 9904781 w 12192000"/>
              <a:gd name="connsiteY24" fmla="*/ 2142477 h 2401295"/>
              <a:gd name="connsiteX25" fmla="*/ 9818432 w 12192000"/>
              <a:gd name="connsiteY25" fmla="*/ 2147267 h 2401295"/>
              <a:gd name="connsiteX26" fmla="*/ 9715853 w 12192000"/>
              <a:gd name="connsiteY26" fmla="*/ 2142000 h 2401295"/>
              <a:gd name="connsiteX27" fmla="*/ 9478478 w 12192000"/>
              <a:gd name="connsiteY27" fmla="*/ 2133283 h 2401295"/>
              <a:gd name="connsiteX28" fmla="*/ 9473084 w 12192000"/>
              <a:gd name="connsiteY28" fmla="*/ 2134027 h 2401295"/>
              <a:gd name="connsiteX29" fmla="*/ 9348338 w 12192000"/>
              <a:gd name="connsiteY29" fmla="*/ 2135775 h 2401295"/>
              <a:gd name="connsiteX30" fmla="*/ 9317108 w 12192000"/>
              <a:gd name="connsiteY30" fmla="*/ 2139620 h 2401295"/>
              <a:gd name="connsiteX31" fmla="*/ 9316564 w 12192000"/>
              <a:gd name="connsiteY31" fmla="*/ 2140576 h 2401295"/>
              <a:gd name="connsiteX32" fmla="*/ 9249142 w 12192000"/>
              <a:gd name="connsiteY32" fmla="*/ 2123844 h 2401295"/>
              <a:gd name="connsiteX33" fmla="*/ 9196066 w 12192000"/>
              <a:gd name="connsiteY33" fmla="*/ 2108535 h 2401295"/>
              <a:gd name="connsiteX34" fmla="*/ 9182090 w 12192000"/>
              <a:gd name="connsiteY34" fmla="*/ 2098653 h 2401295"/>
              <a:gd name="connsiteX35" fmla="*/ 8911903 w 12192000"/>
              <a:gd name="connsiteY35" fmla="*/ 2057646 h 2401295"/>
              <a:gd name="connsiteX36" fmla="*/ 8786230 w 12192000"/>
              <a:gd name="connsiteY36" fmla="*/ 2041547 h 2401295"/>
              <a:gd name="connsiteX37" fmla="*/ 8624741 w 12192000"/>
              <a:gd name="connsiteY37" fmla="*/ 2029639 h 2401295"/>
              <a:gd name="connsiteX38" fmla="*/ 8433895 w 12192000"/>
              <a:gd name="connsiteY38" fmla="*/ 2006458 h 2401295"/>
              <a:gd name="connsiteX39" fmla="*/ 8379838 w 12192000"/>
              <a:gd name="connsiteY39" fmla="*/ 2010365 h 2401295"/>
              <a:gd name="connsiteX40" fmla="*/ 8260604 w 12192000"/>
              <a:gd name="connsiteY40" fmla="*/ 1992586 h 2401295"/>
              <a:gd name="connsiteX41" fmla="*/ 8189733 w 12192000"/>
              <a:gd name="connsiteY41" fmla="*/ 1985551 h 2401295"/>
              <a:gd name="connsiteX42" fmla="*/ 8163540 w 12192000"/>
              <a:gd name="connsiteY42" fmla="*/ 1988537 h 2401295"/>
              <a:gd name="connsiteX43" fmla="*/ 8126468 w 12192000"/>
              <a:gd name="connsiteY43" fmla="*/ 1988901 h 2401295"/>
              <a:gd name="connsiteX44" fmla="*/ 8000268 w 12192000"/>
              <a:gd name="connsiteY44" fmla="*/ 1990885 h 2401295"/>
              <a:gd name="connsiteX45" fmla="*/ 7959483 w 12192000"/>
              <a:gd name="connsiteY45" fmla="*/ 1985782 h 2401295"/>
              <a:gd name="connsiteX46" fmla="*/ 7953628 w 12192000"/>
              <a:gd name="connsiteY46" fmla="*/ 1984617 h 2401295"/>
              <a:gd name="connsiteX47" fmla="*/ 7901019 w 12192000"/>
              <a:gd name="connsiteY47" fmla="*/ 1971965 h 2401295"/>
              <a:gd name="connsiteX48" fmla="*/ 7812936 w 12192000"/>
              <a:gd name="connsiteY48" fmla="*/ 1947847 h 2401295"/>
              <a:gd name="connsiteX49" fmla="*/ 7732190 w 12192000"/>
              <a:gd name="connsiteY49" fmla="*/ 1927169 h 2401295"/>
              <a:gd name="connsiteX50" fmla="*/ 7678276 w 12192000"/>
              <a:gd name="connsiteY50" fmla="*/ 1920855 h 2401295"/>
              <a:gd name="connsiteX51" fmla="*/ 7655497 w 12192000"/>
              <a:gd name="connsiteY51" fmla="*/ 1913714 h 2401295"/>
              <a:gd name="connsiteX52" fmla="*/ 7551687 w 12192000"/>
              <a:gd name="connsiteY52" fmla="*/ 1912613 h 2401295"/>
              <a:gd name="connsiteX53" fmla="*/ 7500925 w 12192000"/>
              <a:gd name="connsiteY53" fmla="*/ 1930924 h 2401295"/>
              <a:gd name="connsiteX54" fmla="*/ 7380560 w 12192000"/>
              <a:gd name="connsiteY54" fmla="*/ 1934424 h 2401295"/>
              <a:gd name="connsiteX55" fmla="*/ 7309614 w 12192000"/>
              <a:gd name="connsiteY55" fmla="*/ 1939987 h 2401295"/>
              <a:gd name="connsiteX56" fmla="*/ 7284338 w 12192000"/>
              <a:gd name="connsiteY56" fmla="*/ 1947550 h 2401295"/>
              <a:gd name="connsiteX57" fmla="*/ 7247913 w 12192000"/>
              <a:gd name="connsiteY57" fmla="*/ 1954444 h 2401295"/>
              <a:gd name="connsiteX58" fmla="*/ 7184925 w 12192000"/>
              <a:gd name="connsiteY58" fmla="*/ 1970838 h 2401295"/>
              <a:gd name="connsiteX59" fmla="*/ 6204418 w 12192000"/>
              <a:gd name="connsiteY59" fmla="*/ 1570349 h 2401295"/>
              <a:gd name="connsiteX60" fmla="*/ 3418260 w 12192000"/>
              <a:gd name="connsiteY60" fmla="*/ 1049412 h 2401295"/>
              <a:gd name="connsiteX61" fmla="*/ 2509997 w 12192000"/>
              <a:gd name="connsiteY61" fmla="*/ 958822 h 2401295"/>
              <a:gd name="connsiteX62" fmla="*/ 2508995 w 12192000"/>
              <a:gd name="connsiteY62" fmla="*/ 958423 h 2401295"/>
              <a:gd name="connsiteX63" fmla="*/ 2424909 w 12192000"/>
              <a:gd name="connsiteY63" fmla="*/ 933150 h 2401295"/>
              <a:gd name="connsiteX64" fmla="*/ 2273752 w 12192000"/>
              <a:gd name="connsiteY64" fmla="*/ 875350 h 2401295"/>
              <a:gd name="connsiteX65" fmla="*/ 2248113 w 12192000"/>
              <a:gd name="connsiteY65" fmla="*/ 861965 h 2401295"/>
              <a:gd name="connsiteX66" fmla="*/ 2194956 w 12192000"/>
              <a:gd name="connsiteY66" fmla="*/ 836227 h 2401295"/>
              <a:gd name="connsiteX67" fmla="*/ 2024005 w 12192000"/>
              <a:gd name="connsiteY67" fmla="*/ 815554 h 2401295"/>
              <a:gd name="connsiteX68" fmla="*/ 1980800 w 12192000"/>
              <a:gd name="connsiteY68" fmla="*/ 822703 h 2401295"/>
              <a:gd name="connsiteX69" fmla="*/ 1733238 w 12192000"/>
              <a:gd name="connsiteY69" fmla="*/ 809719 h 2401295"/>
              <a:gd name="connsiteX70" fmla="*/ 1388954 w 12192000"/>
              <a:gd name="connsiteY70" fmla="*/ 830009 h 2401295"/>
              <a:gd name="connsiteX71" fmla="*/ 1133245 w 12192000"/>
              <a:gd name="connsiteY71" fmla="*/ 803521 h 2401295"/>
              <a:gd name="connsiteX72" fmla="*/ 1026791 w 12192000"/>
              <a:gd name="connsiteY72" fmla="*/ 802701 h 2401295"/>
              <a:gd name="connsiteX73" fmla="*/ 833545 w 12192000"/>
              <a:gd name="connsiteY73" fmla="*/ 801351 h 2401295"/>
              <a:gd name="connsiteX74" fmla="*/ 631576 w 12192000"/>
              <a:gd name="connsiteY74" fmla="*/ 801805 h 2401295"/>
              <a:gd name="connsiteX75" fmla="*/ 542046 w 12192000"/>
              <a:gd name="connsiteY75" fmla="*/ 803532 h 2401295"/>
              <a:gd name="connsiteX76" fmla="*/ 301314 w 12192000"/>
              <a:gd name="connsiteY76" fmla="*/ 785458 h 2401295"/>
              <a:gd name="connsiteX77" fmla="*/ 0 w 12192000"/>
              <a:gd name="connsiteY77" fmla="*/ 805324 h 2401295"/>
              <a:gd name="connsiteX78" fmla="*/ 0 w 12192000"/>
              <a:gd name="connsiteY78" fmla="*/ 0 h 2401295"/>
              <a:gd name="connsiteX0" fmla="*/ 0 w 12192000"/>
              <a:gd name="connsiteY0" fmla="*/ 0 h 2401295"/>
              <a:gd name="connsiteX1" fmla="*/ 12192000 w 12192000"/>
              <a:gd name="connsiteY1" fmla="*/ 0 h 2401295"/>
              <a:gd name="connsiteX2" fmla="*/ 12192000 w 12192000"/>
              <a:gd name="connsiteY2" fmla="*/ 2262228 h 2401295"/>
              <a:gd name="connsiteX3" fmla="*/ 12187428 w 12192000"/>
              <a:gd name="connsiteY3" fmla="*/ 2262896 h 2401295"/>
              <a:gd name="connsiteX4" fmla="*/ 12154355 w 12192000"/>
              <a:gd name="connsiteY4" fmla="*/ 2267516 h 2401295"/>
              <a:gd name="connsiteX5" fmla="*/ 12114359 w 12192000"/>
              <a:gd name="connsiteY5" fmla="*/ 2279772 h 2401295"/>
              <a:gd name="connsiteX6" fmla="*/ 11918614 w 12192000"/>
              <a:gd name="connsiteY6" fmla="*/ 2296618 h 2401295"/>
              <a:gd name="connsiteX7" fmla="*/ 11815487 w 12192000"/>
              <a:gd name="connsiteY7" fmla="*/ 2308905 h 2401295"/>
              <a:gd name="connsiteX8" fmla="*/ 11778165 w 12192000"/>
              <a:gd name="connsiteY8" fmla="*/ 2311873 h 2401295"/>
              <a:gd name="connsiteX9" fmla="*/ 11671329 w 12192000"/>
              <a:gd name="connsiteY9" fmla="*/ 2337810 h 2401295"/>
              <a:gd name="connsiteX10" fmla="*/ 11594775 w 12192000"/>
              <a:gd name="connsiteY10" fmla="*/ 2337831 h 2401295"/>
              <a:gd name="connsiteX11" fmla="*/ 11379086 w 12192000"/>
              <a:gd name="connsiteY11" fmla="*/ 2369019 h 2401295"/>
              <a:gd name="connsiteX12" fmla="*/ 11221749 w 12192000"/>
              <a:gd name="connsiteY12" fmla="*/ 2380739 h 2401295"/>
              <a:gd name="connsiteX13" fmla="*/ 10996653 w 12192000"/>
              <a:gd name="connsiteY13" fmla="*/ 2371440 h 2401295"/>
              <a:gd name="connsiteX14" fmla="*/ 10912235 w 12192000"/>
              <a:gd name="connsiteY14" fmla="*/ 2389968 h 2401295"/>
              <a:gd name="connsiteX15" fmla="*/ 10835633 w 12192000"/>
              <a:gd name="connsiteY15" fmla="*/ 2395810 h 2401295"/>
              <a:gd name="connsiteX16" fmla="*/ 10821038 w 12192000"/>
              <a:gd name="connsiteY16" fmla="*/ 2398367 h 2401295"/>
              <a:gd name="connsiteX17" fmla="*/ 10757451 w 12192000"/>
              <a:gd name="connsiteY17" fmla="*/ 2395202 h 2401295"/>
              <a:gd name="connsiteX18" fmla="*/ 10554052 w 12192000"/>
              <a:gd name="connsiteY18" fmla="*/ 2328825 h 2401295"/>
              <a:gd name="connsiteX19" fmla="*/ 10432944 w 12192000"/>
              <a:gd name="connsiteY19" fmla="*/ 2278457 h 2401295"/>
              <a:gd name="connsiteX20" fmla="*/ 10314272 w 12192000"/>
              <a:gd name="connsiteY20" fmla="*/ 2252083 h 2401295"/>
              <a:gd name="connsiteX21" fmla="*/ 10149756 w 12192000"/>
              <a:gd name="connsiteY21" fmla="*/ 2203372 h 2401295"/>
              <a:gd name="connsiteX22" fmla="*/ 10133939 w 12192000"/>
              <a:gd name="connsiteY22" fmla="*/ 2195206 h 2401295"/>
              <a:gd name="connsiteX23" fmla="*/ 10027169 w 12192000"/>
              <a:gd name="connsiteY23" fmla="*/ 2154689 h 2401295"/>
              <a:gd name="connsiteX24" fmla="*/ 9904781 w 12192000"/>
              <a:gd name="connsiteY24" fmla="*/ 2142477 h 2401295"/>
              <a:gd name="connsiteX25" fmla="*/ 9818432 w 12192000"/>
              <a:gd name="connsiteY25" fmla="*/ 2147267 h 2401295"/>
              <a:gd name="connsiteX26" fmla="*/ 9715853 w 12192000"/>
              <a:gd name="connsiteY26" fmla="*/ 2142000 h 2401295"/>
              <a:gd name="connsiteX27" fmla="*/ 9478478 w 12192000"/>
              <a:gd name="connsiteY27" fmla="*/ 2133283 h 2401295"/>
              <a:gd name="connsiteX28" fmla="*/ 9473084 w 12192000"/>
              <a:gd name="connsiteY28" fmla="*/ 2134027 h 2401295"/>
              <a:gd name="connsiteX29" fmla="*/ 9348338 w 12192000"/>
              <a:gd name="connsiteY29" fmla="*/ 2135775 h 2401295"/>
              <a:gd name="connsiteX30" fmla="*/ 9317108 w 12192000"/>
              <a:gd name="connsiteY30" fmla="*/ 2139620 h 2401295"/>
              <a:gd name="connsiteX31" fmla="*/ 9316564 w 12192000"/>
              <a:gd name="connsiteY31" fmla="*/ 2140576 h 2401295"/>
              <a:gd name="connsiteX32" fmla="*/ 9249142 w 12192000"/>
              <a:gd name="connsiteY32" fmla="*/ 2123844 h 2401295"/>
              <a:gd name="connsiteX33" fmla="*/ 9196066 w 12192000"/>
              <a:gd name="connsiteY33" fmla="*/ 2108535 h 2401295"/>
              <a:gd name="connsiteX34" fmla="*/ 9182090 w 12192000"/>
              <a:gd name="connsiteY34" fmla="*/ 2098653 h 2401295"/>
              <a:gd name="connsiteX35" fmla="*/ 8911903 w 12192000"/>
              <a:gd name="connsiteY35" fmla="*/ 2057646 h 2401295"/>
              <a:gd name="connsiteX36" fmla="*/ 8786230 w 12192000"/>
              <a:gd name="connsiteY36" fmla="*/ 2041547 h 2401295"/>
              <a:gd name="connsiteX37" fmla="*/ 8624741 w 12192000"/>
              <a:gd name="connsiteY37" fmla="*/ 2029639 h 2401295"/>
              <a:gd name="connsiteX38" fmla="*/ 8433895 w 12192000"/>
              <a:gd name="connsiteY38" fmla="*/ 2006458 h 2401295"/>
              <a:gd name="connsiteX39" fmla="*/ 8379838 w 12192000"/>
              <a:gd name="connsiteY39" fmla="*/ 2010365 h 2401295"/>
              <a:gd name="connsiteX40" fmla="*/ 8260604 w 12192000"/>
              <a:gd name="connsiteY40" fmla="*/ 1992586 h 2401295"/>
              <a:gd name="connsiteX41" fmla="*/ 8189733 w 12192000"/>
              <a:gd name="connsiteY41" fmla="*/ 1985551 h 2401295"/>
              <a:gd name="connsiteX42" fmla="*/ 8163540 w 12192000"/>
              <a:gd name="connsiteY42" fmla="*/ 1988537 h 2401295"/>
              <a:gd name="connsiteX43" fmla="*/ 8126468 w 12192000"/>
              <a:gd name="connsiteY43" fmla="*/ 1988901 h 2401295"/>
              <a:gd name="connsiteX44" fmla="*/ 8000268 w 12192000"/>
              <a:gd name="connsiteY44" fmla="*/ 1990885 h 2401295"/>
              <a:gd name="connsiteX45" fmla="*/ 7959483 w 12192000"/>
              <a:gd name="connsiteY45" fmla="*/ 1985782 h 2401295"/>
              <a:gd name="connsiteX46" fmla="*/ 7953628 w 12192000"/>
              <a:gd name="connsiteY46" fmla="*/ 1984617 h 2401295"/>
              <a:gd name="connsiteX47" fmla="*/ 7901019 w 12192000"/>
              <a:gd name="connsiteY47" fmla="*/ 1971965 h 2401295"/>
              <a:gd name="connsiteX48" fmla="*/ 7812936 w 12192000"/>
              <a:gd name="connsiteY48" fmla="*/ 1947847 h 2401295"/>
              <a:gd name="connsiteX49" fmla="*/ 7732190 w 12192000"/>
              <a:gd name="connsiteY49" fmla="*/ 1927169 h 2401295"/>
              <a:gd name="connsiteX50" fmla="*/ 7678276 w 12192000"/>
              <a:gd name="connsiteY50" fmla="*/ 1920855 h 2401295"/>
              <a:gd name="connsiteX51" fmla="*/ 7655497 w 12192000"/>
              <a:gd name="connsiteY51" fmla="*/ 1913714 h 2401295"/>
              <a:gd name="connsiteX52" fmla="*/ 7551687 w 12192000"/>
              <a:gd name="connsiteY52" fmla="*/ 1912613 h 2401295"/>
              <a:gd name="connsiteX53" fmla="*/ 7500925 w 12192000"/>
              <a:gd name="connsiteY53" fmla="*/ 1930924 h 2401295"/>
              <a:gd name="connsiteX54" fmla="*/ 7380560 w 12192000"/>
              <a:gd name="connsiteY54" fmla="*/ 1934424 h 2401295"/>
              <a:gd name="connsiteX55" fmla="*/ 7309614 w 12192000"/>
              <a:gd name="connsiteY55" fmla="*/ 1939987 h 2401295"/>
              <a:gd name="connsiteX56" fmla="*/ 7284338 w 12192000"/>
              <a:gd name="connsiteY56" fmla="*/ 1947550 h 2401295"/>
              <a:gd name="connsiteX57" fmla="*/ 7247913 w 12192000"/>
              <a:gd name="connsiteY57" fmla="*/ 1954444 h 2401295"/>
              <a:gd name="connsiteX58" fmla="*/ 6951722 w 12192000"/>
              <a:gd name="connsiteY58" fmla="*/ 1762183 h 2401295"/>
              <a:gd name="connsiteX59" fmla="*/ 6204418 w 12192000"/>
              <a:gd name="connsiteY59" fmla="*/ 1570349 h 2401295"/>
              <a:gd name="connsiteX60" fmla="*/ 3418260 w 12192000"/>
              <a:gd name="connsiteY60" fmla="*/ 1049412 h 2401295"/>
              <a:gd name="connsiteX61" fmla="*/ 2509997 w 12192000"/>
              <a:gd name="connsiteY61" fmla="*/ 958822 h 2401295"/>
              <a:gd name="connsiteX62" fmla="*/ 2508995 w 12192000"/>
              <a:gd name="connsiteY62" fmla="*/ 958423 h 2401295"/>
              <a:gd name="connsiteX63" fmla="*/ 2424909 w 12192000"/>
              <a:gd name="connsiteY63" fmla="*/ 933150 h 2401295"/>
              <a:gd name="connsiteX64" fmla="*/ 2273752 w 12192000"/>
              <a:gd name="connsiteY64" fmla="*/ 875350 h 2401295"/>
              <a:gd name="connsiteX65" fmla="*/ 2248113 w 12192000"/>
              <a:gd name="connsiteY65" fmla="*/ 861965 h 2401295"/>
              <a:gd name="connsiteX66" fmla="*/ 2194956 w 12192000"/>
              <a:gd name="connsiteY66" fmla="*/ 836227 h 2401295"/>
              <a:gd name="connsiteX67" fmla="*/ 2024005 w 12192000"/>
              <a:gd name="connsiteY67" fmla="*/ 815554 h 2401295"/>
              <a:gd name="connsiteX68" fmla="*/ 1980800 w 12192000"/>
              <a:gd name="connsiteY68" fmla="*/ 822703 h 2401295"/>
              <a:gd name="connsiteX69" fmla="*/ 1733238 w 12192000"/>
              <a:gd name="connsiteY69" fmla="*/ 809719 h 2401295"/>
              <a:gd name="connsiteX70" fmla="*/ 1388954 w 12192000"/>
              <a:gd name="connsiteY70" fmla="*/ 830009 h 2401295"/>
              <a:gd name="connsiteX71" fmla="*/ 1133245 w 12192000"/>
              <a:gd name="connsiteY71" fmla="*/ 803521 h 2401295"/>
              <a:gd name="connsiteX72" fmla="*/ 1026791 w 12192000"/>
              <a:gd name="connsiteY72" fmla="*/ 802701 h 2401295"/>
              <a:gd name="connsiteX73" fmla="*/ 833545 w 12192000"/>
              <a:gd name="connsiteY73" fmla="*/ 801351 h 2401295"/>
              <a:gd name="connsiteX74" fmla="*/ 631576 w 12192000"/>
              <a:gd name="connsiteY74" fmla="*/ 801805 h 2401295"/>
              <a:gd name="connsiteX75" fmla="*/ 542046 w 12192000"/>
              <a:gd name="connsiteY75" fmla="*/ 803532 h 2401295"/>
              <a:gd name="connsiteX76" fmla="*/ 301314 w 12192000"/>
              <a:gd name="connsiteY76" fmla="*/ 785458 h 2401295"/>
              <a:gd name="connsiteX77" fmla="*/ 0 w 12192000"/>
              <a:gd name="connsiteY77" fmla="*/ 805324 h 2401295"/>
              <a:gd name="connsiteX78" fmla="*/ 0 w 12192000"/>
              <a:gd name="connsiteY78" fmla="*/ 0 h 2401295"/>
              <a:gd name="connsiteX0" fmla="*/ 0 w 12192000"/>
              <a:gd name="connsiteY0" fmla="*/ 0 h 2401295"/>
              <a:gd name="connsiteX1" fmla="*/ 12192000 w 12192000"/>
              <a:gd name="connsiteY1" fmla="*/ 0 h 2401295"/>
              <a:gd name="connsiteX2" fmla="*/ 12192000 w 12192000"/>
              <a:gd name="connsiteY2" fmla="*/ 2262228 h 2401295"/>
              <a:gd name="connsiteX3" fmla="*/ 12187428 w 12192000"/>
              <a:gd name="connsiteY3" fmla="*/ 2262896 h 2401295"/>
              <a:gd name="connsiteX4" fmla="*/ 12154355 w 12192000"/>
              <a:gd name="connsiteY4" fmla="*/ 2267516 h 2401295"/>
              <a:gd name="connsiteX5" fmla="*/ 12114359 w 12192000"/>
              <a:gd name="connsiteY5" fmla="*/ 2279772 h 2401295"/>
              <a:gd name="connsiteX6" fmla="*/ 11918614 w 12192000"/>
              <a:gd name="connsiteY6" fmla="*/ 2296618 h 2401295"/>
              <a:gd name="connsiteX7" fmla="*/ 11815487 w 12192000"/>
              <a:gd name="connsiteY7" fmla="*/ 2308905 h 2401295"/>
              <a:gd name="connsiteX8" fmla="*/ 11778165 w 12192000"/>
              <a:gd name="connsiteY8" fmla="*/ 2311873 h 2401295"/>
              <a:gd name="connsiteX9" fmla="*/ 11671329 w 12192000"/>
              <a:gd name="connsiteY9" fmla="*/ 2337810 h 2401295"/>
              <a:gd name="connsiteX10" fmla="*/ 11594775 w 12192000"/>
              <a:gd name="connsiteY10" fmla="*/ 2337831 h 2401295"/>
              <a:gd name="connsiteX11" fmla="*/ 11379086 w 12192000"/>
              <a:gd name="connsiteY11" fmla="*/ 2369019 h 2401295"/>
              <a:gd name="connsiteX12" fmla="*/ 11221749 w 12192000"/>
              <a:gd name="connsiteY12" fmla="*/ 2380739 h 2401295"/>
              <a:gd name="connsiteX13" fmla="*/ 10996653 w 12192000"/>
              <a:gd name="connsiteY13" fmla="*/ 2371440 h 2401295"/>
              <a:gd name="connsiteX14" fmla="*/ 10912235 w 12192000"/>
              <a:gd name="connsiteY14" fmla="*/ 2389968 h 2401295"/>
              <a:gd name="connsiteX15" fmla="*/ 10835633 w 12192000"/>
              <a:gd name="connsiteY15" fmla="*/ 2395810 h 2401295"/>
              <a:gd name="connsiteX16" fmla="*/ 10821038 w 12192000"/>
              <a:gd name="connsiteY16" fmla="*/ 2398367 h 2401295"/>
              <a:gd name="connsiteX17" fmla="*/ 10757451 w 12192000"/>
              <a:gd name="connsiteY17" fmla="*/ 2395202 h 2401295"/>
              <a:gd name="connsiteX18" fmla="*/ 10554052 w 12192000"/>
              <a:gd name="connsiteY18" fmla="*/ 2328825 h 2401295"/>
              <a:gd name="connsiteX19" fmla="*/ 10432944 w 12192000"/>
              <a:gd name="connsiteY19" fmla="*/ 2278457 h 2401295"/>
              <a:gd name="connsiteX20" fmla="*/ 10314272 w 12192000"/>
              <a:gd name="connsiteY20" fmla="*/ 2252083 h 2401295"/>
              <a:gd name="connsiteX21" fmla="*/ 10149756 w 12192000"/>
              <a:gd name="connsiteY21" fmla="*/ 2203372 h 2401295"/>
              <a:gd name="connsiteX22" fmla="*/ 10133939 w 12192000"/>
              <a:gd name="connsiteY22" fmla="*/ 2195206 h 2401295"/>
              <a:gd name="connsiteX23" fmla="*/ 10027169 w 12192000"/>
              <a:gd name="connsiteY23" fmla="*/ 2154689 h 2401295"/>
              <a:gd name="connsiteX24" fmla="*/ 9904781 w 12192000"/>
              <a:gd name="connsiteY24" fmla="*/ 2142477 h 2401295"/>
              <a:gd name="connsiteX25" fmla="*/ 9818432 w 12192000"/>
              <a:gd name="connsiteY25" fmla="*/ 2147267 h 2401295"/>
              <a:gd name="connsiteX26" fmla="*/ 9715853 w 12192000"/>
              <a:gd name="connsiteY26" fmla="*/ 2142000 h 2401295"/>
              <a:gd name="connsiteX27" fmla="*/ 9478478 w 12192000"/>
              <a:gd name="connsiteY27" fmla="*/ 2133283 h 2401295"/>
              <a:gd name="connsiteX28" fmla="*/ 9473084 w 12192000"/>
              <a:gd name="connsiteY28" fmla="*/ 2134027 h 2401295"/>
              <a:gd name="connsiteX29" fmla="*/ 9348338 w 12192000"/>
              <a:gd name="connsiteY29" fmla="*/ 2135775 h 2401295"/>
              <a:gd name="connsiteX30" fmla="*/ 9317108 w 12192000"/>
              <a:gd name="connsiteY30" fmla="*/ 2139620 h 2401295"/>
              <a:gd name="connsiteX31" fmla="*/ 9316564 w 12192000"/>
              <a:gd name="connsiteY31" fmla="*/ 2140576 h 2401295"/>
              <a:gd name="connsiteX32" fmla="*/ 9249142 w 12192000"/>
              <a:gd name="connsiteY32" fmla="*/ 2123844 h 2401295"/>
              <a:gd name="connsiteX33" fmla="*/ 9196066 w 12192000"/>
              <a:gd name="connsiteY33" fmla="*/ 2108535 h 2401295"/>
              <a:gd name="connsiteX34" fmla="*/ 9182090 w 12192000"/>
              <a:gd name="connsiteY34" fmla="*/ 2098653 h 2401295"/>
              <a:gd name="connsiteX35" fmla="*/ 8911903 w 12192000"/>
              <a:gd name="connsiteY35" fmla="*/ 2057646 h 2401295"/>
              <a:gd name="connsiteX36" fmla="*/ 8786230 w 12192000"/>
              <a:gd name="connsiteY36" fmla="*/ 2041547 h 2401295"/>
              <a:gd name="connsiteX37" fmla="*/ 8624741 w 12192000"/>
              <a:gd name="connsiteY37" fmla="*/ 2029639 h 2401295"/>
              <a:gd name="connsiteX38" fmla="*/ 8433895 w 12192000"/>
              <a:gd name="connsiteY38" fmla="*/ 2006458 h 2401295"/>
              <a:gd name="connsiteX39" fmla="*/ 8379838 w 12192000"/>
              <a:gd name="connsiteY39" fmla="*/ 2010365 h 2401295"/>
              <a:gd name="connsiteX40" fmla="*/ 8260604 w 12192000"/>
              <a:gd name="connsiteY40" fmla="*/ 1992586 h 2401295"/>
              <a:gd name="connsiteX41" fmla="*/ 8189733 w 12192000"/>
              <a:gd name="connsiteY41" fmla="*/ 1985551 h 2401295"/>
              <a:gd name="connsiteX42" fmla="*/ 8163540 w 12192000"/>
              <a:gd name="connsiteY42" fmla="*/ 1988537 h 2401295"/>
              <a:gd name="connsiteX43" fmla="*/ 8126468 w 12192000"/>
              <a:gd name="connsiteY43" fmla="*/ 1988901 h 2401295"/>
              <a:gd name="connsiteX44" fmla="*/ 8000268 w 12192000"/>
              <a:gd name="connsiteY44" fmla="*/ 1990885 h 2401295"/>
              <a:gd name="connsiteX45" fmla="*/ 7959483 w 12192000"/>
              <a:gd name="connsiteY45" fmla="*/ 1985782 h 2401295"/>
              <a:gd name="connsiteX46" fmla="*/ 7953628 w 12192000"/>
              <a:gd name="connsiteY46" fmla="*/ 1984617 h 2401295"/>
              <a:gd name="connsiteX47" fmla="*/ 7901019 w 12192000"/>
              <a:gd name="connsiteY47" fmla="*/ 1971965 h 2401295"/>
              <a:gd name="connsiteX48" fmla="*/ 7812936 w 12192000"/>
              <a:gd name="connsiteY48" fmla="*/ 1947847 h 2401295"/>
              <a:gd name="connsiteX49" fmla="*/ 7732190 w 12192000"/>
              <a:gd name="connsiteY49" fmla="*/ 1927169 h 2401295"/>
              <a:gd name="connsiteX50" fmla="*/ 7678276 w 12192000"/>
              <a:gd name="connsiteY50" fmla="*/ 1920855 h 2401295"/>
              <a:gd name="connsiteX51" fmla="*/ 7655497 w 12192000"/>
              <a:gd name="connsiteY51" fmla="*/ 1913714 h 2401295"/>
              <a:gd name="connsiteX52" fmla="*/ 7551687 w 12192000"/>
              <a:gd name="connsiteY52" fmla="*/ 1912613 h 2401295"/>
              <a:gd name="connsiteX53" fmla="*/ 7500925 w 12192000"/>
              <a:gd name="connsiteY53" fmla="*/ 1930924 h 2401295"/>
              <a:gd name="connsiteX54" fmla="*/ 7380560 w 12192000"/>
              <a:gd name="connsiteY54" fmla="*/ 1934424 h 2401295"/>
              <a:gd name="connsiteX55" fmla="*/ 7309614 w 12192000"/>
              <a:gd name="connsiteY55" fmla="*/ 1939987 h 2401295"/>
              <a:gd name="connsiteX56" fmla="*/ 7284338 w 12192000"/>
              <a:gd name="connsiteY56" fmla="*/ 1947550 h 2401295"/>
              <a:gd name="connsiteX57" fmla="*/ 7247913 w 12192000"/>
              <a:gd name="connsiteY57" fmla="*/ 1954444 h 2401295"/>
              <a:gd name="connsiteX58" fmla="*/ 6828984 w 12192000"/>
              <a:gd name="connsiteY58" fmla="*/ 1762183 h 2401295"/>
              <a:gd name="connsiteX59" fmla="*/ 6204418 w 12192000"/>
              <a:gd name="connsiteY59" fmla="*/ 1570349 h 2401295"/>
              <a:gd name="connsiteX60" fmla="*/ 3418260 w 12192000"/>
              <a:gd name="connsiteY60" fmla="*/ 1049412 h 2401295"/>
              <a:gd name="connsiteX61" fmla="*/ 2509997 w 12192000"/>
              <a:gd name="connsiteY61" fmla="*/ 958822 h 2401295"/>
              <a:gd name="connsiteX62" fmla="*/ 2508995 w 12192000"/>
              <a:gd name="connsiteY62" fmla="*/ 958423 h 2401295"/>
              <a:gd name="connsiteX63" fmla="*/ 2424909 w 12192000"/>
              <a:gd name="connsiteY63" fmla="*/ 933150 h 2401295"/>
              <a:gd name="connsiteX64" fmla="*/ 2273752 w 12192000"/>
              <a:gd name="connsiteY64" fmla="*/ 875350 h 2401295"/>
              <a:gd name="connsiteX65" fmla="*/ 2248113 w 12192000"/>
              <a:gd name="connsiteY65" fmla="*/ 861965 h 2401295"/>
              <a:gd name="connsiteX66" fmla="*/ 2194956 w 12192000"/>
              <a:gd name="connsiteY66" fmla="*/ 836227 h 2401295"/>
              <a:gd name="connsiteX67" fmla="*/ 2024005 w 12192000"/>
              <a:gd name="connsiteY67" fmla="*/ 815554 h 2401295"/>
              <a:gd name="connsiteX68" fmla="*/ 1980800 w 12192000"/>
              <a:gd name="connsiteY68" fmla="*/ 822703 h 2401295"/>
              <a:gd name="connsiteX69" fmla="*/ 1733238 w 12192000"/>
              <a:gd name="connsiteY69" fmla="*/ 809719 h 2401295"/>
              <a:gd name="connsiteX70" fmla="*/ 1388954 w 12192000"/>
              <a:gd name="connsiteY70" fmla="*/ 830009 h 2401295"/>
              <a:gd name="connsiteX71" fmla="*/ 1133245 w 12192000"/>
              <a:gd name="connsiteY71" fmla="*/ 803521 h 2401295"/>
              <a:gd name="connsiteX72" fmla="*/ 1026791 w 12192000"/>
              <a:gd name="connsiteY72" fmla="*/ 802701 h 2401295"/>
              <a:gd name="connsiteX73" fmla="*/ 833545 w 12192000"/>
              <a:gd name="connsiteY73" fmla="*/ 801351 h 2401295"/>
              <a:gd name="connsiteX74" fmla="*/ 631576 w 12192000"/>
              <a:gd name="connsiteY74" fmla="*/ 801805 h 2401295"/>
              <a:gd name="connsiteX75" fmla="*/ 542046 w 12192000"/>
              <a:gd name="connsiteY75" fmla="*/ 803532 h 2401295"/>
              <a:gd name="connsiteX76" fmla="*/ 301314 w 12192000"/>
              <a:gd name="connsiteY76" fmla="*/ 785458 h 2401295"/>
              <a:gd name="connsiteX77" fmla="*/ 0 w 12192000"/>
              <a:gd name="connsiteY77" fmla="*/ 805324 h 2401295"/>
              <a:gd name="connsiteX78" fmla="*/ 0 w 12192000"/>
              <a:gd name="connsiteY78" fmla="*/ 0 h 2401295"/>
              <a:gd name="connsiteX0" fmla="*/ 0 w 12192000"/>
              <a:gd name="connsiteY0" fmla="*/ 0 h 2401295"/>
              <a:gd name="connsiteX1" fmla="*/ 12192000 w 12192000"/>
              <a:gd name="connsiteY1" fmla="*/ 0 h 2401295"/>
              <a:gd name="connsiteX2" fmla="*/ 12192000 w 12192000"/>
              <a:gd name="connsiteY2" fmla="*/ 2262228 h 2401295"/>
              <a:gd name="connsiteX3" fmla="*/ 12187428 w 12192000"/>
              <a:gd name="connsiteY3" fmla="*/ 2262896 h 2401295"/>
              <a:gd name="connsiteX4" fmla="*/ 12154355 w 12192000"/>
              <a:gd name="connsiteY4" fmla="*/ 2267516 h 2401295"/>
              <a:gd name="connsiteX5" fmla="*/ 12114359 w 12192000"/>
              <a:gd name="connsiteY5" fmla="*/ 2279772 h 2401295"/>
              <a:gd name="connsiteX6" fmla="*/ 11918614 w 12192000"/>
              <a:gd name="connsiteY6" fmla="*/ 2296618 h 2401295"/>
              <a:gd name="connsiteX7" fmla="*/ 11815487 w 12192000"/>
              <a:gd name="connsiteY7" fmla="*/ 2308905 h 2401295"/>
              <a:gd name="connsiteX8" fmla="*/ 11778165 w 12192000"/>
              <a:gd name="connsiteY8" fmla="*/ 2311873 h 2401295"/>
              <a:gd name="connsiteX9" fmla="*/ 11671329 w 12192000"/>
              <a:gd name="connsiteY9" fmla="*/ 2337810 h 2401295"/>
              <a:gd name="connsiteX10" fmla="*/ 11594775 w 12192000"/>
              <a:gd name="connsiteY10" fmla="*/ 2337831 h 2401295"/>
              <a:gd name="connsiteX11" fmla="*/ 11379086 w 12192000"/>
              <a:gd name="connsiteY11" fmla="*/ 2369019 h 2401295"/>
              <a:gd name="connsiteX12" fmla="*/ 11221749 w 12192000"/>
              <a:gd name="connsiteY12" fmla="*/ 2380739 h 2401295"/>
              <a:gd name="connsiteX13" fmla="*/ 10996653 w 12192000"/>
              <a:gd name="connsiteY13" fmla="*/ 2371440 h 2401295"/>
              <a:gd name="connsiteX14" fmla="*/ 10912235 w 12192000"/>
              <a:gd name="connsiteY14" fmla="*/ 2389968 h 2401295"/>
              <a:gd name="connsiteX15" fmla="*/ 10835633 w 12192000"/>
              <a:gd name="connsiteY15" fmla="*/ 2395810 h 2401295"/>
              <a:gd name="connsiteX16" fmla="*/ 10821038 w 12192000"/>
              <a:gd name="connsiteY16" fmla="*/ 2398367 h 2401295"/>
              <a:gd name="connsiteX17" fmla="*/ 10757451 w 12192000"/>
              <a:gd name="connsiteY17" fmla="*/ 2395202 h 2401295"/>
              <a:gd name="connsiteX18" fmla="*/ 10554052 w 12192000"/>
              <a:gd name="connsiteY18" fmla="*/ 2328825 h 2401295"/>
              <a:gd name="connsiteX19" fmla="*/ 10432944 w 12192000"/>
              <a:gd name="connsiteY19" fmla="*/ 2278457 h 2401295"/>
              <a:gd name="connsiteX20" fmla="*/ 10314272 w 12192000"/>
              <a:gd name="connsiteY20" fmla="*/ 2252083 h 2401295"/>
              <a:gd name="connsiteX21" fmla="*/ 10149756 w 12192000"/>
              <a:gd name="connsiteY21" fmla="*/ 2203372 h 2401295"/>
              <a:gd name="connsiteX22" fmla="*/ 10133939 w 12192000"/>
              <a:gd name="connsiteY22" fmla="*/ 2195206 h 2401295"/>
              <a:gd name="connsiteX23" fmla="*/ 10027169 w 12192000"/>
              <a:gd name="connsiteY23" fmla="*/ 2154689 h 2401295"/>
              <a:gd name="connsiteX24" fmla="*/ 9904781 w 12192000"/>
              <a:gd name="connsiteY24" fmla="*/ 2142477 h 2401295"/>
              <a:gd name="connsiteX25" fmla="*/ 9818432 w 12192000"/>
              <a:gd name="connsiteY25" fmla="*/ 2147267 h 2401295"/>
              <a:gd name="connsiteX26" fmla="*/ 9715853 w 12192000"/>
              <a:gd name="connsiteY26" fmla="*/ 2142000 h 2401295"/>
              <a:gd name="connsiteX27" fmla="*/ 9478478 w 12192000"/>
              <a:gd name="connsiteY27" fmla="*/ 2133283 h 2401295"/>
              <a:gd name="connsiteX28" fmla="*/ 9473084 w 12192000"/>
              <a:gd name="connsiteY28" fmla="*/ 2134027 h 2401295"/>
              <a:gd name="connsiteX29" fmla="*/ 9348338 w 12192000"/>
              <a:gd name="connsiteY29" fmla="*/ 2135775 h 2401295"/>
              <a:gd name="connsiteX30" fmla="*/ 9317108 w 12192000"/>
              <a:gd name="connsiteY30" fmla="*/ 2139620 h 2401295"/>
              <a:gd name="connsiteX31" fmla="*/ 9316564 w 12192000"/>
              <a:gd name="connsiteY31" fmla="*/ 2140576 h 2401295"/>
              <a:gd name="connsiteX32" fmla="*/ 9249142 w 12192000"/>
              <a:gd name="connsiteY32" fmla="*/ 2123844 h 2401295"/>
              <a:gd name="connsiteX33" fmla="*/ 9196066 w 12192000"/>
              <a:gd name="connsiteY33" fmla="*/ 2108535 h 2401295"/>
              <a:gd name="connsiteX34" fmla="*/ 9182090 w 12192000"/>
              <a:gd name="connsiteY34" fmla="*/ 2098653 h 2401295"/>
              <a:gd name="connsiteX35" fmla="*/ 8911903 w 12192000"/>
              <a:gd name="connsiteY35" fmla="*/ 2057646 h 2401295"/>
              <a:gd name="connsiteX36" fmla="*/ 8786230 w 12192000"/>
              <a:gd name="connsiteY36" fmla="*/ 2041547 h 2401295"/>
              <a:gd name="connsiteX37" fmla="*/ 8624741 w 12192000"/>
              <a:gd name="connsiteY37" fmla="*/ 2029639 h 2401295"/>
              <a:gd name="connsiteX38" fmla="*/ 8433895 w 12192000"/>
              <a:gd name="connsiteY38" fmla="*/ 2006458 h 2401295"/>
              <a:gd name="connsiteX39" fmla="*/ 8379838 w 12192000"/>
              <a:gd name="connsiteY39" fmla="*/ 2010365 h 2401295"/>
              <a:gd name="connsiteX40" fmla="*/ 8260604 w 12192000"/>
              <a:gd name="connsiteY40" fmla="*/ 1992586 h 2401295"/>
              <a:gd name="connsiteX41" fmla="*/ 8189733 w 12192000"/>
              <a:gd name="connsiteY41" fmla="*/ 1985551 h 2401295"/>
              <a:gd name="connsiteX42" fmla="*/ 8163540 w 12192000"/>
              <a:gd name="connsiteY42" fmla="*/ 1988537 h 2401295"/>
              <a:gd name="connsiteX43" fmla="*/ 8126468 w 12192000"/>
              <a:gd name="connsiteY43" fmla="*/ 1988901 h 2401295"/>
              <a:gd name="connsiteX44" fmla="*/ 8000268 w 12192000"/>
              <a:gd name="connsiteY44" fmla="*/ 1990885 h 2401295"/>
              <a:gd name="connsiteX45" fmla="*/ 7959483 w 12192000"/>
              <a:gd name="connsiteY45" fmla="*/ 1985782 h 2401295"/>
              <a:gd name="connsiteX46" fmla="*/ 7953628 w 12192000"/>
              <a:gd name="connsiteY46" fmla="*/ 1984617 h 2401295"/>
              <a:gd name="connsiteX47" fmla="*/ 7901019 w 12192000"/>
              <a:gd name="connsiteY47" fmla="*/ 1971965 h 2401295"/>
              <a:gd name="connsiteX48" fmla="*/ 7812936 w 12192000"/>
              <a:gd name="connsiteY48" fmla="*/ 1947847 h 2401295"/>
              <a:gd name="connsiteX49" fmla="*/ 7732190 w 12192000"/>
              <a:gd name="connsiteY49" fmla="*/ 1927169 h 2401295"/>
              <a:gd name="connsiteX50" fmla="*/ 7678276 w 12192000"/>
              <a:gd name="connsiteY50" fmla="*/ 1920855 h 2401295"/>
              <a:gd name="connsiteX51" fmla="*/ 7655497 w 12192000"/>
              <a:gd name="connsiteY51" fmla="*/ 1913714 h 2401295"/>
              <a:gd name="connsiteX52" fmla="*/ 7551687 w 12192000"/>
              <a:gd name="connsiteY52" fmla="*/ 1912613 h 2401295"/>
              <a:gd name="connsiteX53" fmla="*/ 7500925 w 12192000"/>
              <a:gd name="connsiteY53" fmla="*/ 1930924 h 2401295"/>
              <a:gd name="connsiteX54" fmla="*/ 7380560 w 12192000"/>
              <a:gd name="connsiteY54" fmla="*/ 1934424 h 2401295"/>
              <a:gd name="connsiteX55" fmla="*/ 7309614 w 12192000"/>
              <a:gd name="connsiteY55" fmla="*/ 1939987 h 2401295"/>
              <a:gd name="connsiteX56" fmla="*/ 7284338 w 12192000"/>
              <a:gd name="connsiteY56" fmla="*/ 1947550 h 2401295"/>
              <a:gd name="connsiteX57" fmla="*/ 7112901 w 12192000"/>
              <a:gd name="connsiteY57" fmla="*/ 1843979 h 2401295"/>
              <a:gd name="connsiteX58" fmla="*/ 6828984 w 12192000"/>
              <a:gd name="connsiteY58" fmla="*/ 1762183 h 2401295"/>
              <a:gd name="connsiteX59" fmla="*/ 6204418 w 12192000"/>
              <a:gd name="connsiteY59" fmla="*/ 1570349 h 2401295"/>
              <a:gd name="connsiteX60" fmla="*/ 3418260 w 12192000"/>
              <a:gd name="connsiteY60" fmla="*/ 1049412 h 2401295"/>
              <a:gd name="connsiteX61" fmla="*/ 2509997 w 12192000"/>
              <a:gd name="connsiteY61" fmla="*/ 958822 h 2401295"/>
              <a:gd name="connsiteX62" fmla="*/ 2508995 w 12192000"/>
              <a:gd name="connsiteY62" fmla="*/ 958423 h 2401295"/>
              <a:gd name="connsiteX63" fmla="*/ 2424909 w 12192000"/>
              <a:gd name="connsiteY63" fmla="*/ 933150 h 2401295"/>
              <a:gd name="connsiteX64" fmla="*/ 2273752 w 12192000"/>
              <a:gd name="connsiteY64" fmla="*/ 875350 h 2401295"/>
              <a:gd name="connsiteX65" fmla="*/ 2248113 w 12192000"/>
              <a:gd name="connsiteY65" fmla="*/ 861965 h 2401295"/>
              <a:gd name="connsiteX66" fmla="*/ 2194956 w 12192000"/>
              <a:gd name="connsiteY66" fmla="*/ 836227 h 2401295"/>
              <a:gd name="connsiteX67" fmla="*/ 2024005 w 12192000"/>
              <a:gd name="connsiteY67" fmla="*/ 815554 h 2401295"/>
              <a:gd name="connsiteX68" fmla="*/ 1980800 w 12192000"/>
              <a:gd name="connsiteY68" fmla="*/ 822703 h 2401295"/>
              <a:gd name="connsiteX69" fmla="*/ 1733238 w 12192000"/>
              <a:gd name="connsiteY69" fmla="*/ 809719 h 2401295"/>
              <a:gd name="connsiteX70" fmla="*/ 1388954 w 12192000"/>
              <a:gd name="connsiteY70" fmla="*/ 830009 h 2401295"/>
              <a:gd name="connsiteX71" fmla="*/ 1133245 w 12192000"/>
              <a:gd name="connsiteY71" fmla="*/ 803521 h 2401295"/>
              <a:gd name="connsiteX72" fmla="*/ 1026791 w 12192000"/>
              <a:gd name="connsiteY72" fmla="*/ 802701 h 2401295"/>
              <a:gd name="connsiteX73" fmla="*/ 833545 w 12192000"/>
              <a:gd name="connsiteY73" fmla="*/ 801351 h 2401295"/>
              <a:gd name="connsiteX74" fmla="*/ 631576 w 12192000"/>
              <a:gd name="connsiteY74" fmla="*/ 801805 h 2401295"/>
              <a:gd name="connsiteX75" fmla="*/ 542046 w 12192000"/>
              <a:gd name="connsiteY75" fmla="*/ 803532 h 2401295"/>
              <a:gd name="connsiteX76" fmla="*/ 301314 w 12192000"/>
              <a:gd name="connsiteY76" fmla="*/ 785458 h 2401295"/>
              <a:gd name="connsiteX77" fmla="*/ 0 w 12192000"/>
              <a:gd name="connsiteY77" fmla="*/ 805324 h 2401295"/>
              <a:gd name="connsiteX78" fmla="*/ 0 w 12192000"/>
              <a:gd name="connsiteY78" fmla="*/ 0 h 2401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12192000" h="2401295">
                <a:moveTo>
                  <a:pt x="0" y="0"/>
                </a:moveTo>
                <a:lnTo>
                  <a:pt x="12192000" y="0"/>
                </a:lnTo>
                <a:lnTo>
                  <a:pt x="12192000" y="2262228"/>
                </a:lnTo>
                <a:lnTo>
                  <a:pt x="12187428" y="2262896"/>
                </a:lnTo>
                <a:cubicBezTo>
                  <a:pt x="12175466" y="2262888"/>
                  <a:pt x="12162312" y="2261278"/>
                  <a:pt x="12154355" y="2267516"/>
                </a:cubicBezTo>
                <a:lnTo>
                  <a:pt x="12114359" y="2279772"/>
                </a:lnTo>
                <a:cubicBezTo>
                  <a:pt x="12075069" y="2284622"/>
                  <a:pt x="11968426" y="2291762"/>
                  <a:pt x="11918614" y="2296618"/>
                </a:cubicBezTo>
                <a:cubicBezTo>
                  <a:pt x="11880597" y="2300618"/>
                  <a:pt x="11847624" y="2311097"/>
                  <a:pt x="11815487" y="2308905"/>
                </a:cubicBezTo>
                <a:cubicBezTo>
                  <a:pt x="11802378" y="2315881"/>
                  <a:pt x="11790041" y="2319357"/>
                  <a:pt x="11778165" y="2311873"/>
                </a:cubicBezTo>
                <a:cubicBezTo>
                  <a:pt x="11742553" y="2320519"/>
                  <a:pt x="11736280" y="2331858"/>
                  <a:pt x="11671329" y="2337810"/>
                </a:cubicBezTo>
                <a:cubicBezTo>
                  <a:pt x="11657629" y="2338121"/>
                  <a:pt x="11616110" y="2333320"/>
                  <a:pt x="11594775" y="2337831"/>
                </a:cubicBezTo>
                <a:cubicBezTo>
                  <a:pt x="11546068" y="2343032"/>
                  <a:pt x="11429033" y="2337623"/>
                  <a:pt x="11379086" y="2369019"/>
                </a:cubicBezTo>
                <a:cubicBezTo>
                  <a:pt x="11334159" y="2376875"/>
                  <a:pt x="11278142" y="2372212"/>
                  <a:pt x="11221749" y="2380739"/>
                </a:cubicBezTo>
                <a:cubicBezTo>
                  <a:pt x="11158708" y="2382269"/>
                  <a:pt x="11020097" y="2376287"/>
                  <a:pt x="10996653" y="2371440"/>
                </a:cubicBezTo>
                <a:cubicBezTo>
                  <a:pt x="10982150" y="2370634"/>
                  <a:pt x="10931890" y="2380827"/>
                  <a:pt x="10912235" y="2389968"/>
                </a:cubicBezTo>
                <a:cubicBezTo>
                  <a:pt x="10885398" y="2394030"/>
                  <a:pt x="10850832" y="2394410"/>
                  <a:pt x="10835633" y="2395810"/>
                </a:cubicBezTo>
                <a:lnTo>
                  <a:pt x="10821038" y="2398367"/>
                </a:lnTo>
                <a:cubicBezTo>
                  <a:pt x="10808008" y="2398266"/>
                  <a:pt x="10801949" y="2406793"/>
                  <a:pt x="10757451" y="2395202"/>
                </a:cubicBezTo>
                <a:cubicBezTo>
                  <a:pt x="10695759" y="2367816"/>
                  <a:pt x="10604694" y="2365758"/>
                  <a:pt x="10554052" y="2328825"/>
                </a:cubicBezTo>
                <a:cubicBezTo>
                  <a:pt x="10500506" y="2316498"/>
                  <a:pt x="10472909" y="2291246"/>
                  <a:pt x="10432944" y="2278457"/>
                </a:cubicBezTo>
                <a:cubicBezTo>
                  <a:pt x="10373231" y="2260636"/>
                  <a:pt x="10352854" y="2253139"/>
                  <a:pt x="10314272" y="2252083"/>
                </a:cubicBezTo>
                <a:cubicBezTo>
                  <a:pt x="10295649" y="2263181"/>
                  <a:pt x="10179424" y="2212893"/>
                  <a:pt x="10149756" y="2203372"/>
                </a:cubicBezTo>
                <a:lnTo>
                  <a:pt x="10133939" y="2195206"/>
                </a:lnTo>
                <a:cubicBezTo>
                  <a:pt x="10113508" y="2187093"/>
                  <a:pt x="10058004" y="2162303"/>
                  <a:pt x="10027169" y="2154689"/>
                </a:cubicBezTo>
                <a:cubicBezTo>
                  <a:pt x="9986373" y="2150618"/>
                  <a:pt x="9970026" y="2157324"/>
                  <a:pt x="9904781" y="2142477"/>
                </a:cubicBezTo>
                <a:cubicBezTo>
                  <a:pt x="9883031" y="2140352"/>
                  <a:pt x="9849920" y="2147346"/>
                  <a:pt x="9818432" y="2147267"/>
                </a:cubicBezTo>
                <a:cubicBezTo>
                  <a:pt x="9778153" y="2143325"/>
                  <a:pt x="9754866" y="2158434"/>
                  <a:pt x="9715853" y="2142000"/>
                </a:cubicBezTo>
                <a:lnTo>
                  <a:pt x="9478478" y="2133283"/>
                </a:lnTo>
                <a:lnTo>
                  <a:pt x="9473084" y="2134027"/>
                </a:lnTo>
                <a:lnTo>
                  <a:pt x="9348338" y="2135775"/>
                </a:lnTo>
                <a:cubicBezTo>
                  <a:pt x="9335211" y="2139291"/>
                  <a:pt x="9322404" y="2138820"/>
                  <a:pt x="9317108" y="2139620"/>
                </a:cubicBezTo>
                <a:lnTo>
                  <a:pt x="9316564" y="2140576"/>
                </a:lnTo>
                <a:lnTo>
                  <a:pt x="9249142" y="2123844"/>
                </a:lnTo>
                <a:lnTo>
                  <a:pt x="9196066" y="2108535"/>
                </a:lnTo>
                <a:cubicBezTo>
                  <a:pt x="9190862" y="2105839"/>
                  <a:pt x="9186125" y="2102610"/>
                  <a:pt x="9182090" y="2098653"/>
                </a:cubicBezTo>
                <a:cubicBezTo>
                  <a:pt x="9139653" y="2071867"/>
                  <a:pt x="9071021" y="2084433"/>
                  <a:pt x="8911903" y="2057646"/>
                </a:cubicBezTo>
                <a:cubicBezTo>
                  <a:pt x="8879561" y="2039583"/>
                  <a:pt x="8830973" y="2055511"/>
                  <a:pt x="8786230" y="2041547"/>
                </a:cubicBezTo>
                <a:cubicBezTo>
                  <a:pt x="8728356" y="2034611"/>
                  <a:pt x="8679135" y="2034403"/>
                  <a:pt x="8624741" y="2029639"/>
                </a:cubicBezTo>
                <a:cubicBezTo>
                  <a:pt x="8566018" y="2023791"/>
                  <a:pt x="8474712" y="2009670"/>
                  <a:pt x="8433895" y="2006458"/>
                </a:cubicBezTo>
                <a:cubicBezTo>
                  <a:pt x="8411898" y="2005377"/>
                  <a:pt x="8413482" y="2011365"/>
                  <a:pt x="8379838" y="2010365"/>
                </a:cubicBezTo>
                <a:cubicBezTo>
                  <a:pt x="8347941" y="1993320"/>
                  <a:pt x="8300068" y="2014971"/>
                  <a:pt x="8260604" y="1992586"/>
                </a:cubicBezTo>
                <a:cubicBezTo>
                  <a:pt x="8245905" y="1986361"/>
                  <a:pt x="8199251" y="1979386"/>
                  <a:pt x="8189733" y="1985551"/>
                </a:cubicBezTo>
                <a:cubicBezTo>
                  <a:pt x="8179862" y="1985638"/>
                  <a:pt x="8168776" y="1981141"/>
                  <a:pt x="8163540" y="1988537"/>
                </a:cubicBezTo>
                <a:cubicBezTo>
                  <a:pt x="8155220" y="1997113"/>
                  <a:pt x="8122695" y="1976608"/>
                  <a:pt x="8126468" y="1988901"/>
                </a:cubicBezTo>
                <a:lnTo>
                  <a:pt x="8000268" y="1990885"/>
                </a:lnTo>
                <a:lnTo>
                  <a:pt x="7959483" y="1985782"/>
                </a:lnTo>
                <a:lnTo>
                  <a:pt x="7953628" y="1984617"/>
                </a:lnTo>
                <a:lnTo>
                  <a:pt x="7901019" y="1971965"/>
                </a:lnTo>
                <a:cubicBezTo>
                  <a:pt x="7878802" y="1956055"/>
                  <a:pt x="7842297" y="1955886"/>
                  <a:pt x="7812936" y="1947847"/>
                </a:cubicBezTo>
                <a:lnTo>
                  <a:pt x="7732190" y="1927169"/>
                </a:lnTo>
                <a:lnTo>
                  <a:pt x="7678276" y="1920855"/>
                </a:lnTo>
                <a:lnTo>
                  <a:pt x="7655497" y="1913714"/>
                </a:lnTo>
                <a:cubicBezTo>
                  <a:pt x="7639161" y="1911029"/>
                  <a:pt x="7577449" y="1909745"/>
                  <a:pt x="7551687" y="1912613"/>
                </a:cubicBezTo>
                <a:cubicBezTo>
                  <a:pt x="7529853" y="1915427"/>
                  <a:pt x="7534209" y="1925977"/>
                  <a:pt x="7500925" y="1930924"/>
                </a:cubicBezTo>
                <a:cubicBezTo>
                  <a:pt x="7466644" y="1919746"/>
                  <a:pt x="7423194" y="1949531"/>
                  <a:pt x="7380560" y="1934424"/>
                </a:cubicBezTo>
                <a:cubicBezTo>
                  <a:pt x="7365038" y="1930881"/>
                  <a:pt x="7317938" y="1932231"/>
                  <a:pt x="7309614" y="1939987"/>
                </a:cubicBezTo>
                <a:cubicBezTo>
                  <a:pt x="7299913" y="1941814"/>
                  <a:pt x="7288240" y="1939336"/>
                  <a:pt x="7284338" y="1947550"/>
                </a:cubicBezTo>
                <a:cubicBezTo>
                  <a:pt x="7277604" y="1957469"/>
                  <a:pt x="7107106" y="1832529"/>
                  <a:pt x="7112901" y="1843979"/>
                </a:cubicBezTo>
                <a:cubicBezTo>
                  <a:pt x="7087729" y="1834079"/>
                  <a:pt x="6849056" y="1756738"/>
                  <a:pt x="6828984" y="1762183"/>
                </a:cubicBezTo>
                <a:lnTo>
                  <a:pt x="6204418" y="1570349"/>
                </a:lnTo>
                <a:lnTo>
                  <a:pt x="3418260" y="1049412"/>
                </a:lnTo>
                <a:lnTo>
                  <a:pt x="2509997" y="958822"/>
                </a:lnTo>
                <a:lnTo>
                  <a:pt x="2508995" y="958423"/>
                </a:lnTo>
                <a:cubicBezTo>
                  <a:pt x="2477790" y="921138"/>
                  <a:pt x="2463257" y="944198"/>
                  <a:pt x="2424909" y="933150"/>
                </a:cubicBezTo>
                <a:cubicBezTo>
                  <a:pt x="2384842" y="916507"/>
                  <a:pt x="2318581" y="871004"/>
                  <a:pt x="2273752" y="875350"/>
                </a:cubicBezTo>
                <a:lnTo>
                  <a:pt x="2248113" y="861965"/>
                </a:lnTo>
                <a:cubicBezTo>
                  <a:pt x="2240669" y="836062"/>
                  <a:pt x="2219557" y="858951"/>
                  <a:pt x="2194956" y="836227"/>
                </a:cubicBezTo>
                <a:cubicBezTo>
                  <a:pt x="2160792" y="833299"/>
                  <a:pt x="2060029" y="814649"/>
                  <a:pt x="2024005" y="815554"/>
                </a:cubicBezTo>
                <a:cubicBezTo>
                  <a:pt x="2019057" y="802961"/>
                  <a:pt x="1996088" y="815897"/>
                  <a:pt x="1980800" y="822703"/>
                </a:cubicBezTo>
                <a:cubicBezTo>
                  <a:pt x="1864758" y="829356"/>
                  <a:pt x="1765024" y="801179"/>
                  <a:pt x="1733238" y="809719"/>
                </a:cubicBezTo>
                <a:cubicBezTo>
                  <a:pt x="1651146" y="810948"/>
                  <a:pt x="1450148" y="832760"/>
                  <a:pt x="1388954" y="830009"/>
                </a:cubicBezTo>
                <a:cubicBezTo>
                  <a:pt x="1342837" y="837343"/>
                  <a:pt x="1218481" y="812350"/>
                  <a:pt x="1133245" y="803521"/>
                </a:cubicBezTo>
                <a:cubicBezTo>
                  <a:pt x="1051750" y="789055"/>
                  <a:pt x="1078655" y="807725"/>
                  <a:pt x="1026791" y="802701"/>
                </a:cubicBezTo>
                <a:cubicBezTo>
                  <a:pt x="1007125" y="787895"/>
                  <a:pt x="875767" y="809029"/>
                  <a:pt x="833545" y="801351"/>
                </a:cubicBezTo>
                <a:cubicBezTo>
                  <a:pt x="742331" y="828973"/>
                  <a:pt x="703084" y="801412"/>
                  <a:pt x="631576" y="801805"/>
                </a:cubicBezTo>
                <a:cubicBezTo>
                  <a:pt x="598969" y="794081"/>
                  <a:pt x="578952" y="794231"/>
                  <a:pt x="542046" y="803532"/>
                </a:cubicBezTo>
                <a:cubicBezTo>
                  <a:pt x="487002" y="800808"/>
                  <a:pt x="391655" y="785160"/>
                  <a:pt x="301314" y="785458"/>
                </a:cubicBezTo>
                <a:cubicBezTo>
                  <a:pt x="200876" y="792080"/>
                  <a:pt x="157588" y="811818"/>
                  <a:pt x="0" y="805324"/>
                </a:cubicBezTo>
                <a:lnTo>
                  <a:pt x="0" y="0"/>
                </a:lnTo>
                <a:close/>
              </a:path>
            </a:pathLst>
          </a:custGeom>
          <a:blipFill>
            <a:blip r:embed="rId2"/>
            <a:tile tx="0" ty="0" sx="70000" sy="7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4BA3935-5258-425A-B52A-BBF28BCE0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8073">
            <a:off x="4851872" y="821036"/>
            <a:ext cx="6800350" cy="5350101"/>
          </a:xfrm>
          <a:prstGeom prst="rect">
            <a:avLst/>
          </a:prstGeom>
          <a:solidFill>
            <a:srgbClr val="EFEEE9"/>
          </a:solidFill>
          <a:ln>
            <a:noFill/>
          </a:ln>
          <a:effectLst>
            <a:outerShdw blurRad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1627A44-C022-4773-A393-E948FE3F4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9121">
            <a:off x="4946130" y="900347"/>
            <a:ext cx="6591734" cy="5205656"/>
          </a:xfrm>
          <a:custGeom>
            <a:avLst/>
            <a:gdLst>
              <a:gd name="connsiteX0" fmla="*/ 6597934 w 6621845"/>
              <a:gd name="connsiteY0" fmla="*/ 155744 h 5238511"/>
              <a:gd name="connsiteX1" fmla="*/ 6619376 w 6621845"/>
              <a:gd name="connsiteY1" fmla="*/ 177681 h 5238511"/>
              <a:gd name="connsiteX2" fmla="*/ 6621845 w 6621845"/>
              <a:gd name="connsiteY2" fmla="*/ 195498 h 5238511"/>
              <a:gd name="connsiteX3" fmla="*/ 6601863 w 6621845"/>
              <a:gd name="connsiteY3" fmla="*/ 1201700 h 5238511"/>
              <a:gd name="connsiteX4" fmla="*/ 6601373 w 6621845"/>
              <a:gd name="connsiteY4" fmla="*/ 1226210 h 5238511"/>
              <a:gd name="connsiteX5" fmla="*/ 6601384 w 6621845"/>
              <a:gd name="connsiteY5" fmla="*/ 1226232 h 5238511"/>
              <a:gd name="connsiteX6" fmla="*/ 6521625 w 6621845"/>
              <a:gd name="connsiteY6" fmla="*/ 5202267 h 5238511"/>
              <a:gd name="connsiteX7" fmla="*/ 6483689 w 6621845"/>
              <a:gd name="connsiteY7" fmla="*/ 5238506 h 5238511"/>
              <a:gd name="connsiteX8" fmla="*/ 36351 w 6621845"/>
              <a:gd name="connsiteY8" fmla="*/ 5109172 h 5238511"/>
              <a:gd name="connsiteX9" fmla="*/ 5 w 6621845"/>
              <a:gd name="connsiteY9" fmla="*/ 5071442 h 5238511"/>
              <a:gd name="connsiteX10" fmla="*/ 1012 w 6621845"/>
              <a:gd name="connsiteY10" fmla="*/ 5021215 h 5238511"/>
              <a:gd name="connsiteX11" fmla="*/ 1011 w 6621845"/>
              <a:gd name="connsiteY11" fmla="*/ 5021212 h 5238511"/>
              <a:gd name="connsiteX12" fmla="*/ 100440 w 6621845"/>
              <a:gd name="connsiteY12" fmla="*/ 64666 h 5238511"/>
              <a:gd name="connsiteX13" fmla="*/ 122765 w 6621845"/>
              <a:gd name="connsiteY13" fmla="*/ 33189 h 5238511"/>
              <a:gd name="connsiteX14" fmla="*/ 604718 w 6621845"/>
              <a:gd name="connsiteY14" fmla="*/ 42857 h 5238511"/>
              <a:gd name="connsiteX15" fmla="*/ 604718 w 6621845"/>
              <a:gd name="connsiteY15" fmla="*/ 0 h 5238511"/>
              <a:gd name="connsiteX16" fmla="*/ 3117572 w 6621845"/>
              <a:gd name="connsiteY16" fmla="*/ 0 h 5238511"/>
              <a:gd name="connsiteX17" fmla="*/ 3117572 w 6621845"/>
              <a:gd name="connsiteY17" fmla="*/ 89697 h 5238511"/>
              <a:gd name="connsiteX0" fmla="*/ 6597934 w 6621845"/>
              <a:gd name="connsiteY0" fmla="*/ 155744 h 5238511"/>
              <a:gd name="connsiteX1" fmla="*/ 6619376 w 6621845"/>
              <a:gd name="connsiteY1" fmla="*/ 177681 h 5238511"/>
              <a:gd name="connsiteX2" fmla="*/ 6621845 w 6621845"/>
              <a:gd name="connsiteY2" fmla="*/ 195498 h 5238511"/>
              <a:gd name="connsiteX3" fmla="*/ 6601863 w 6621845"/>
              <a:gd name="connsiteY3" fmla="*/ 1201700 h 5238511"/>
              <a:gd name="connsiteX4" fmla="*/ 6601373 w 6621845"/>
              <a:gd name="connsiteY4" fmla="*/ 1226210 h 5238511"/>
              <a:gd name="connsiteX5" fmla="*/ 6601384 w 6621845"/>
              <a:gd name="connsiteY5" fmla="*/ 1226232 h 5238511"/>
              <a:gd name="connsiteX6" fmla="*/ 6521625 w 6621845"/>
              <a:gd name="connsiteY6" fmla="*/ 5202267 h 5238511"/>
              <a:gd name="connsiteX7" fmla="*/ 6483689 w 6621845"/>
              <a:gd name="connsiteY7" fmla="*/ 5238506 h 5238511"/>
              <a:gd name="connsiteX8" fmla="*/ 36351 w 6621845"/>
              <a:gd name="connsiteY8" fmla="*/ 5109172 h 5238511"/>
              <a:gd name="connsiteX9" fmla="*/ 5 w 6621845"/>
              <a:gd name="connsiteY9" fmla="*/ 5071442 h 5238511"/>
              <a:gd name="connsiteX10" fmla="*/ 1012 w 6621845"/>
              <a:gd name="connsiteY10" fmla="*/ 5021215 h 5238511"/>
              <a:gd name="connsiteX11" fmla="*/ 1011 w 6621845"/>
              <a:gd name="connsiteY11" fmla="*/ 5021212 h 5238511"/>
              <a:gd name="connsiteX12" fmla="*/ 100440 w 6621845"/>
              <a:gd name="connsiteY12" fmla="*/ 64666 h 5238511"/>
              <a:gd name="connsiteX13" fmla="*/ 122765 w 6621845"/>
              <a:gd name="connsiteY13" fmla="*/ 33189 h 5238511"/>
              <a:gd name="connsiteX14" fmla="*/ 604718 w 6621845"/>
              <a:gd name="connsiteY14" fmla="*/ 42857 h 5238511"/>
              <a:gd name="connsiteX15" fmla="*/ 3117572 w 6621845"/>
              <a:gd name="connsiteY15" fmla="*/ 0 h 5238511"/>
              <a:gd name="connsiteX16" fmla="*/ 3117572 w 6621845"/>
              <a:gd name="connsiteY16" fmla="*/ 89697 h 5238511"/>
              <a:gd name="connsiteX17" fmla="*/ 6597934 w 6621845"/>
              <a:gd name="connsiteY17" fmla="*/ 155744 h 5238511"/>
              <a:gd name="connsiteX0" fmla="*/ 6597934 w 6621845"/>
              <a:gd name="connsiteY0" fmla="*/ 122557 h 5205324"/>
              <a:gd name="connsiteX1" fmla="*/ 6619376 w 6621845"/>
              <a:gd name="connsiteY1" fmla="*/ 144494 h 5205324"/>
              <a:gd name="connsiteX2" fmla="*/ 6621845 w 6621845"/>
              <a:gd name="connsiteY2" fmla="*/ 162311 h 5205324"/>
              <a:gd name="connsiteX3" fmla="*/ 6601863 w 6621845"/>
              <a:gd name="connsiteY3" fmla="*/ 1168513 h 5205324"/>
              <a:gd name="connsiteX4" fmla="*/ 6601373 w 6621845"/>
              <a:gd name="connsiteY4" fmla="*/ 1193023 h 5205324"/>
              <a:gd name="connsiteX5" fmla="*/ 6601384 w 6621845"/>
              <a:gd name="connsiteY5" fmla="*/ 1193045 h 5205324"/>
              <a:gd name="connsiteX6" fmla="*/ 6521625 w 6621845"/>
              <a:gd name="connsiteY6" fmla="*/ 5169080 h 5205324"/>
              <a:gd name="connsiteX7" fmla="*/ 6483689 w 6621845"/>
              <a:gd name="connsiteY7" fmla="*/ 5205319 h 5205324"/>
              <a:gd name="connsiteX8" fmla="*/ 36351 w 6621845"/>
              <a:gd name="connsiteY8" fmla="*/ 5075985 h 5205324"/>
              <a:gd name="connsiteX9" fmla="*/ 5 w 6621845"/>
              <a:gd name="connsiteY9" fmla="*/ 5038255 h 5205324"/>
              <a:gd name="connsiteX10" fmla="*/ 1012 w 6621845"/>
              <a:gd name="connsiteY10" fmla="*/ 4988028 h 5205324"/>
              <a:gd name="connsiteX11" fmla="*/ 1011 w 6621845"/>
              <a:gd name="connsiteY11" fmla="*/ 4988025 h 5205324"/>
              <a:gd name="connsiteX12" fmla="*/ 100440 w 6621845"/>
              <a:gd name="connsiteY12" fmla="*/ 31479 h 5205324"/>
              <a:gd name="connsiteX13" fmla="*/ 122765 w 6621845"/>
              <a:gd name="connsiteY13" fmla="*/ 2 h 5205324"/>
              <a:gd name="connsiteX14" fmla="*/ 604718 w 6621845"/>
              <a:gd name="connsiteY14" fmla="*/ 9670 h 5205324"/>
              <a:gd name="connsiteX15" fmla="*/ 3117572 w 6621845"/>
              <a:gd name="connsiteY15" fmla="*/ 56510 h 5205324"/>
              <a:gd name="connsiteX16" fmla="*/ 6597934 w 6621845"/>
              <a:gd name="connsiteY16" fmla="*/ 122557 h 5205324"/>
              <a:gd name="connsiteX0" fmla="*/ 6597934 w 6621845"/>
              <a:gd name="connsiteY0" fmla="*/ 122556 h 5205323"/>
              <a:gd name="connsiteX1" fmla="*/ 6619376 w 6621845"/>
              <a:gd name="connsiteY1" fmla="*/ 144493 h 5205323"/>
              <a:gd name="connsiteX2" fmla="*/ 6621845 w 6621845"/>
              <a:gd name="connsiteY2" fmla="*/ 162310 h 5205323"/>
              <a:gd name="connsiteX3" fmla="*/ 6601863 w 6621845"/>
              <a:gd name="connsiteY3" fmla="*/ 1168512 h 5205323"/>
              <a:gd name="connsiteX4" fmla="*/ 6601373 w 6621845"/>
              <a:gd name="connsiteY4" fmla="*/ 1193022 h 5205323"/>
              <a:gd name="connsiteX5" fmla="*/ 6601384 w 6621845"/>
              <a:gd name="connsiteY5" fmla="*/ 1193044 h 5205323"/>
              <a:gd name="connsiteX6" fmla="*/ 6521625 w 6621845"/>
              <a:gd name="connsiteY6" fmla="*/ 5169079 h 5205323"/>
              <a:gd name="connsiteX7" fmla="*/ 6483689 w 6621845"/>
              <a:gd name="connsiteY7" fmla="*/ 5205318 h 5205323"/>
              <a:gd name="connsiteX8" fmla="*/ 36351 w 6621845"/>
              <a:gd name="connsiteY8" fmla="*/ 5075984 h 5205323"/>
              <a:gd name="connsiteX9" fmla="*/ 5 w 6621845"/>
              <a:gd name="connsiteY9" fmla="*/ 5038254 h 5205323"/>
              <a:gd name="connsiteX10" fmla="*/ 1012 w 6621845"/>
              <a:gd name="connsiteY10" fmla="*/ 4988027 h 5205323"/>
              <a:gd name="connsiteX11" fmla="*/ 1011 w 6621845"/>
              <a:gd name="connsiteY11" fmla="*/ 4988024 h 5205323"/>
              <a:gd name="connsiteX12" fmla="*/ 128150 w 6621845"/>
              <a:gd name="connsiteY12" fmla="*/ 113570 h 5205323"/>
              <a:gd name="connsiteX13" fmla="*/ 122765 w 6621845"/>
              <a:gd name="connsiteY13" fmla="*/ 1 h 5205323"/>
              <a:gd name="connsiteX14" fmla="*/ 604718 w 6621845"/>
              <a:gd name="connsiteY14" fmla="*/ 9669 h 5205323"/>
              <a:gd name="connsiteX15" fmla="*/ 3117572 w 6621845"/>
              <a:gd name="connsiteY15" fmla="*/ 56509 h 5205323"/>
              <a:gd name="connsiteX16" fmla="*/ 6597934 w 6621845"/>
              <a:gd name="connsiteY16" fmla="*/ 122556 h 5205323"/>
              <a:gd name="connsiteX0" fmla="*/ 6597934 w 6621845"/>
              <a:gd name="connsiteY0" fmla="*/ 122556 h 5205323"/>
              <a:gd name="connsiteX1" fmla="*/ 6619376 w 6621845"/>
              <a:gd name="connsiteY1" fmla="*/ 144493 h 5205323"/>
              <a:gd name="connsiteX2" fmla="*/ 6621845 w 6621845"/>
              <a:gd name="connsiteY2" fmla="*/ 162310 h 5205323"/>
              <a:gd name="connsiteX3" fmla="*/ 6601863 w 6621845"/>
              <a:gd name="connsiteY3" fmla="*/ 1168512 h 5205323"/>
              <a:gd name="connsiteX4" fmla="*/ 6601373 w 6621845"/>
              <a:gd name="connsiteY4" fmla="*/ 1193022 h 5205323"/>
              <a:gd name="connsiteX5" fmla="*/ 6601384 w 6621845"/>
              <a:gd name="connsiteY5" fmla="*/ 1193044 h 5205323"/>
              <a:gd name="connsiteX6" fmla="*/ 6521625 w 6621845"/>
              <a:gd name="connsiteY6" fmla="*/ 5169079 h 5205323"/>
              <a:gd name="connsiteX7" fmla="*/ 6483689 w 6621845"/>
              <a:gd name="connsiteY7" fmla="*/ 5205318 h 5205323"/>
              <a:gd name="connsiteX8" fmla="*/ 36351 w 6621845"/>
              <a:gd name="connsiteY8" fmla="*/ 5075984 h 5205323"/>
              <a:gd name="connsiteX9" fmla="*/ 5 w 6621845"/>
              <a:gd name="connsiteY9" fmla="*/ 5038254 h 5205323"/>
              <a:gd name="connsiteX10" fmla="*/ 1012 w 6621845"/>
              <a:gd name="connsiteY10" fmla="*/ 4988027 h 5205323"/>
              <a:gd name="connsiteX11" fmla="*/ 44388 w 6621845"/>
              <a:gd name="connsiteY11" fmla="*/ 4882987 h 5205323"/>
              <a:gd name="connsiteX12" fmla="*/ 128150 w 6621845"/>
              <a:gd name="connsiteY12" fmla="*/ 113570 h 5205323"/>
              <a:gd name="connsiteX13" fmla="*/ 122765 w 6621845"/>
              <a:gd name="connsiteY13" fmla="*/ 1 h 5205323"/>
              <a:gd name="connsiteX14" fmla="*/ 604718 w 6621845"/>
              <a:gd name="connsiteY14" fmla="*/ 9669 h 5205323"/>
              <a:gd name="connsiteX15" fmla="*/ 3117572 w 6621845"/>
              <a:gd name="connsiteY15" fmla="*/ 56509 h 5205323"/>
              <a:gd name="connsiteX16" fmla="*/ 6597934 w 6621845"/>
              <a:gd name="connsiteY16" fmla="*/ 122556 h 5205323"/>
              <a:gd name="connsiteX0" fmla="*/ 6597934 w 6621845"/>
              <a:gd name="connsiteY0" fmla="*/ 122556 h 5205323"/>
              <a:gd name="connsiteX1" fmla="*/ 6619376 w 6621845"/>
              <a:gd name="connsiteY1" fmla="*/ 144493 h 5205323"/>
              <a:gd name="connsiteX2" fmla="*/ 6621845 w 6621845"/>
              <a:gd name="connsiteY2" fmla="*/ 162310 h 5205323"/>
              <a:gd name="connsiteX3" fmla="*/ 6601863 w 6621845"/>
              <a:gd name="connsiteY3" fmla="*/ 1168512 h 5205323"/>
              <a:gd name="connsiteX4" fmla="*/ 6601373 w 6621845"/>
              <a:gd name="connsiteY4" fmla="*/ 1193022 h 5205323"/>
              <a:gd name="connsiteX5" fmla="*/ 6601384 w 6621845"/>
              <a:gd name="connsiteY5" fmla="*/ 1193044 h 5205323"/>
              <a:gd name="connsiteX6" fmla="*/ 6521625 w 6621845"/>
              <a:gd name="connsiteY6" fmla="*/ 5169079 h 5205323"/>
              <a:gd name="connsiteX7" fmla="*/ 6483689 w 6621845"/>
              <a:gd name="connsiteY7" fmla="*/ 5205318 h 5205323"/>
              <a:gd name="connsiteX8" fmla="*/ 36351 w 6621845"/>
              <a:gd name="connsiteY8" fmla="*/ 5075984 h 5205323"/>
              <a:gd name="connsiteX9" fmla="*/ 5 w 6621845"/>
              <a:gd name="connsiteY9" fmla="*/ 5038254 h 5205323"/>
              <a:gd name="connsiteX10" fmla="*/ 30143 w 6621845"/>
              <a:gd name="connsiteY10" fmla="*/ 4946661 h 5205323"/>
              <a:gd name="connsiteX11" fmla="*/ 44388 w 6621845"/>
              <a:gd name="connsiteY11" fmla="*/ 4882987 h 5205323"/>
              <a:gd name="connsiteX12" fmla="*/ 128150 w 6621845"/>
              <a:gd name="connsiteY12" fmla="*/ 113570 h 5205323"/>
              <a:gd name="connsiteX13" fmla="*/ 122765 w 6621845"/>
              <a:gd name="connsiteY13" fmla="*/ 1 h 5205323"/>
              <a:gd name="connsiteX14" fmla="*/ 604718 w 6621845"/>
              <a:gd name="connsiteY14" fmla="*/ 9669 h 5205323"/>
              <a:gd name="connsiteX15" fmla="*/ 3117572 w 6621845"/>
              <a:gd name="connsiteY15" fmla="*/ 56509 h 5205323"/>
              <a:gd name="connsiteX16" fmla="*/ 6597934 w 6621845"/>
              <a:gd name="connsiteY16" fmla="*/ 122556 h 5205323"/>
              <a:gd name="connsiteX0" fmla="*/ 7041537 w 7065448"/>
              <a:gd name="connsiteY0" fmla="*/ 122556 h 5205323"/>
              <a:gd name="connsiteX1" fmla="*/ 7062979 w 7065448"/>
              <a:gd name="connsiteY1" fmla="*/ 144493 h 5205323"/>
              <a:gd name="connsiteX2" fmla="*/ 7065448 w 7065448"/>
              <a:gd name="connsiteY2" fmla="*/ 162310 h 5205323"/>
              <a:gd name="connsiteX3" fmla="*/ 7045466 w 7065448"/>
              <a:gd name="connsiteY3" fmla="*/ 1168512 h 5205323"/>
              <a:gd name="connsiteX4" fmla="*/ 7044976 w 7065448"/>
              <a:gd name="connsiteY4" fmla="*/ 1193022 h 5205323"/>
              <a:gd name="connsiteX5" fmla="*/ 7044987 w 7065448"/>
              <a:gd name="connsiteY5" fmla="*/ 1193044 h 5205323"/>
              <a:gd name="connsiteX6" fmla="*/ 6965228 w 7065448"/>
              <a:gd name="connsiteY6" fmla="*/ 5169079 h 5205323"/>
              <a:gd name="connsiteX7" fmla="*/ 6927292 w 7065448"/>
              <a:gd name="connsiteY7" fmla="*/ 5205318 h 5205323"/>
              <a:gd name="connsiteX8" fmla="*/ 479954 w 7065448"/>
              <a:gd name="connsiteY8" fmla="*/ 5075984 h 5205323"/>
              <a:gd name="connsiteX9" fmla="*/ 473746 w 7065448"/>
              <a:gd name="connsiteY9" fmla="*/ 4946661 h 5205323"/>
              <a:gd name="connsiteX10" fmla="*/ 487991 w 7065448"/>
              <a:gd name="connsiteY10" fmla="*/ 4882987 h 5205323"/>
              <a:gd name="connsiteX11" fmla="*/ 571753 w 7065448"/>
              <a:gd name="connsiteY11" fmla="*/ 113570 h 5205323"/>
              <a:gd name="connsiteX12" fmla="*/ 566368 w 7065448"/>
              <a:gd name="connsiteY12" fmla="*/ 1 h 5205323"/>
              <a:gd name="connsiteX13" fmla="*/ 1048321 w 7065448"/>
              <a:gd name="connsiteY13" fmla="*/ 9669 h 5205323"/>
              <a:gd name="connsiteX14" fmla="*/ 3561175 w 7065448"/>
              <a:gd name="connsiteY14" fmla="*/ 56509 h 5205323"/>
              <a:gd name="connsiteX15" fmla="*/ 7041537 w 7065448"/>
              <a:gd name="connsiteY15" fmla="*/ 122556 h 5205323"/>
              <a:gd name="connsiteX0" fmla="*/ 6584362 w 6608273"/>
              <a:gd name="connsiteY0" fmla="*/ 122556 h 5205323"/>
              <a:gd name="connsiteX1" fmla="*/ 6605804 w 6608273"/>
              <a:gd name="connsiteY1" fmla="*/ 144493 h 5205323"/>
              <a:gd name="connsiteX2" fmla="*/ 6608273 w 6608273"/>
              <a:gd name="connsiteY2" fmla="*/ 162310 h 5205323"/>
              <a:gd name="connsiteX3" fmla="*/ 6588291 w 6608273"/>
              <a:gd name="connsiteY3" fmla="*/ 1168512 h 5205323"/>
              <a:gd name="connsiteX4" fmla="*/ 6587801 w 6608273"/>
              <a:gd name="connsiteY4" fmla="*/ 1193022 h 5205323"/>
              <a:gd name="connsiteX5" fmla="*/ 6587812 w 6608273"/>
              <a:gd name="connsiteY5" fmla="*/ 1193044 h 5205323"/>
              <a:gd name="connsiteX6" fmla="*/ 6508053 w 6608273"/>
              <a:gd name="connsiteY6" fmla="*/ 5169079 h 5205323"/>
              <a:gd name="connsiteX7" fmla="*/ 6470117 w 6608273"/>
              <a:gd name="connsiteY7" fmla="*/ 5205318 h 5205323"/>
              <a:gd name="connsiteX8" fmla="*/ 22779 w 6608273"/>
              <a:gd name="connsiteY8" fmla="*/ 5075984 h 5205323"/>
              <a:gd name="connsiteX9" fmla="*/ 16571 w 6608273"/>
              <a:gd name="connsiteY9" fmla="*/ 4946661 h 5205323"/>
              <a:gd name="connsiteX10" fmla="*/ 30816 w 6608273"/>
              <a:gd name="connsiteY10" fmla="*/ 4882987 h 5205323"/>
              <a:gd name="connsiteX11" fmla="*/ 114578 w 6608273"/>
              <a:gd name="connsiteY11" fmla="*/ 113570 h 5205323"/>
              <a:gd name="connsiteX12" fmla="*/ 109193 w 6608273"/>
              <a:gd name="connsiteY12" fmla="*/ 1 h 5205323"/>
              <a:gd name="connsiteX13" fmla="*/ 591146 w 6608273"/>
              <a:gd name="connsiteY13" fmla="*/ 9669 h 5205323"/>
              <a:gd name="connsiteX14" fmla="*/ 3104000 w 6608273"/>
              <a:gd name="connsiteY14" fmla="*/ 56509 h 5205323"/>
              <a:gd name="connsiteX15" fmla="*/ 6584362 w 6608273"/>
              <a:gd name="connsiteY15" fmla="*/ 122556 h 5205323"/>
              <a:gd name="connsiteX0" fmla="*/ 6584392 w 6608303"/>
              <a:gd name="connsiteY0" fmla="*/ 122556 h 5205323"/>
              <a:gd name="connsiteX1" fmla="*/ 6605834 w 6608303"/>
              <a:gd name="connsiteY1" fmla="*/ 144493 h 5205323"/>
              <a:gd name="connsiteX2" fmla="*/ 6608303 w 6608303"/>
              <a:gd name="connsiteY2" fmla="*/ 162310 h 5205323"/>
              <a:gd name="connsiteX3" fmla="*/ 6588321 w 6608303"/>
              <a:gd name="connsiteY3" fmla="*/ 1168512 h 5205323"/>
              <a:gd name="connsiteX4" fmla="*/ 6587831 w 6608303"/>
              <a:gd name="connsiteY4" fmla="*/ 1193022 h 5205323"/>
              <a:gd name="connsiteX5" fmla="*/ 6587842 w 6608303"/>
              <a:gd name="connsiteY5" fmla="*/ 1193044 h 5205323"/>
              <a:gd name="connsiteX6" fmla="*/ 6508083 w 6608303"/>
              <a:gd name="connsiteY6" fmla="*/ 5169079 h 5205323"/>
              <a:gd name="connsiteX7" fmla="*/ 6470147 w 6608303"/>
              <a:gd name="connsiteY7" fmla="*/ 5205318 h 5205323"/>
              <a:gd name="connsiteX8" fmla="*/ 22809 w 6608303"/>
              <a:gd name="connsiteY8" fmla="*/ 5075984 h 5205323"/>
              <a:gd name="connsiteX9" fmla="*/ 16601 w 6608303"/>
              <a:gd name="connsiteY9" fmla="*/ 4946661 h 5205323"/>
              <a:gd name="connsiteX10" fmla="*/ 30846 w 6608303"/>
              <a:gd name="connsiteY10" fmla="*/ 4882987 h 5205323"/>
              <a:gd name="connsiteX11" fmla="*/ 114608 w 6608303"/>
              <a:gd name="connsiteY11" fmla="*/ 113570 h 5205323"/>
              <a:gd name="connsiteX12" fmla="*/ 109223 w 6608303"/>
              <a:gd name="connsiteY12" fmla="*/ 1 h 5205323"/>
              <a:gd name="connsiteX13" fmla="*/ 591176 w 6608303"/>
              <a:gd name="connsiteY13" fmla="*/ 9669 h 5205323"/>
              <a:gd name="connsiteX14" fmla="*/ 3104030 w 6608303"/>
              <a:gd name="connsiteY14" fmla="*/ 56509 h 5205323"/>
              <a:gd name="connsiteX15" fmla="*/ 6584392 w 6608303"/>
              <a:gd name="connsiteY15" fmla="*/ 122556 h 5205323"/>
              <a:gd name="connsiteX0" fmla="*/ 6584393 w 6608304"/>
              <a:gd name="connsiteY0" fmla="*/ 122556 h 5205323"/>
              <a:gd name="connsiteX1" fmla="*/ 6605835 w 6608304"/>
              <a:gd name="connsiteY1" fmla="*/ 144493 h 5205323"/>
              <a:gd name="connsiteX2" fmla="*/ 6608304 w 6608304"/>
              <a:gd name="connsiteY2" fmla="*/ 162310 h 5205323"/>
              <a:gd name="connsiteX3" fmla="*/ 6588322 w 6608304"/>
              <a:gd name="connsiteY3" fmla="*/ 1168512 h 5205323"/>
              <a:gd name="connsiteX4" fmla="*/ 6587832 w 6608304"/>
              <a:gd name="connsiteY4" fmla="*/ 1193022 h 5205323"/>
              <a:gd name="connsiteX5" fmla="*/ 6587843 w 6608304"/>
              <a:gd name="connsiteY5" fmla="*/ 1193044 h 5205323"/>
              <a:gd name="connsiteX6" fmla="*/ 6508084 w 6608304"/>
              <a:gd name="connsiteY6" fmla="*/ 5169079 h 5205323"/>
              <a:gd name="connsiteX7" fmla="*/ 6470148 w 6608304"/>
              <a:gd name="connsiteY7" fmla="*/ 5205318 h 5205323"/>
              <a:gd name="connsiteX8" fmla="*/ 22810 w 6608304"/>
              <a:gd name="connsiteY8" fmla="*/ 5075984 h 5205323"/>
              <a:gd name="connsiteX9" fmla="*/ 16602 w 6608304"/>
              <a:gd name="connsiteY9" fmla="*/ 4946661 h 5205323"/>
              <a:gd name="connsiteX10" fmla="*/ 30847 w 6608304"/>
              <a:gd name="connsiteY10" fmla="*/ 4882987 h 5205323"/>
              <a:gd name="connsiteX11" fmla="*/ 114609 w 6608304"/>
              <a:gd name="connsiteY11" fmla="*/ 113570 h 5205323"/>
              <a:gd name="connsiteX12" fmla="*/ 109224 w 6608304"/>
              <a:gd name="connsiteY12" fmla="*/ 1 h 5205323"/>
              <a:gd name="connsiteX13" fmla="*/ 591177 w 6608304"/>
              <a:gd name="connsiteY13" fmla="*/ 9669 h 5205323"/>
              <a:gd name="connsiteX14" fmla="*/ 3104031 w 6608304"/>
              <a:gd name="connsiteY14" fmla="*/ 56509 h 5205323"/>
              <a:gd name="connsiteX15" fmla="*/ 6584393 w 6608304"/>
              <a:gd name="connsiteY15" fmla="*/ 122556 h 5205323"/>
              <a:gd name="connsiteX0" fmla="*/ 6567823 w 6937884"/>
              <a:gd name="connsiteY0" fmla="*/ 122556 h 5210213"/>
              <a:gd name="connsiteX1" fmla="*/ 6589265 w 6937884"/>
              <a:gd name="connsiteY1" fmla="*/ 144493 h 5210213"/>
              <a:gd name="connsiteX2" fmla="*/ 6591734 w 6937884"/>
              <a:gd name="connsiteY2" fmla="*/ 162310 h 5210213"/>
              <a:gd name="connsiteX3" fmla="*/ 6571752 w 6937884"/>
              <a:gd name="connsiteY3" fmla="*/ 1168512 h 5210213"/>
              <a:gd name="connsiteX4" fmla="*/ 6571262 w 6937884"/>
              <a:gd name="connsiteY4" fmla="*/ 1193022 h 5210213"/>
              <a:gd name="connsiteX5" fmla="*/ 6571273 w 6937884"/>
              <a:gd name="connsiteY5" fmla="*/ 1193044 h 5210213"/>
              <a:gd name="connsiteX6" fmla="*/ 6491514 w 6937884"/>
              <a:gd name="connsiteY6" fmla="*/ 5169079 h 5210213"/>
              <a:gd name="connsiteX7" fmla="*/ 6453578 w 6937884"/>
              <a:gd name="connsiteY7" fmla="*/ 5205318 h 5210213"/>
              <a:gd name="connsiteX8" fmla="*/ 87448 w 6937884"/>
              <a:gd name="connsiteY8" fmla="*/ 5064339 h 5210213"/>
              <a:gd name="connsiteX9" fmla="*/ 32 w 6937884"/>
              <a:gd name="connsiteY9" fmla="*/ 4946661 h 5210213"/>
              <a:gd name="connsiteX10" fmla="*/ 14277 w 6937884"/>
              <a:gd name="connsiteY10" fmla="*/ 4882987 h 5210213"/>
              <a:gd name="connsiteX11" fmla="*/ 98039 w 6937884"/>
              <a:gd name="connsiteY11" fmla="*/ 113570 h 5210213"/>
              <a:gd name="connsiteX12" fmla="*/ 92654 w 6937884"/>
              <a:gd name="connsiteY12" fmla="*/ 1 h 5210213"/>
              <a:gd name="connsiteX13" fmla="*/ 574607 w 6937884"/>
              <a:gd name="connsiteY13" fmla="*/ 9669 h 5210213"/>
              <a:gd name="connsiteX14" fmla="*/ 3087461 w 6937884"/>
              <a:gd name="connsiteY14" fmla="*/ 56509 h 5210213"/>
              <a:gd name="connsiteX15" fmla="*/ 6567823 w 6937884"/>
              <a:gd name="connsiteY15" fmla="*/ 122556 h 5210213"/>
              <a:gd name="connsiteX0" fmla="*/ 6567823 w 6591734"/>
              <a:gd name="connsiteY0" fmla="*/ 122556 h 5207389"/>
              <a:gd name="connsiteX1" fmla="*/ 6589265 w 6591734"/>
              <a:gd name="connsiteY1" fmla="*/ 144493 h 5207389"/>
              <a:gd name="connsiteX2" fmla="*/ 6591734 w 6591734"/>
              <a:gd name="connsiteY2" fmla="*/ 162310 h 5207389"/>
              <a:gd name="connsiteX3" fmla="*/ 6571752 w 6591734"/>
              <a:gd name="connsiteY3" fmla="*/ 1168512 h 5207389"/>
              <a:gd name="connsiteX4" fmla="*/ 6571262 w 6591734"/>
              <a:gd name="connsiteY4" fmla="*/ 1193022 h 5207389"/>
              <a:gd name="connsiteX5" fmla="*/ 6571273 w 6591734"/>
              <a:gd name="connsiteY5" fmla="*/ 1193044 h 5207389"/>
              <a:gd name="connsiteX6" fmla="*/ 6491514 w 6591734"/>
              <a:gd name="connsiteY6" fmla="*/ 5169079 h 5207389"/>
              <a:gd name="connsiteX7" fmla="*/ 6453578 w 6591734"/>
              <a:gd name="connsiteY7" fmla="*/ 5205318 h 5207389"/>
              <a:gd name="connsiteX8" fmla="*/ 87448 w 6591734"/>
              <a:gd name="connsiteY8" fmla="*/ 5064339 h 5207389"/>
              <a:gd name="connsiteX9" fmla="*/ 32 w 6591734"/>
              <a:gd name="connsiteY9" fmla="*/ 4946661 h 5207389"/>
              <a:gd name="connsiteX10" fmla="*/ 14277 w 6591734"/>
              <a:gd name="connsiteY10" fmla="*/ 4882987 h 5207389"/>
              <a:gd name="connsiteX11" fmla="*/ 98039 w 6591734"/>
              <a:gd name="connsiteY11" fmla="*/ 113570 h 5207389"/>
              <a:gd name="connsiteX12" fmla="*/ 92654 w 6591734"/>
              <a:gd name="connsiteY12" fmla="*/ 1 h 5207389"/>
              <a:gd name="connsiteX13" fmla="*/ 574607 w 6591734"/>
              <a:gd name="connsiteY13" fmla="*/ 9669 h 5207389"/>
              <a:gd name="connsiteX14" fmla="*/ 3087461 w 6591734"/>
              <a:gd name="connsiteY14" fmla="*/ 56509 h 5207389"/>
              <a:gd name="connsiteX15" fmla="*/ 6567823 w 6591734"/>
              <a:gd name="connsiteY15" fmla="*/ 122556 h 5207389"/>
              <a:gd name="connsiteX0" fmla="*/ 6567823 w 6591734"/>
              <a:gd name="connsiteY0" fmla="*/ 122556 h 5205656"/>
              <a:gd name="connsiteX1" fmla="*/ 6589265 w 6591734"/>
              <a:gd name="connsiteY1" fmla="*/ 144493 h 5205656"/>
              <a:gd name="connsiteX2" fmla="*/ 6591734 w 6591734"/>
              <a:gd name="connsiteY2" fmla="*/ 162310 h 5205656"/>
              <a:gd name="connsiteX3" fmla="*/ 6571752 w 6591734"/>
              <a:gd name="connsiteY3" fmla="*/ 1168512 h 5205656"/>
              <a:gd name="connsiteX4" fmla="*/ 6571262 w 6591734"/>
              <a:gd name="connsiteY4" fmla="*/ 1193022 h 5205656"/>
              <a:gd name="connsiteX5" fmla="*/ 6571273 w 6591734"/>
              <a:gd name="connsiteY5" fmla="*/ 1193044 h 5205656"/>
              <a:gd name="connsiteX6" fmla="*/ 6491514 w 6591734"/>
              <a:gd name="connsiteY6" fmla="*/ 5169079 h 5205656"/>
              <a:gd name="connsiteX7" fmla="*/ 6453578 w 6591734"/>
              <a:gd name="connsiteY7" fmla="*/ 5205318 h 5205656"/>
              <a:gd name="connsiteX8" fmla="*/ 87448 w 6591734"/>
              <a:gd name="connsiteY8" fmla="*/ 5064339 h 5205656"/>
              <a:gd name="connsiteX9" fmla="*/ 32 w 6591734"/>
              <a:gd name="connsiteY9" fmla="*/ 4946661 h 5205656"/>
              <a:gd name="connsiteX10" fmla="*/ 14277 w 6591734"/>
              <a:gd name="connsiteY10" fmla="*/ 4882987 h 5205656"/>
              <a:gd name="connsiteX11" fmla="*/ 98039 w 6591734"/>
              <a:gd name="connsiteY11" fmla="*/ 113570 h 5205656"/>
              <a:gd name="connsiteX12" fmla="*/ 92654 w 6591734"/>
              <a:gd name="connsiteY12" fmla="*/ 1 h 5205656"/>
              <a:gd name="connsiteX13" fmla="*/ 574607 w 6591734"/>
              <a:gd name="connsiteY13" fmla="*/ 9669 h 5205656"/>
              <a:gd name="connsiteX14" fmla="*/ 3087461 w 6591734"/>
              <a:gd name="connsiteY14" fmla="*/ 56509 h 5205656"/>
              <a:gd name="connsiteX15" fmla="*/ 6567823 w 6591734"/>
              <a:gd name="connsiteY15" fmla="*/ 122556 h 5205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591734" h="5205656">
                <a:moveTo>
                  <a:pt x="6567823" y="122556"/>
                </a:moveTo>
                <a:cubicBezTo>
                  <a:pt x="6580239" y="129975"/>
                  <a:pt x="6582222" y="131985"/>
                  <a:pt x="6589265" y="144493"/>
                </a:cubicBezTo>
                <a:lnTo>
                  <a:pt x="6591734" y="162310"/>
                </a:lnTo>
                <a:cubicBezTo>
                  <a:pt x="6587703" y="369196"/>
                  <a:pt x="6580519" y="730319"/>
                  <a:pt x="6571752" y="1168512"/>
                </a:cubicBezTo>
                <a:cubicBezTo>
                  <a:pt x="6571589" y="1176682"/>
                  <a:pt x="6571425" y="1184852"/>
                  <a:pt x="6571262" y="1193022"/>
                </a:cubicBezTo>
                <a:cubicBezTo>
                  <a:pt x="6571266" y="1193029"/>
                  <a:pt x="6571269" y="1193037"/>
                  <a:pt x="6571273" y="1193044"/>
                </a:cubicBezTo>
                <a:lnTo>
                  <a:pt x="6491514" y="5169079"/>
                </a:lnTo>
                <a:cubicBezTo>
                  <a:pt x="6491046" y="5189483"/>
                  <a:pt x="6510894" y="5208439"/>
                  <a:pt x="6453578" y="5205318"/>
                </a:cubicBezTo>
                <a:cubicBezTo>
                  <a:pt x="5108322" y="5132065"/>
                  <a:pt x="2209491" y="5111332"/>
                  <a:pt x="87448" y="5064339"/>
                </a:cubicBezTo>
                <a:cubicBezTo>
                  <a:pt x="40819" y="5064158"/>
                  <a:pt x="-1307" y="4978827"/>
                  <a:pt x="32" y="4946661"/>
                </a:cubicBezTo>
                <a:cubicBezTo>
                  <a:pt x="32" y="4946660"/>
                  <a:pt x="14277" y="4882988"/>
                  <a:pt x="14277" y="4882987"/>
                </a:cubicBezTo>
                <a:lnTo>
                  <a:pt x="98039" y="113570"/>
                </a:lnTo>
                <a:cubicBezTo>
                  <a:pt x="98461" y="95952"/>
                  <a:pt x="80714" y="-192"/>
                  <a:pt x="92654" y="1"/>
                </a:cubicBezTo>
                <a:lnTo>
                  <a:pt x="574607" y="9669"/>
                </a:lnTo>
                <a:lnTo>
                  <a:pt x="3087461" y="56509"/>
                </a:lnTo>
                <a:lnTo>
                  <a:pt x="6567823" y="12255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7AF9BDF-934B-33D8-6548-F6E37CFF3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13364"/>
            <a:ext cx="5192486" cy="17136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MAIN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CBC9099-B1D4-9585-2F70-8BB5E1C9D7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0" y="2820255"/>
            <a:ext cx="3626294" cy="35043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Il main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limita</a:t>
            </a:r>
            <a:r>
              <a:rPr lang="en-US" dirty="0"/>
              <a:t> a </a:t>
            </a:r>
            <a:r>
              <a:rPr lang="en-US" dirty="0" err="1"/>
              <a:t>inizializzare</a:t>
            </a:r>
            <a:r>
              <a:rPr lang="en-US" dirty="0"/>
              <a:t> le </a:t>
            </a:r>
            <a:r>
              <a:rPr lang="en-US" dirty="0" err="1"/>
              <a:t>periferiche</a:t>
            </a:r>
            <a:r>
              <a:rPr lang="en-US" dirty="0"/>
              <a:t> e, </a:t>
            </a:r>
            <a:r>
              <a:rPr lang="en-US" dirty="0" err="1"/>
              <a:t>avviare</a:t>
            </a:r>
            <a:r>
              <a:rPr lang="en-US" dirty="0"/>
              <a:t> il timer, la </a:t>
            </a:r>
            <a:r>
              <a:rPr lang="en-US" dirty="0" err="1"/>
              <a:t>ricezione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USART e </a:t>
            </a:r>
            <a:r>
              <a:rPr lang="en-US" dirty="0" err="1"/>
              <a:t>catturare</a:t>
            </a:r>
            <a:r>
              <a:rPr lang="en-US" dirty="0"/>
              <a:t> il primo </a:t>
            </a:r>
            <a:r>
              <a:rPr lang="en-US" dirty="0" err="1"/>
              <a:t>valore</a:t>
            </a:r>
            <a:r>
              <a:rPr lang="en-US" dirty="0"/>
              <a:t>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EDED371-84E4-232F-4927-278DA3404DF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4C9912-D9C6-4636-2CDC-ACBFA7AC7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1791">
            <a:off x="5274737" y="1328754"/>
            <a:ext cx="5934485" cy="4433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4770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8040078-E66A-4749-A36C-D07BD10F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A61E96A-CA26-48B7-A3DC-05AAA57EF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506199" cy="1858154"/>
          </a:xfrm>
          <a:custGeom>
            <a:avLst/>
            <a:gdLst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88368 w 9288370"/>
              <a:gd name="connsiteY50" fmla="*/ 531129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9288370" h="1858154">
                <a:moveTo>
                  <a:pt x="0" y="1858154"/>
                </a:moveTo>
                <a:lnTo>
                  <a:pt x="1049" y="1857909"/>
                </a:lnTo>
                <a:cubicBezTo>
                  <a:pt x="74675" y="1831386"/>
                  <a:pt x="218534" y="1803822"/>
                  <a:pt x="370426" y="1702965"/>
                </a:cubicBezTo>
                <a:cubicBezTo>
                  <a:pt x="508969" y="1649765"/>
                  <a:pt x="440682" y="1619463"/>
                  <a:pt x="832307" y="1538702"/>
                </a:cubicBezTo>
                <a:cubicBezTo>
                  <a:pt x="878744" y="1533298"/>
                  <a:pt x="897351" y="1542198"/>
                  <a:pt x="971617" y="1522494"/>
                </a:cubicBezTo>
                <a:cubicBezTo>
                  <a:pt x="1030678" y="1519687"/>
                  <a:pt x="1097347" y="1540789"/>
                  <a:pt x="1186668" y="1521861"/>
                </a:cubicBezTo>
                <a:lnTo>
                  <a:pt x="1456865" y="1510292"/>
                </a:lnTo>
                <a:lnTo>
                  <a:pt x="1463005" y="1511279"/>
                </a:lnTo>
                <a:lnTo>
                  <a:pt x="1604999" y="1513599"/>
                </a:lnTo>
                <a:lnTo>
                  <a:pt x="1717911" y="1497764"/>
                </a:lnTo>
                <a:cubicBezTo>
                  <a:pt x="1743422" y="1488490"/>
                  <a:pt x="1730257" y="1478974"/>
                  <a:pt x="1794234" y="1464331"/>
                </a:cubicBezTo>
                <a:cubicBezTo>
                  <a:pt x="1842539" y="1428781"/>
                  <a:pt x="1920661" y="1445458"/>
                  <a:pt x="2101780" y="1409907"/>
                </a:cubicBezTo>
                <a:cubicBezTo>
                  <a:pt x="2138594" y="1385934"/>
                  <a:pt x="2193900" y="1407074"/>
                  <a:pt x="2244830" y="1388540"/>
                </a:cubicBezTo>
                <a:cubicBezTo>
                  <a:pt x="2310706" y="1379336"/>
                  <a:pt x="2366733" y="1379060"/>
                  <a:pt x="2428648" y="1372736"/>
                </a:cubicBezTo>
                <a:cubicBezTo>
                  <a:pt x="2495490" y="1364975"/>
                  <a:pt x="2599421" y="1346234"/>
                  <a:pt x="2645882" y="1341971"/>
                </a:cubicBezTo>
                <a:cubicBezTo>
                  <a:pt x="2670920" y="1340537"/>
                  <a:pt x="2669117" y="1348484"/>
                  <a:pt x="2707413" y="1347156"/>
                </a:cubicBezTo>
                <a:cubicBezTo>
                  <a:pt x="2743721" y="1324535"/>
                  <a:pt x="2798213" y="1353269"/>
                  <a:pt x="2843134" y="1323561"/>
                </a:cubicBezTo>
                <a:cubicBezTo>
                  <a:pt x="2859865" y="1315298"/>
                  <a:pt x="2912970" y="1306041"/>
                  <a:pt x="2923804" y="1314224"/>
                </a:cubicBezTo>
                <a:cubicBezTo>
                  <a:pt x="2935040" y="1314339"/>
                  <a:pt x="2947659" y="1308371"/>
                  <a:pt x="2953618" y="1318186"/>
                </a:cubicBezTo>
                <a:cubicBezTo>
                  <a:pt x="2963089" y="1329568"/>
                  <a:pt x="3000111" y="1302355"/>
                  <a:pt x="2995816" y="1318670"/>
                </a:cubicBezTo>
                <a:cubicBezTo>
                  <a:pt x="3062330" y="1309669"/>
                  <a:pt x="3244113" y="1294731"/>
                  <a:pt x="3352700" y="1264183"/>
                </a:cubicBezTo>
                <a:lnTo>
                  <a:pt x="3444611" y="1236739"/>
                </a:lnTo>
                <a:cubicBezTo>
                  <a:pt x="3513098" y="1213406"/>
                  <a:pt x="3581585" y="1223860"/>
                  <a:pt x="3650072" y="1217421"/>
                </a:cubicBezTo>
                <a:cubicBezTo>
                  <a:pt x="3683717" y="1219648"/>
                  <a:pt x="3669967" y="1235157"/>
                  <a:pt x="3707853" y="1241722"/>
                </a:cubicBezTo>
                <a:cubicBezTo>
                  <a:pt x="3753776" y="1247777"/>
                  <a:pt x="3884527" y="1250073"/>
                  <a:pt x="3925616" y="1253751"/>
                </a:cubicBezTo>
                <a:cubicBezTo>
                  <a:pt x="3936659" y="1256176"/>
                  <a:pt x="3949946" y="1252887"/>
                  <a:pt x="3954387" y="1263789"/>
                </a:cubicBezTo>
                <a:cubicBezTo>
                  <a:pt x="3962052" y="1276954"/>
                  <a:pt x="4002445" y="1257743"/>
                  <a:pt x="3995849" y="1272939"/>
                </a:cubicBezTo>
                <a:cubicBezTo>
                  <a:pt x="4024501" y="1259800"/>
                  <a:pt x="4044699" y="1287470"/>
                  <a:pt x="4067546" y="1294697"/>
                </a:cubicBezTo>
                <a:lnTo>
                  <a:pt x="4190310" y="1307786"/>
                </a:lnTo>
                <a:cubicBezTo>
                  <a:pt x="4201670" y="1307054"/>
                  <a:pt x="4216873" y="1303173"/>
                  <a:pt x="4230008" y="1303546"/>
                </a:cubicBezTo>
                <a:cubicBezTo>
                  <a:pt x="4327992" y="1270528"/>
                  <a:pt x="4508090" y="1267792"/>
                  <a:pt x="4575478" y="1261726"/>
                </a:cubicBezTo>
                <a:lnTo>
                  <a:pt x="4650026" y="1265798"/>
                </a:lnTo>
                <a:lnTo>
                  <a:pt x="4792008" y="1243899"/>
                </a:lnTo>
                <a:cubicBezTo>
                  <a:pt x="4864797" y="1217989"/>
                  <a:pt x="4892960" y="1244893"/>
                  <a:pt x="4954126" y="1204617"/>
                </a:cubicBezTo>
                <a:cubicBezTo>
                  <a:pt x="5072643" y="1179171"/>
                  <a:pt x="5136253" y="1145277"/>
                  <a:pt x="5309678" y="1128278"/>
                </a:cubicBezTo>
                <a:cubicBezTo>
                  <a:pt x="5365406" y="1122815"/>
                  <a:pt x="5419708" y="1103537"/>
                  <a:pt x="5474724" y="1091167"/>
                </a:cubicBezTo>
                <a:lnTo>
                  <a:pt x="5612132" y="1051509"/>
                </a:lnTo>
                <a:cubicBezTo>
                  <a:pt x="5662448" y="1045154"/>
                  <a:pt x="5747676" y="1053086"/>
                  <a:pt x="5776618" y="1053037"/>
                </a:cubicBezTo>
                <a:lnTo>
                  <a:pt x="5785786" y="1051213"/>
                </a:lnTo>
                <a:lnTo>
                  <a:pt x="5829381" y="1046878"/>
                </a:lnTo>
                <a:cubicBezTo>
                  <a:pt x="5855683" y="1045549"/>
                  <a:pt x="5917537" y="1045151"/>
                  <a:pt x="5943596" y="1043237"/>
                </a:cubicBezTo>
                <a:cubicBezTo>
                  <a:pt x="5955032" y="1029831"/>
                  <a:pt x="5969545" y="1030469"/>
                  <a:pt x="5985730" y="1035396"/>
                </a:cubicBezTo>
                <a:cubicBezTo>
                  <a:pt x="6020901" y="1022497"/>
                  <a:pt x="6059962" y="1025742"/>
                  <a:pt x="6103109" y="1019019"/>
                </a:cubicBezTo>
                <a:cubicBezTo>
                  <a:pt x="6142495" y="996126"/>
                  <a:pt x="6176341" y="992625"/>
                  <a:pt x="6222406" y="985341"/>
                </a:cubicBezTo>
                <a:cubicBezTo>
                  <a:pt x="6305000" y="965848"/>
                  <a:pt x="6389790" y="916113"/>
                  <a:pt x="6598672" y="902062"/>
                </a:cubicBezTo>
                <a:cubicBezTo>
                  <a:pt x="6696217" y="878308"/>
                  <a:pt x="6705019" y="864412"/>
                  <a:pt x="6766149" y="846132"/>
                </a:cubicBezTo>
                <a:cubicBezTo>
                  <a:pt x="6828622" y="816303"/>
                  <a:pt x="6844288" y="800250"/>
                  <a:pt x="6886312" y="781877"/>
                </a:cubicBezTo>
                <a:cubicBezTo>
                  <a:pt x="6904346" y="770915"/>
                  <a:pt x="6974811" y="693660"/>
                  <a:pt x="7006457" y="699758"/>
                </a:cubicBezTo>
                <a:cubicBezTo>
                  <a:pt x="7015878" y="688760"/>
                  <a:pt x="7169942" y="678731"/>
                  <a:pt x="7231643" y="640778"/>
                </a:cubicBezTo>
                <a:cubicBezTo>
                  <a:pt x="7291087" y="623099"/>
                  <a:pt x="7308597" y="611957"/>
                  <a:pt x="7363123" y="593682"/>
                </a:cubicBezTo>
                <a:cubicBezTo>
                  <a:pt x="7401879" y="595559"/>
                  <a:pt x="7517574" y="550445"/>
                  <a:pt x="7588368" y="531129"/>
                </a:cubicBezTo>
                <a:cubicBezTo>
                  <a:pt x="7669636" y="521516"/>
                  <a:pt x="7844833" y="454614"/>
                  <a:pt x="7952094" y="409302"/>
                </a:cubicBezTo>
                <a:cubicBezTo>
                  <a:pt x="8059356" y="363990"/>
                  <a:pt x="8146910" y="253405"/>
                  <a:pt x="8231938" y="259259"/>
                </a:cubicBezTo>
                <a:cubicBezTo>
                  <a:pt x="8305929" y="256630"/>
                  <a:pt x="8363222" y="225400"/>
                  <a:pt x="8428864" y="208471"/>
                </a:cubicBezTo>
                <a:cubicBezTo>
                  <a:pt x="8491413" y="192972"/>
                  <a:pt x="8456819" y="173248"/>
                  <a:pt x="8616510" y="161973"/>
                </a:cubicBezTo>
                <a:cubicBezTo>
                  <a:pt x="8658196" y="158015"/>
                  <a:pt x="8776576" y="160401"/>
                  <a:pt x="8826766" y="152111"/>
                </a:cubicBezTo>
                <a:lnTo>
                  <a:pt x="8917647" y="112232"/>
                </a:lnTo>
                <a:cubicBezTo>
                  <a:pt x="8976899" y="93075"/>
                  <a:pt x="9069756" y="89380"/>
                  <a:pt x="9182272" y="37171"/>
                </a:cubicBezTo>
                <a:cubicBezTo>
                  <a:pt x="9197307" y="35724"/>
                  <a:pt x="9214647" y="30863"/>
                  <a:pt x="9232990" y="24074"/>
                </a:cubicBezTo>
                <a:lnTo>
                  <a:pt x="9288370" y="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tile tx="0" ty="0" sx="70000" sy="70000" flip="none" algn="tl"/>
          </a:blipFill>
          <a:ln w="12700" cap="flat" cmpd="sng" algn="ctr">
            <a:noFill/>
            <a:prstDash val="solid"/>
            <a:miter lim="800000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EB26615-6628-44FC-97FC-656C0A834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3476"/>
            <a:ext cx="5852458" cy="6374525"/>
          </a:xfrm>
          <a:custGeom>
            <a:avLst/>
            <a:gdLst>
              <a:gd name="connsiteX0" fmla="*/ 5517259 w 5852458"/>
              <a:gd name="connsiteY0" fmla="*/ 0 h 6410965"/>
              <a:gd name="connsiteX1" fmla="*/ 5852458 w 5852458"/>
              <a:gd name="connsiteY1" fmla="*/ 6410965 h 6410965"/>
              <a:gd name="connsiteX2" fmla="*/ 0 w 5852458"/>
              <a:gd name="connsiteY2" fmla="*/ 6410965 h 6410965"/>
              <a:gd name="connsiteX3" fmla="*/ 0 w 5852458"/>
              <a:gd name="connsiteY3" fmla="*/ 288471 h 6410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52458" h="6410965">
                <a:moveTo>
                  <a:pt x="5517259" y="0"/>
                </a:moveTo>
                <a:lnTo>
                  <a:pt x="5852458" y="6410965"/>
                </a:lnTo>
                <a:lnTo>
                  <a:pt x="0" y="6410965"/>
                </a:lnTo>
                <a:lnTo>
                  <a:pt x="0" y="288471"/>
                </a:lnTo>
                <a:close/>
              </a:path>
            </a:pathLst>
          </a:custGeom>
          <a:solidFill>
            <a:srgbClr val="EFEEE9"/>
          </a:solidFill>
          <a:ln w="12700" cap="flat" cmpd="sng" algn="ctr">
            <a:noFill/>
            <a:prstDash val="solid"/>
            <a:miter lim="800000"/>
          </a:ln>
          <a:effectLst>
            <a:outerShdw blurRad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F0EBE27-2B58-4043-9268-90B6853FC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9683"/>
            <a:ext cx="5729996" cy="6248316"/>
          </a:xfrm>
          <a:custGeom>
            <a:avLst/>
            <a:gdLst>
              <a:gd name="connsiteX0" fmla="*/ 5369862 w 5729996"/>
              <a:gd name="connsiteY0" fmla="*/ 0 h 6248316"/>
              <a:gd name="connsiteX1" fmla="*/ 5410496 w 5729996"/>
              <a:gd name="connsiteY1" fmla="*/ 24334 h 6248316"/>
              <a:gd name="connsiteX2" fmla="*/ 5412606 w 5729996"/>
              <a:gd name="connsiteY2" fmla="*/ 65970 h 6248316"/>
              <a:gd name="connsiteX3" fmla="*/ 5416784 w 5729996"/>
              <a:gd name="connsiteY3" fmla="*/ 67780 h 6248316"/>
              <a:gd name="connsiteX4" fmla="*/ 5443380 w 5729996"/>
              <a:gd name="connsiteY4" fmla="*/ 106523 h 6248316"/>
              <a:gd name="connsiteX5" fmla="*/ 5421570 w 5729996"/>
              <a:gd name="connsiteY5" fmla="*/ 184905 h 6248316"/>
              <a:gd name="connsiteX6" fmla="*/ 5420220 w 5729996"/>
              <a:gd name="connsiteY6" fmla="*/ 216199 h 6248316"/>
              <a:gd name="connsiteX7" fmla="*/ 5422482 w 5729996"/>
              <a:gd name="connsiteY7" fmla="*/ 260845 h 6248316"/>
              <a:gd name="connsiteX8" fmla="*/ 5434665 w 5729996"/>
              <a:gd name="connsiteY8" fmla="*/ 398009 h 6248316"/>
              <a:gd name="connsiteX9" fmla="*/ 5639379 w 5729996"/>
              <a:gd name="connsiteY9" fmla="*/ 398009 h 6248316"/>
              <a:gd name="connsiteX10" fmla="*/ 5639379 w 5729996"/>
              <a:gd name="connsiteY10" fmla="*/ 2227390 h 6248316"/>
              <a:gd name="connsiteX11" fmla="*/ 5541101 w 5729996"/>
              <a:gd name="connsiteY11" fmla="*/ 2227390 h 6248316"/>
              <a:gd name="connsiteX12" fmla="*/ 5543339 w 5729996"/>
              <a:gd name="connsiteY12" fmla="*/ 2241697 h 6248316"/>
              <a:gd name="connsiteX13" fmla="*/ 5546917 w 5729996"/>
              <a:gd name="connsiteY13" fmla="*/ 2285652 h 6248316"/>
              <a:gd name="connsiteX14" fmla="*/ 5546985 w 5729996"/>
              <a:gd name="connsiteY14" fmla="*/ 2292052 h 6248316"/>
              <a:gd name="connsiteX15" fmla="*/ 5540356 w 5729996"/>
              <a:gd name="connsiteY15" fmla="*/ 2345382 h 6248316"/>
              <a:gd name="connsiteX16" fmla="*/ 5545313 w 5729996"/>
              <a:gd name="connsiteY16" fmla="*/ 2350046 h 6248316"/>
              <a:gd name="connsiteX17" fmla="*/ 5550954 w 5729996"/>
              <a:gd name="connsiteY17" fmla="*/ 2366333 h 6248316"/>
              <a:gd name="connsiteX18" fmla="*/ 5546070 w 5729996"/>
              <a:gd name="connsiteY18" fmla="*/ 2380820 h 6248316"/>
              <a:gd name="connsiteX19" fmla="*/ 5539473 w 5729996"/>
              <a:gd name="connsiteY19" fmla="*/ 2447770 h 6248316"/>
              <a:gd name="connsiteX20" fmla="*/ 5536626 w 5729996"/>
              <a:gd name="connsiteY20" fmla="*/ 2513456 h 6248316"/>
              <a:gd name="connsiteX21" fmla="*/ 5610789 w 5729996"/>
              <a:gd name="connsiteY21" fmla="*/ 3898260 h 6248316"/>
              <a:gd name="connsiteX22" fmla="*/ 5629514 w 5729996"/>
              <a:gd name="connsiteY22" fmla="*/ 4230682 h 6248316"/>
              <a:gd name="connsiteX23" fmla="*/ 5637643 w 5729996"/>
              <a:gd name="connsiteY23" fmla="*/ 4444335 h 6248316"/>
              <a:gd name="connsiteX24" fmla="*/ 5729996 w 5729996"/>
              <a:gd name="connsiteY24" fmla="*/ 6248315 h 6248316"/>
              <a:gd name="connsiteX25" fmla="*/ 0 w 5729996"/>
              <a:gd name="connsiteY25" fmla="*/ 6248316 h 6248316"/>
              <a:gd name="connsiteX26" fmla="*/ 0 w 5729996"/>
              <a:gd name="connsiteY26" fmla="*/ 281035 h 6248316"/>
              <a:gd name="connsiteX27" fmla="*/ 138300 w 5729996"/>
              <a:gd name="connsiteY27" fmla="*/ 274616 h 6248316"/>
              <a:gd name="connsiteX28" fmla="*/ 3740423 w 5729996"/>
              <a:gd name="connsiteY28" fmla="*/ 77589 h 6248316"/>
              <a:gd name="connsiteX29" fmla="*/ 4864389 w 5729996"/>
              <a:gd name="connsiteY29" fmla="*/ 28034 h 6248316"/>
              <a:gd name="connsiteX0" fmla="*/ 5369862 w 5729996"/>
              <a:gd name="connsiteY0" fmla="*/ 0 h 6248316"/>
              <a:gd name="connsiteX1" fmla="*/ 5410496 w 5729996"/>
              <a:gd name="connsiteY1" fmla="*/ 24334 h 6248316"/>
              <a:gd name="connsiteX2" fmla="*/ 5412606 w 5729996"/>
              <a:gd name="connsiteY2" fmla="*/ 65970 h 6248316"/>
              <a:gd name="connsiteX3" fmla="*/ 5416784 w 5729996"/>
              <a:gd name="connsiteY3" fmla="*/ 67780 h 6248316"/>
              <a:gd name="connsiteX4" fmla="*/ 5443380 w 5729996"/>
              <a:gd name="connsiteY4" fmla="*/ 106523 h 6248316"/>
              <a:gd name="connsiteX5" fmla="*/ 5421570 w 5729996"/>
              <a:gd name="connsiteY5" fmla="*/ 184905 h 6248316"/>
              <a:gd name="connsiteX6" fmla="*/ 5420220 w 5729996"/>
              <a:gd name="connsiteY6" fmla="*/ 216199 h 6248316"/>
              <a:gd name="connsiteX7" fmla="*/ 5422482 w 5729996"/>
              <a:gd name="connsiteY7" fmla="*/ 260845 h 6248316"/>
              <a:gd name="connsiteX8" fmla="*/ 5434665 w 5729996"/>
              <a:gd name="connsiteY8" fmla="*/ 398009 h 6248316"/>
              <a:gd name="connsiteX9" fmla="*/ 5639379 w 5729996"/>
              <a:gd name="connsiteY9" fmla="*/ 2227390 h 6248316"/>
              <a:gd name="connsiteX10" fmla="*/ 5541101 w 5729996"/>
              <a:gd name="connsiteY10" fmla="*/ 2227390 h 6248316"/>
              <a:gd name="connsiteX11" fmla="*/ 5543339 w 5729996"/>
              <a:gd name="connsiteY11" fmla="*/ 2241697 h 6248316"/>
              <a:gd name="connsiteX12" fmla="*/ 5546917 w 5729996"/>
              <a:gd name="connsiteY12" fmla="*/ 2285652 h 6248316"/>
              <a:gd name="connsiteX13" fmla="*/ 5546985 w 5729996"/>
              <a:gd name="connsiteY13" fmla="*/ 2292052 h 6248316"/>
              <a:gd name="connsiteX14" fmla="*/ 5540356 w 5729996"/>
              <a:gd name="connsiteY14" fmla="*/ 2345382 h 6248316"/>
              <a:gd name="connsiteX15" fmla="*/ 5545313 w 5729996"/>
              <a:gd name="connsiteY15" fmla="*/ 2350046 h 6248316"/>
              <a:gd name="connsiteX16" fmla="*/ 5550954 w 5729996"/>
              <a:gd name="connsiteY16" fmla="*/ 2366333 h 6248316"/>
              <a:gd name="connsiteX17" fmla="*/ 5546070 w 5729996"/>
              <a:gd name="connsiteY17" fmla="*/ 2380820 h 6248316"/>
              <a:gd name="connsiteX18" fmla="*/ 5539473 w 5729996"/>
              <a:gd name="connsiteY18" fmla="*/ 2447770 h 6248316"/>
              <a:gd name="connsiteX19" fmla="*/ 5536626 w 5729996"/>
              <a:gd name="connsiteY19" fmla="*/ 2513456 h 6248316"/>
              <a:gd name="connsiteX20" fmla="*/ 5610789 w 5729996"/>
              <a:gd name="connsiteY20" fmla="*/ 3898260 h 6248316"/>
              <a:gd name="connsiteX21" fmla="*/ 5629514 w 5729996"/>
              <a:gd name="connsiteY21" fmla="*/ 4230682 h 6248316"/>
              <a:gd name="connsiteX22" fmla="*/ 5637643 w 5729996"/>
              <a:gd name="connsiteY22" fmla="*/ 4444335 h 6248316"/>
              <a:gd name="connsiteX23" fmla="*/ 5729996 w 5729996"/>
              <a:gd name="connsiteY23" fmla="*/ 6248315 h 6248316"/>
              <a:gd name="connsiteX24" fmla="*/ 0 w 5729996"/>
              <a:gd name="connsiteY24" fmla="*/ 6248316 h 6248316"/>
              <a:gd name="connsiteX25" fmla="*/ 0 w 5729996"/>
              <a:gd name="connsiteY25" fmla="*/ 281035 h 6248316"/>
              <a:gd name="connsiteX26" fmla="*/ 138300 w 5729996"/>
              <a:gd name="connsiteY26" fmla="*/ 274616 h 6248316"/>
              <a:gd name="connsiteX27" fmla="*/ 3740423 w 5729996"/>
              <a:gd name="connsiteY27" fmla="*/ 77589 h 6248316"/>
              <a:gd name="connsiteX28" fmla="*/ 4864389 w 5729996"/>
              <a:gd name="connsiteY28" fmla="*/ 28034 h 6248316"/>
              <a:gd name="connsiteX29" fmla="*/ 5369862 w 5729996"/>
              <a:gd name="connsiteY29" fmla="*/ 0 h 6248316"/>
              <a:gd name="connsiteX0" fmla="*/ 5369862 w 5729996"/>
              <a:gd name="connsiteY0" fmla="*/ 0 h 6248316"/>
              <a:gd name="connsiteX1" fmla="*/ 5410496 w 5729996"/>
              <a:gd name="connsiteY1" fmla="*/ 24334 h 6248316"/>
              <a:gd name="connsiteX2" fmla="*/ 5412606 w 5729996"/>
              <a:gd name="connsiteY2" fmla="*/ 65970 h 6248316"/>
              <a:gd name="connsiteX3" fmla="*/ 5416784 w 5729996"/>
              <a:gd name="connsiteY3" fmla="*/ 67780 h 6248316"/>
              <a:gd name="connsiteX4" fmla="*/ 5443380 w 5729996"/>
              <a:gd name="connsiteY4" fmla="*/ 106523 h 6248316"/>
              <a:gd name="connsiteX5" fmla="*/ 5421570 w 5729996"/>
              <a:gd name="connsiteY5" fmla="*/ 184905 h 6248316"/>
              <a:gd name="connsiteX6" fmla="*/ 5420220 w 5729996"/>
              <a:gd name="connsiteY6" fmla="*/ 216199 h 6248316"/>
              <a:gd name="connsiteX7" fmla="*/ 5422482 w 5729996"/>
              <a:gd name="connsiteY7" fmla="*/ 260845 h 6248316"/>
              <a:gd name="connsiteX8" fmla="*/ 5434665 w 5729996"/>
              <a:gd name="connsiteY8" fmla="*/ 398009 h 6248316"/>
              <a:gd name="connsiteX9" fmla="*/ 5541101 w 5729996"/>
              <a:gd name="connsiteY9" fmla="*/ 2227390 h 6248316"/>
              <a:gd name="connsiteX10" fmla="*/ 5543339 w 5729996"/>
              <a:gd name="connsiteY10" fmla="*/ 2241697 h 6248316"/>
              <a:gd name="connsiteX11" fmla="*/ 5546917 w 5729996"/>
              <a:gd name="connsiteY11" fmla="*/ 2285652 h 6248316"/>
              <a:gd name="connsiteX12" fmla="*/ 5546985 w 5729996"/>
              <a:gd name="connsiteY12" fmla="*/ 2292052 h 6248316"/>
              <a:gd name="connsiteX13" fmla="*/ 5540356 w 5729996"/>
              <a:gd name="connsiteY13" fmla="*/ 2345382 h 6248316"/>
              <a:gd name="connsiteX14" fmla="*/ 5545313 w 5729996"/>
              <a:gd name="connsiteY14" fmla="*/ 2350046 h 6248316"/>
              <a:gd name="connsiteX15" fmla="*/ 5550954 w 5729996"/>
              <a:gd name="connsiteY15" fmla="*/ 2366333 h 6248316"/>
              <a:gd name="connsiteX16" fmla="*/ 5546070 w 5729996"/>
              <a:gd name="connsiteY16" fmla="*/ 2380820 h 6248316"/>
              <a:gd name="connsiteX17" fmla="*/ 5539473 w 5729996"/>
              <a:gd name="connsiteY17" fmla="*/ 2447770 h 6248316"/>
              <a:gd name="connsiteX18" fmla="*/ 5536626 w 5729996"/>
              <a:gd name="connsiteY18" fmla="*/ 2513456 h 6248316"/>
              <a:gd name="connsiteX19" fmla="*/ 5610789 w 5729996"/>
              <a:gd name="connsiteY19" fmla="*/ 3898260 h 6248316"/>
              <a:gd name="connsiteX20" fmla="*/ 5629514 w 5729996"/>
              <a:gd name="connsiteY20" fmla="*/ 4230682 h 6248316"/>
              <a:gd name="connsiteX21" fmla="*/ 5637643 w 5729996"/>
              <a:gd name="connsiteY21" fmla="*/ 4444335 h 6248316"/>
              <a:gd name="connsiteX22" fmla="*/ 5729996 w 5729996"/>
              <a:gd name="connsiteY22" fmla="*/ 6248315 h 6248316"/>
              <a:gd name="connsiteX23" fmla="*/ 0 w 5729996"/>
              <a:gd name="connsiteY23" fmla="*/ 6248316 h 6248316"/>
              <a:gd name="connsiteX24" fmla="*/ 0 w 5729996"/>
              <a:gd name="connsiteY24" fmla="*/ 281035 h 6248316"/>
              <a:gd name="connsiteX25" fmla="*/ 138300 w 5729996"/>
              <a:gd name="connsiteY25" fmla="*/ 274616 h 6248316"/>
              <a:gd name="connsiteX26" fmla="*/ 3740423 w 5729996"/>
              <a:gd name="connsiteY26" fmla="*/ 77589 h 6248316"/>
              <a:gd name="connsiteX27" fmla="*/ 4864389 w 5729996"/>
              <a:gd name="connsiteY27" fmla="*/ 28034 h 6248316"/>
              <a:gd name="connsiteX28" fmla="*/ 5369862 w 5729996"/>
              <a:gd name="connsiteY28" fmla="*/ 0 h 6248316"/>
              <a:gd name="connsiteX0" fmla="*/ 5369862 w 5729996"/>
              <a:gd name="connsiteY0" fmla="*/ 0 h 6248316"/>
              <a:gd name="connsiteX1" fmla="*/ 5410496 w 5729996"/>
              <a:gd name="connsiteY1" fmla="*/ 24334 h 6248316"/>
              <a:gd name="connsiteX2" fmla="*/ 5412606 w 5729996"/>
              <a:gd name="connsiteY2" fmla="*/ 65970 h 6248316"/>
              <a:gd name="connsiteX3" fmla="*/ 5416784 w 5729996"/>
              <a:gd name="connsiteY3" fmla="*/ 67780 h 6248316"/>
              <a:gd name="connsiteX4" fmla="*/ 5443380 w 5729996"/>
              <a:gd name="connsiteY4" fmla="*/ 106523 h 6248316"/>
              <a:gd name="connsiteX5" fmla="*/ 5421570 w 5729996"/>
              <a:gd name="connsiteY5" fmla="*/ 184905 h 6248316"/>
              <a:gd name="connsiteX6" fmla="*/ 5420220 w 5729996"/>
              <a:gd name="connsiteY6" fmla="*/ 216199 h 6248316"/>
              <a:gd name="connsiteX7" fmla="*/ 5422482 w 5729996"/>
              <a:gd name="connsiteY7" fmla="*/ 260845 h 6248316"/>
              <a:gd name="connsiteX8" fmla="*/ 5434665 w 5729996"/>
              <a:gd name="connsiteY8" fmla="*/ 398009 h 6248316"/>
              <a:gd name="connsiteX9" fmla="*/ 5541101 w 5729996"/>
              <a:gd name="connsiteY9" fmla="*/ 2227390 h 6248316"/>
              <a:gd name="connsiteX10" fmla="*/ 5546917 w 5729996"/>
              <a:gd name="connsiteY10" fmla="*/ 2285652 h 6248316"/>
              <a:gd name="connsiteX11" fmla="*/ 5546985 w 5729996"/>
              <a:gd name="connsiteY11" fmla="*/ 2292052 h 6248316"/>
              <a:gd name="connsiteX12" fmla="*/ 5540356 w 5729996"/>
              <a:gd name="connsiteY12" fmla="*/ 2345382 h 6248316"/>
              <a:gd name="connsiteX13" fmla="*/ 5545313 w 5729996"/>
              <a:gd name="connsiteY13" fmla="*/ 2350046 h 6248316"/>
              <a:gd name="connsiteX14" fmla="*/ 5550954 w 5729996"/>
              <a:gd name="connsiteY14" fmla="*/ 2366333 h 6248316"/>
              <a:gd name="connsiteX15" fmla="*/ 5546070 w 5729996"/>
              <a:gd name="connsiteY15" fmla="*/ 2380820 h 6248316"/>
              <a:gd name="connsiteX16" fmla="*/ 5539473 w 5729996"/>
              <a:gd name="connsiteY16" fmla="*/ 2447770 h 6248316"/>
              <a:gd name="connsiteX17" fmla="*/ 5536626 w 5729996"/>
              <a:gd name="connsiteY17" fmla="*/ 2513456 h 6248316"/>
              <a:gd name="connsiteX18" fmla="*/ 5610789 w 5729996"/>
              <a:gd name="connsiteY18" fmla="*/ 3898260 h 6248316"/>
              <a:gd name="connsiteX19" fmla="*/ 5629514 w 5729996"/>
              <a:gd name="connsiteY19" fmla="*/ 4230682 h 6248316"/>
              <a:gd name="connsiteX20" fmla="*/ 5637643 w 5729996"/>
              <a:gd name="connsiteY20" fmla="*/ 4444335 h 6248316"/>
              <a:gd name="connsiteX21" fmla="*/ 5729996 w 5729996"/>
              <a:gd name="connsiteY21" fmla="*/ 6248315 h 6248316"/>
              <a:gd name="connsiteX22" fmla="*/ 0 w 5729996"/>
              <a:gd name="connsiteY22" fmla="*/ 6248316 h 6248316"/>
              <a:gd name="connsiteX23" fmla="*/ 0 w 5729996"/>
              <a:gd name="connsiteY23" fmla="*/ 281035 h 6248316"/>
              <a:gd name="connsiteX24" fmla="*/ 138300 w 5729996"/>
              <a:gd name="connsiteY24" fmla="*/ 274616 h 6248316"/>
              <a:gd name="connsiteX25" fmla="*/ 3740423 w 5729996"/>
              <a:gd name="connsiteY25" fmla="*/ 77589 h 6248316"/>
              <a:gd name="connsiteX26" fmla="*/ 4864389 w 5729996"/>
              <a:gd name="connsiteY26" fmla="*/ 28034 h 6248316"/>
              <a:gd name="connsiteX27" fmla="*/ 5369862 w 5729996"/>
              <a:gd name="connsiteY27" fmla="*/ 0 h 6248316"/>
              <a:gd name="connsiteX0" fmla="*/ 5369862 w 5729996"/>
              <a:gd name="connsiteY0" fmla="*/ 0 h 6248316"/>
              <a:gd name="connsiteX1" fmla="*/ 5410496 w 5729996"/>
              <a:gd name="connsiteY1" fmla="*/ 24334 h 6248316"/>
              <a:gd name="connsiteX2" fmla="*/ 5412606 w 5729996"/>
              <a:gd name="connsiteY2" fmla="*/ 65970 h 6248316"/>
              <a:gd name="connsiteX3" fmla="*/ 5416784 w 5729996"/>
              <a:gd name="connsiteY3" fmla="*/ 67780 h 6248316"/>
              <a:gd name="connsiteX4" fmla="*/ 5443380 w 5729996"/>
              <a:gd name="connsiteY4" fmla="*/ 106523 h 6248316"/>
              <a:gd name="connsiteX5" fmla="*/ 5421570 w 5729996"/>
              <a:gd name="connsiteY5" fmla="*/ 184905 h 6248316"/>
              <a:gd name="connsiteX6" fmla="*/ 5420220 w 5729996"/>
              <a:gd name="connsiteY6" fmla="*/ 216199 h 6248316"/>
              <a:gd name="connsiteX7" fmla="*/ 5422482 w 5729996"/>
              <a:gd name="connsiteY7" fmla="*/ 260845 h 6248316"/>
              <a:gd name="connsiteX8" fmla="*/ 5434665 w 5729996"/>
              <a:gd name="connsiteY8" fmla="*/ 398009 h 6248316"/>
              <a:gd name="connsiteX9" fmla="*/ 5546917 w 5729996"/>
              <a:gd name="connsiteY9" fmla="*/ 2285652 h 6248316"/>
              <a:gd name="connsiteX10" fmla="*/ 5546985 w 5729996"/>
              <a:gd name="connsiteY10" fmla="*/ 2292052 h 6248316"/>
              <a:gd name="connsiteX11" fmla="*/ 5540356 w 5729996"/>
              <a:gd name="connsiteY11" fmla="*/ 2345382 h 6248316"/>
              <a:gd name="connsiteX12" fmla="*/ 5545313 w 5729996"/>
              <a:gd name="connsiteY12" fmla="*/ 2350046 h 6248316"/>
              <a:gd name="connsiteX13" fmla="*/ 5550954 w 5729996"/>
              <a:gd name="connsiteY13" fmla="*/ 2366333 h 6248316"/>
              <a:gd name="connsiteX14" fmla="*/ 5546070 w 5729996"/>
              <a:gd name="connsiteY14" fmla="*/ 2380820 h 6248316"/>
              <a:gd name="connsiteX15" fmla="*/ 5539473 w 5729996"/>
              <a:gd name="connsiteY15" fmla="*/ 2447770 h 6248316"/>
              <a:gd name="connsiteX16" fmla="*/ 5536626 w 5729996"/>
              <a:gd name="connsiteY16" fmla="*/ 2513456 h 6248316"/>
              <a:gd name="connsiteX17" fmla="*/ 5610789 w 5729996"/>
              <a:gd name="connsiteY17" fmla="*/ 3898260 h 6248316"/>
              <a:gd name="connsiteX18" fmla="*/ 5629514 w 5729996"/>
              <a:gd name="connsiteY18" fmla="*/ 4230682 h 6248316"/>
              <a:gd name="connsiteX19" fmla="*/ 5637643 w 5729996"/>
              <a:gd name="connsiteY19" fmla="*/ 4444335 h 6248316"/>
              <a:gd name="connsiteX20" fmla="*/ 5729996 w 5729996"/>
              <a:gd name="connsiteY20" fmla="*/ 6248315 h 6248316"/>
              <a:gd name="connsiteX21" fmla="*/ 0 w 5729996"/>
              <a:gd name="connsiteY21" fmla="*/ 6248316 h 6248316"/>
              <a:gd name="connsiteX22" fmla="*/ 0 w 5729996"/>
              <a:gd name="connsiteY22" fmla="*/ 281035 h 6248316"/>
              <a:gd name="connsiteX23" fmla="*/ 138300 w 5729996"/>
              <a:gd name="connsiteY23" fmla="*/ 274616 h 6248316"/>
              <a:gd name="connsiteX24" fmla="*/ 3740423 w 5729996"/>
              <a:gd name="connsiteY24" fmla="*/ 77589 h 6248316"/>
              <a:gd name="connsiteX25" fmla="*/ 4864389 w 5729996"/>
              <a:gd name="connsiteY25" fmla="*/ 28034 h 6248316"/>
              <a:gd name="connsiteX26" fmla="*/ 5369862 w 5729996"/>
              <a:gd name="connsiteY26" fmla="*/ 0 h 6248316"/>
              <a:gd name="connsiteX0" fmla="*/ 5369862 w 5729996"/>
              <a:gd name="connsiteY0" fmla="*/ 0 h 6248316"/>
              <a:gd name="connsiteX1" fmla="*/ 5410496 w 5729996"/>
              <a:gd name="connsiteY1" fmla="*/ 24334 h 6248316"/>
              <a:gd name="connsiteX2" fmla="*/ 5412606 w 5729996"/>
              <a:gd name="connsiteY2" fmla="*/ 65970 h 6248316"/>
              <a:gd name="connsiteX3" fmla="*/ 5416784 w 5729996"/>
              <a:gd name="connsiteY3" fmla="*/ 67780 h 6248316"/>
              <a:gd name="connsiteX4" fmla="*/ 5443380 w 5729996"/>
              <a:gd name="connsiteY4" fmla="*/ 106523 h 6248316"/>
              <a:gd name="connsiteX5" fmla="*/ 5421570 w 5729996"/>
              <a:gd name="connsiteY5" fmla="*/ 184905 h 6248316"/>
              <a:gd name="connsiteX6" fmla="*/ 5420220 w 5729996"/>
              <a:gd name="connsiteY6" fmla="*/ 216199 h 6248316"/>
              <a:gd name="connsiteX7" fmla="*/ 5422482 w 5729996"/>
              <a:gd name="connsiteY7" fmla="*/ 260845 h 6248316"/>
              <a:gd name="connsiteX8" fmla="*/ 5434665 w 5729996"/>
              <a:gd name="connsiteY8" fmla="*/ 398009 h 6248316"/>
              <a:gd name="connsiteX9" fmla="*/ 5546917 w 5729996"/>
              <a:gd name="connsiteY9" fmla="*/ 2285652 h 6248316"/>
              <a:gd name="connsiteX10" fmla="*/ 5540356 w 5729996"/>
              <a:gd name="connsiteY10" fmla="*/ 2345382 h 6248316"/>
              <a:gd name="connsiteX11" fmla="*/ 5545313 w 5729996"/>
              <a:gd name="connsiteY11" fmla="*/ 2350046 h 6248316"/>
              <a:gd name="connsiteX12" fmla="*/ 5550954 w 5729996"/>
              <a:gd name="connsiteY12" fmla="*/ 2366333 h 6248316"/>
              <a:gd name="connsiteX13" fmla="*/ 5546070 w 5729996"/>
              <a:gd name="connsiteY13" fmla="*/ 2380820 h 6248316"/>
              <a:gd name="connsiteX14" fmla="*/ 5539473 w 5729996"/>
              <a:gd name="connsiteY14" fmla="*/ 2447770 h 6248316"/>
              <a:gd name="connsiteX15" fmla="*/ 5536626 w 5729996"/>
              <a:gd name="connsiteY15" fmla="*/ 2513456 h 6248316"/>
              <a:gd name="connsiteX16" fmla="*/ 5610789 w 5729996"/>
              <a:gd name="connsiteY16" fmla="*/ 3898260 h 6248316"/>
              <a:gd name="connsiteX17" fmla="*/ 5629514 w 5729996"/>
              <a:gd name="connsiteY17" fmla="*/ 4230682 h 6248316"/>
              <a:gd name="connsiteX18" fmla="*/ 5637643 w 5729996"/>
              <a:gd name="connsiteY18" fmla="*/ 4444335 h 6248316"/>
              <a:gd name="connsiteX19" fmla="*/ 5729996 w 5729996"/>
              <a:gd name="connsiteY19" fmla="*/ 6248315 h 6248316"/>
              <a:gd name="connsiteX20" fmla="*/ 0 w 5729996"/>
              <a:gd name="connsiteY20" fmla="*/ 6248316 h 6248316"/>
              <a:gd name="connsiteX21" fmla="*/ 0 w 5729996"/>
              <a:gd name="connsiteY21" fmla="*/ 281035 h 6248316"/>
              <a:gd name="connsiteX22" fmla="*/ 138300 w 5729996"/>
              <a:gd name="connsiteY22" fmla="*/ 274616 h 6248316"/>
              <a:gd name="connsiteX23" fmla="*/ 3740423 w 5729996"/>
              <a:gd name="connsiteY23" fmla="*/ 77589 h 6248316"/>
              <a:gd name="connsiteX24" fmla="*/ 4864389 w 5729996"/>
              <a:gd name="connsiteY24" fmla="*/ 28034 h 6248316"/>
              <a:gd name="connsiteX25" fmla="*/ 5369862 w 5729996"/>
              <a:gd name="connsiteY25" fmla="*/ 0 h 6248316"/>
              <a:gd name="connsiteX0" fmla="*/ 5369862 w 5729996"/>
              <a:gd name="connsiteY0" fmla="*/ 0 h 6248316"/>
              <a:gd name="connsiteX1" fmla="*/ 5410496 w 5729996"/>
              <a:gd name="connsiteY1" fmla="*/ 24334 h 6248316"/>
              <a:gd name="connsiteX2" fmla="*/ 5412606 w 5729996"/>
              <a:gd name="connsiteY2" fmla="*/ 65970 h 6248316"/>
              <a:gd name="connsiteX3" fmla="*/ 5416784 w 5729996"/>
              <a:gd name="connsiteY3" fmla="*/ 67780 h 6248316"/>
              <a:gd name="connsiteX4" fmla="*/ 5443380 w 5729996"/>
              <a:gd name="connsiteY4" fmla="*/ 106523 h 6248316"/>
              <a:gd name="connsiteX5" fmla="*/ 5421570 w 5729996"/>
              <a:gd name="connsiteY5" fmla="*/ 184905 h 6248316"/>
              <a:gd name="connsiteX6" fmla="*/ 5420220 w 5729996"/>
              <a:gd name="connsiteY6" fmla="*/ 216199 h 6248316"/>
              <a:gd name="connsiteX7" fmla="*/ 5422482 w 5729996"/>
              <a:gd name="connsiteY7" fmla="*/ 260845 h 6248316"/>
              <a:gd name="connsiteX8" fmla="*/ 5434665 w 5729996"/>
              <a:gd name="connsiteY8" fmla="*/ 398009 h 6248316"/>
              <a:gd name="connsiteX9" fmla="*/ 5540356 w 5729996"/>
              <a:gd name="connsiteY9" fmla="*/ 2345382 h 6248316"/>
              <a:gd name="connsiteX10" fmla="*/ 5545313 w 5729996"/>
              <a:gd name="connsiteY10" fmla="*/ 2350046 h 6248316"/>
              <a:gd name="connsiteX11" fmla="*/ 5550954 w 5729996"/>
              <a:gd name="connsiteY11" fmla="*/ 2366333 h 6248316"/>
              <a:gd name="connsiteX12" fmla="*/ 5546070 w 5729996"/>
              <a:gd name="connsiteY12" fmla="*/ 2380820 h 6248316"/>
              <a:gd name="connsiteX13" fmla="*/ 5539473 w 5729996"/>
              <a:gd name="connsiteY13" fmla="*/ 2447770 h 6248316"/>
              <a:gd name="connsiteX14" fmla="*/ 5536626 w 5729996"/>
              <a:gd name="connsiteY14" fmla="*/ 2513456 h 6248316"/>
              <a:gd name="connsiteX15" fmla="*/ 5610789 w 5729996"/>
              <a:gd name="connsiteY15" fmla="*/ 3898260 h 6248316"/>
              <a:gd name="connsiteX16" fmla="*/ 5629514 w 5729996"/>
              <a:gd name="connsiteY16" fmla="*/ 4230682 h 6248316"/>
              <a:gd name="connsiteX17" fmla="*/ 5637643 w 5729996"/>
              <a:gd name="connsiteY17" fmla="*/ 4444335 h 6248316"/>
              <a:gd name="connsiteX18" fmla="*/ 5729996 w 5729996"/>
              <a:gd name="connsiteY18" fmla="*/ 6248315 h 6248316"/>
              <a:gd name="connsiteX19" fmla="*/ 0 w 5729996"/>
              <a:gd name="connsiteY19" fmla="*/ 6248316 h 6248316"/>
              <a:gd name="connsiteX20" fmla="*/ 0 w 5729996"/>
              <a:gd name="connsiteY20" fmla="*/ 281035 h 6248316"/>
              <a:gd name="connsiteX21" fmla="*/ 138300 w 5729996"/>
              <a:gd name="connsiteY21" fmla="*/ 274616 h 6248316"/>
              <a:gd name="connsiteX22" fmla="*/ 3740423 w 5729996"/>
              <a:gd name="connsiteY22" fmla="*/ 77589 h 6248316"/>
              <a:gd name="connsiteX23" fmla="*/ 4864389 w 5729996"/>
              <a:gd name="connsiteY23" fmla="*/ 28034 h 6248316"/>
              <a:gd name="connsiteX24" fmla="*/ 5369862 w 5729996"/>
              <a:gd name="connsiteY24" fmla="*/ 0 h 6248316"/>
              <a:gd name="connsiteX0" fmla="*/ 5369862 w 5729996"/>
              <a:gd name="connsiteY0" fmla="*/ 0 h 6248316"/>
              <a:gd name="connsiteX1" fmla="*/ 5410496 w 5729996"/>
              <a:gd name="connsiteY1" fmla="*/ 24334 h 6248316"/>
              <a:gd name="connsiteX2" fmla="*/ 5412606 w 5729996"/>
              <a:gd name="connsiteY2" fmla="*/ 65970 h 6248316"/>
              <a:gd name="connsiteX3" fmla="*/ 5416784 w 5729996"/>
              <a:gd name="connsiteY3" fmla="*/ 67780 h 6248316"/>
              <a:gd name="connsiteX4" fmla="*/ 5443380 w 5729996"/>
              <a:gd name="connsiteY4" fmla="*/ 106523 h 6248316"/>
              <a:gd name="connsiteX5" fmla="*/ 5421570 w 5729996"/>
              <a:gd name="connsiteY5" fmla="*/ 184905 h 6248316"/>
              <a:gd name="connsiteX6" fmla="*/ 5420220 w 5729996"/>
              <a:gd name="connsiteY6" fmla="*/ 216199 h 6248316"/>
              <a:gd name="connsiteX7" fmla="*/ 5422482 w 5729996"/>
              <a:gd name="connsiteY7" fmla="*/ 260845 h 6248316"/>
              <a:gd name="connsiteX8" fmla="*/ 5434665 w 5729996"/>
              <a:gd name="connsiteY8" fmla="*/ 398009 h 6248316"/>
              <a:gd name="connsiteX9" fmla="*/ 5540356 w 5729996"/>
              <a:gd name="connsiteY9" fmla="*/ 2345382 h 6248316"/>
              <a:gd name="connsiteX10" fmla="*/ 5545313 w 5729996"/>
              <a:gd name="connsiteY10" fmla="*/ 2350046 h 6248316"/>
              <a:gd name="connsiteX11" fmla="*/ 5546070 w 5729996"/>
              <a:gd name="connsiteY11" fmla="*/ 2380820 h 6248316"/>
              <a:gd name="connsiteX12" fmla="*/ 5539473 w 5729996"/>
              <a:gd name="connsiteY12" fmla="*/ 2447770 h 6248316"/>
              <a:gd name="connsiteX13" fmla="*/ 5536626 w 5729996"/>
              <a:gd name="connsiteY13" fmla="*/ 2513456 h 6248316"/>
              <a:gd name="connsiteX14" fmla="*/ 5610789 w 5729996"/>
              <a:gd name="connsiteY14" fmla="*/ 3898260 h 6248316"/>
              <a:gd name="connsiteX15" fmla="*/ 5629514 w 5729996"/>
              <a:gd name="connsiteY15" fmla="*/ 4230682 h 6248316"/>
              <a:gd name="connsiteX16" fmla="*/ 5637643 w 5729996"/>
              <a:gd name="connsiteY16" fmla="*/ 4444335 h 6248316"/>
              <a:gd name="connsiteX17" fmla="*/ 5729996 w 5729996"/>
              <a:gd name="connsiteY17" fmla="*/ 6248315 h 6248316"/>
              <a:gd name="connsiteX18" fmla="*/ 0 w 5729996"/>
              <a:gd name="connsiteY18" fmla="*/ 6248316 h 6248316"/>
              <a:gd name="connsiteX19" fmla="*/ 0 w 5729996"/>
              <a:gd name="connsiteY19" fmla="*/ 281035 h 6248316"/>
              <a:gd name="connsiteX20" fmla="*/ 138300 w 5729996"/>
              <a:gd name="connsiteY20" fmla="*/ 274616 h 6248316"/>
              <a:gd name="connsiteX21" fmla="*/ 3740423 w 5729996"/>
              <a:gd name="connsiteY21" fmla="*/ 77589 h 6248316"/>
              <a:gd name="connsiteX22" fmla="*/ 4864389 w 5729996"/>
              <a:gd name="connsiteY22" fmla="*/ 28034 h 6248316"/>
              <a:gd name="connsiteX23" fmla="*/ 5369862 w 5729996"/>
              <a:gd name="connsiteY23" fmla="*/ 0 h 6248316"/>
              <a:gd name="connsiteX0" fmla="*/ 5369862 w 5729996"/>
              <a:gd name="connsiteY0" fmla="*/ 0 h 6248316"/>
              <a:gd name="connsiteX1" fmla="*/ 5410496 w 5729996"/>
              <a:gd name="connsiteY1" fmla="*/ 24334 h 6248316"/>
              <a:gd name="connsiteX2" fmla="*/ 5412606 w 5729996"/>
              <a:gd name="connsiteY2" fmla="*/ 65970 h 6248316"/>
              <a:gd name="connsiteX3" fmla="*/ 5416784 w 5729996"/>
              <a:gd name="connsiteY3" fmla="*/ 67780 h 6248316"/>
              <a:gd name="connsiteX4" fmla="*/ 5443380 w 5729996"/>
              <a:gd name="connsiteY4" fmla="*/ 106523 h 6248316"/>
              <a:gd name="connsiteX5" fmla="*/ 5421570 w 5729996"/>
              <a:gd name="connsiteY5" fmla="*/ 184905 h 6248316"/>
              <a:gd name="connsiteX6" fmla="*/ 5420220 w 5729996"/>
              <a:gd name="connsiteY6" fmla="*/ 216199 h 6248316"/>
              <a:gd name="connsiteX7" fmla="*/ 5422482 w 5729996"/>
              <a:gd name="connsiteY7" fmla="*/ 260845 h 6248316"/>
              <a:gd name="connsiteX8" fmla="*/ 5434665 w 5729996"/>
              <a:gd name="connsiteY8" fmla="*/ 398009 h 6248316"/>
              <a:gd name="connsiteX9" fmla="*/ 5540356 w 5729996"/>
              <a:gd name="connsiteY9" fmla="*/ 2345382 h 6248316"/>
              <a:gd name="connsiteX10" fmla="*/ 5546070 w 5729996"/>
              <a:gd name="connsiteY10" fmla="*/ 2380820 h 6248316"/>
              <a:gd name="connsiteX11" fmla="*/ 5539473 w 5729996"/>
              <a:gd name="connsiteY11" fmla="*/ 2447770 h 6248316"/>
              <a:gd name="connsiteX12" fmla="*/ 5536626 w 5729996"/>
              <a:gd name="connsiteY12" fmla="*/ 2513456 h 6248316"/>
              <a:gd name="connsiteX13" fmla="*/ 5610789 w 5729996"/>
              <a:gd name="connsiteY13" fmla="*/ 3898260 h 6248316"/>
              <a:gd name="connsiteX14" fmla="*/ 5629514 w 5729996"/>
              <a:gd name="connsiteY14" fmla="*/ 4230682 h 6248316"/>
              <a:gd name="connsiteX15" fmla="*/ 5637643 w 5729996"/>
              <a:gd name="connsiteY15" fmla="*/ 4444335 h 6248316"/>
              <a:gd name="connsiteX16" fmla="*/ 5729996 w 5729996"/>
              <a:gd name="connsiteY16" fmla="*/ 6248315 h 6248316"/>
              <a:gd name="connsiteX17" fmla="*/ 0 w 5729996"/>
              <a:gd name="connsiteY17" fmla="*/ 6248316 h 6248316"/>
              <a:gd name="connsiteX18" fmla="*/ 0 w 5729996"/>
              <a:gd name="connsiteY18" fmla="*/ 281035 h 6248316"/>
              <a:gd name="connsiteX19" fmla="*/ 138300 w 5729996"/>
              <a:gd name="connsiteY19" fmla="*/ 274616 h 6248316"/>
              <a:gd name="connsiteX20" fmla="*/ 3740423 w 5729996"/>
              <a:gd name="connsiteY20" fmla="*/ 77589 h 6248316"/>
              <a:gd name="connsiteX21" fmla="*/ 4864389 w 5729996"/>
              <a:gd name="connsiteY21" fmla="*/ 28034 h 6248316"/>
              <a:gd name="connsiteX22" fmla="*/ 5369862 w 5729996"/>
              <a:gd name="connsiteY22" fmla="*/ 0 h 6248316"/>
              <a:gd name="connsiteX0" fmla="*/ 5369862 w 5729996"/>
              <a:gd name="connsiteY0" fmla="*/ 0 h 6248316"/>
              <a:gd name="connsiteX1" fmla="*/ 5410496 w 5729996"/>
              <a:gd name="connsiteY1" fmla="*/ 24334 h 6248316"/>
              <a:gd name="connsiteX2" fmla="*/ 5412606 w 5729996"/>
              <a:gd name="connsiteY2" fmla="*/ 65970 h 6248316"/>
              <a:gd name="connsiteX3" fmla="*/ 5416784 w 5729996"/>
              <a:gd name="connsiteY3" fmla="*/ 67780 h 6248316"/>
              <a:gd name="connsiteX4" fmla="*/ 5443380 w 5729996"/>
              <a:gd name="connsiteY4" fmla="*/ 106523 h 6248316"/>
              <a:gd name="connsiteX5" fmla="*/ 5421570 w 5729996"/>
              <a:gd name="connsiteY5" fmla="*/ 184905 h 6248316"/>
              <a:gd name="connsiteX6" fmla="*/ 5420220 w 5729996"/>
              <a:gd name="connsiteY6" fmla="*/ 216199 h 6248316"/>
              <a:gd name="connsiteX7" fmla="*/ 5422482 w 5729996"/>
              <a:gd name="connsiteY7" fmla="*/ 260845 h 6248316"/>
              <a:gd name="connsiteX8" fmla="*/ 5434665 w 5729996"/>
              <a:gd name="connsiteY8" fmla="*/ 398009 h 6248316"/>
              <a:gd name="connsiteX9" fmla="*/ 5540356 w 5729996"/>
              <a:gd name="connsiteY9" fmla="*/ 2345382 h 6248316"/>
              <a:gd name="connsiteX10" fmla="*/ 5539473 w 5729996"/>
              <a:gd name="connsiteY10" fmla="*/ 2447770 h 6248316"/>
              <a:gd name="connsiteX11" fmla="*/ 5536626 w 5729996"/>
              <a:gd name="connsiteY11" fmla="*/ 2513456 h 6248316"/>
              <a:gd name="connsiteX12" fmla="*/ 5610789 w 5729996"/>
              <a:gd name="connsiteY12" fmla="*/ 3898260 h 6248316"/>
              <a:gd name="connsiteX13" fmla="*/ 5629514 w 5729996"/>
              <a:gd name="connsiteY13" fmla="*/ 4230682 h 6248316"/>
              <a:gd name="connsiteX14" fmla="*/ 5637643 w 5729996"/>
              <a:gd name="connsiteY14" fmla="*/ 4444335 h 6248316"/>
              <a:gd name="connsiteX15" fmla="*/ 5729996 w 5729996"/>
              <a:gd name="connsiteY15" fmla="*/ 6248315 h 6248316"/>
              <a:gd name="connsiteX16" fmla="*/ 0 w 5729996"/>
              <a:gd name="connsiteY16" fmla="*/ 6248316 h 6248316"/>
              <a:gd name="connsiteX17" fmla="*/ 0 w 5729996"/>
              <a:gd name="connsiteY17" fmla="*/ 281035 h 6248316"/>
              <a:gd name="connsiteX18" fmla="*/ 138300 w 5729996"/>
              <a:gd name="connsiteY18" fmla="*/ 274616 h 6248316"/>
              <a:gd name="connsiteX19" fmla="*/ 3740423 w 5729996"/>
              <a:gd name="connsiteY19" fmla="*/ 77589 h 6248316"/>
              <a:gd name="connsiteX20" fmla="*/ 4864389 w 5729996"/>
              <a:gd name="connsiteY20" fmla="*/ 28034 h 6248316"/>
              <a:gd name="connsiteX21" fmla="*/ 5369862 w 5729996"/>
              <a:gd name="connsiteY21" fmla="*/ 0 h 6248316"/>
              <a:gd name="connsiteX0" fmla="*/ 5369862 w 5729996"/>
              <a:gd name="connsiteY0" fmla="*/ 0 h 6248316"/>
              <a:gd name="connsiteX1" fmla="*/ 5410496 w 5729996"/>
              <a:gd name="connsiteY1" fmla="*/ 24334 h 6248316"/>
              <a:gd name="connsiteX2" fmla="*/ 5412606 w 5729996"/>
              <a:gd name="connsiteY2" fmla="*/ 65970 h 6248316"/>
              <a:gd name="connsiteX3" fmla="*/ 5416784 w 5729996"/>
              <a:gd name="connsiteY3" fmla="*/ 67780 h 6248316"/>
              <a:gd name="connsiteX4" fmla="*/ 5443380 w 5729996"/>
              <a:gd name="connsiteY4" fmla="*/ 106523 h 6248316"/>
              <a:gd name="connsiteX5" fmla="*/ 5421570 w 5729996"/>
              <a:gd name="connsiteY5" fmla="*/ 184905 h 6248316"/>
              <a:gd name="connsiteX6" fmla="*/ 5420220 w 5729996"/>
              <a:gd name="connsiteY6" fmla="*/ 216199 h 6248316"/>
              <a:gd name="connsiteX7" fmla="*/ 5422482 w 5729996"/>
              <a:gd name="connsiteY7" fmla="*/ 260845 h 6248316"/>
              <a:gd name="connsiteX8" fmla="*/ 5434665 w 5729996"/>
              <a:gd name="connsiteY8" fmla="*/ 398009 h 6248316"/>
              <a:gd name="connsiteX9" fmla="*/ 5540356 w 5729996"/>
              <a:gd name="connsiteY9" fmla="*/ 2345382 h 6248316"/>
              <a:gd name="connsiteX10" fmla="*/ 5536626 w 5729996"/>
              <a:gd name="connsiteY10" fmla="*/ 2513456 h 6248316"/>
              <a:gd name="connsiteX11" fmla="*/ 5610789 w 5729996"/>
              <a:gd name="connsiteY11" fmla="*/ 3898260 h 6248316"/>
              <a:gd name="connsiteX12" fmla="*/ 5629514 w 5729996"/>
              <a:gd name="connsiteY12" fmla="*/ 4230682 h 6248316"/>
              <a:gd name="connsiteX13" fmla="*/ 5637643 w 5729996"/>
              <a:gd name="connsiteY13" fmla="*/ 4444335 h 6248316"/>
              <a:gd name="connsiteX14" fmla="*/ 5729996 w 5729996"/>
              <a:gd name="connsiteY14" fmla="*/ 6248315 h 6248316"/>
              <a:gd name="connsiteX15" fmla="*/ 0 w 5729996"/>
              <a:gd name="connsiteY15" fmla="*/ 6248316 h 6248316"/>
              <a:gd name="connsiteX16" fmla="*/ 0 w 5729996"/>
              <a:gd name="connsiteY16" fmla="*/ 281035 h 6248316"/>
              <a:gd name="connsiteX17" fmla="*/ 138300 w 5729996"/>
              <a:gd name="connsiteY17" fmla="*/ 274616 h 6248316"/>
              <a:gd name="connsiteX18" fmla="*/ 3740423 w 5729996"/>
              <a:gd name="connsiteY18" fmla="*/ 77589 h 6248316"/>
              <a:gd name="connsiteX19" fmla="*/ 4864389 w 5729996"/>
              <a:gd name="connsiteY19" fmla="*/ 28034 h 6248316"/>
              <a:gd name="connsiteX20" fmla="*/ 5369862 w 5729996"/>
              <a:gd name="connsiteY20" fmla="*/ 0 h 6248316"/>
              <a:gd name="connsiteX0" fmla="*/ 5369862 w 5729996"/>
              <a:gd name="connsiteY0" fmla="*/ 0 h 6248316"/>
              <a:gd name="connsiteX1" fmla="*/ 5410496 w 5729996"/>
              <a:gd name="connsiteY1" fmla="*/ 24334 h 6248316"/>
              <a:gd name="connsiteX2" fmla="*/ 5412606 w 5729996"/>
              <a:gd name="connsiteY2" fmla="*/ 65970 h 6248316"/>
              <a:gd name="connsiteX3" fmla="*/ 5416784 w 5729996"/>
              <a:gd name="connsiteY3" fmla="*/ 67780 h 6248316"/>
              <a:gd name="connsiteX4" fmla="*/ 5443380 w 5729996"/>
              <a:gd name="connsiteY4" fmla="*/ 106523 h 6248316"/>
              <a:gd name="connsiteX5" fmla="*/ 5421570 w 5729996"/>
              <a:gd name="connsiteY5" fmla="*/ 184905 h 6248316"/>
              <a:gd name="connsiteX6" fmla="*/ 5420220 w 5729996"/>
              <a:gd name="connsiteY6" fmla="*/ 216199 h 6248316"/>
              <a:gd name="connsiteX7" fmla="*/ 5422482 w 5729996"/>
              <a:gd name="connsiteY7" fmla="*/ 260845 h 6248316"/>
              <a:gd name="connsiteX8" fmla="*/ 5434665 w 5729996"/>
              <a:gd name="connsiteY8" fmla="*/ 398009 h 6248316"/>
              <a:gd name="connsiteX9" fmla="*/ 5536626 w 5729996"/>
              <a:gd name="connsiteY9" fmla="*/ 2513456 h 6248316"/>
              <a:gd name="connsiteX10" fmla="*/ 5610789 w 5729996"/>
              <a:gd name="connsiteY10" fmla="*/ 3898260 h 6248316"/>
              <a:gd name="connsiteX11" fmla="*/ 5629514 w 5729996"/>
              <a:gd name="connsiteY11" fmla="*/ 4230682 h 6248316"/>
              <a:gd name="connsiteX12" fmla="*/ 5637643 w 5729996"/>
              <a:gd name="connsiteY12" fmla="*/ 4444335 h 6248316"/>
              <a:gd name="connsiteX13" fmla="*/ 5729996 w 5729996"/>
              <a:gd name="connsiteY13" fmla="*/ 6248315 h 6248316"/>
              <a:gd name="connsiteX14" fmla="*/ 0 w 5729996"/>
              <a:gd name="connsiteY14" fmla="*/ 6248316 h 6248316"/>
              <a:gd name="connsiteX15" fmla="*/ 0 w 5729996"/>
              <a:gd name="connsiteY15" fmla="*/ 281035 h 6248316"/>
              <a:gd name="connsiteX16" fmla="*/ 138300 w 5729996"/>
              <a:gd name="connsiteY16" fmla="*/ 274616 h 6248316"/>
              <a:gd name="connsiteX17" fmla="*/ 3740423 w 5729996"/>
              <a:gd name="connsiteY17" fmla="*/ 77589 h 6248316"/>
              <a:gd name="connsiteX18" fmla="*/ 4864389 w 5729996"/>
              <a:gd name="connsiteY18" fmla="*/ 28034 h 6248316"/>
              <a:gd name="connsiteX19" fmla="*/ 5369862 w 5729996"/>
              <a:gd name="connsiteY19" fmla="*/ 0 h 6248316"/>
              <a:gd name="connsiteX0" fmla="*/ 5369862 w 5729996"/>
              <a:gd name="connsiteY0" fmla="*/ 0 h 6248316"/>
              <a:gd name="connsiteX1" fmla="*/ 5410496 w 5729996"/>
              <a:gd name="connsiteY1" fmla="*/ 24334 h 6248316"/>
              <a:gd name="connsiteX2" fmla="*/ 5412606 w 5729996"/>
              <a:gd name="connsiteY2" fmla="*/ 65970 h 6248316"/>
              <a:gd name="connsiteX3" fmla="*/ 5416784 w 5729996"/>
              <a:gd name="connsiteY3" fmla="*/ 67780 h 6248316"/>
              <a:gd name="connsiteX4" fmla="*/ 5443380 w 5729996"/>
              <a:gd name="connsiteY4" fmla="*/ 106523 h 6248316"/>
              <a:gd name="connsiteX5" fmla="*/ 5421570 w 5729996"/>
              <a:gd name="connsiteY5" fmla="*/ 184905 h 6248316"/>
              <a:gd name="connsiteX6" fmla="*/ 5420220 w 5729996"/>
              <a:gd name="connsiteY6" fmla="*/ 216199 h 6248316"/>
              <a:gd name="connsiteX7" fmla="*/ 5422482 w 5729996"/>
              <a:gd name="connsiteY7" fmla="*/ 260845 h 6248316"/>
              <a:gd name="connsiteX8" fmla="*/ 5434665 w 5729996"/>
              <a:gd name="connsiteY8" fmla="*/ 398009 h 6248316"/>
              <a:gd name="connsiteX9" fmla="*/ 5610789 w 5729996"/>
              <a:gd name="connsiteY9" fmla="*/ 3898260 h 6248316"/>
              <a:gd name="connsiteX10" fmla="*/ 5629514 w 5729996"/>
              <a:gd name="connsiteY10" fmla="*/ 4230682 h 6248316"/>
              <a:gd name="connsiteX11" fmla="*/ 5637643 w 5729996"/>
              <a:gd name="connsiteY11" fmla="*/ 4444335 h 6248316"/>
              <a:gd name="connsiteX12" fmla="*/ 5729996 w 5729996"/>
              <a:gd name="connsiteY12" fmla="*/ 6248315 h 6248316"/>
              <a:gd name="connsiteX13" fmla="*/ 0 w 5729996"/>
              <a:gd name="connsiteY13" fmla="*/ 6248316 h 6248316"/>
              <a:gd name="connsiteX14" fmla="*/ 0 w 5729996"/>
              <a:gd name="connsiteY14" fmla="*/ 281035 h 6248316"/>
              <a:gd name="connsiteX15" fmla="*/ 138300 w 5729996"/>
              <a:gd name="connsiteY15" fmla="*/ 274616 h 6248316"/>
              <a:gd name="connsiteX16" fmla="*/ 3740423 w 5729996"/>
              <a:gd name="connsiteY16" fmla="*/ 77589 h 6248316"/>
              <a:gd name="connsiteX17" fmla="*/ 4864389 w 5729996"/>
              <a:gd name="connsiteY17" fmla="*/ 28034 h 6248316"/>
              <a:gd name="connsiteX18" fmla="*/ 5369862 w 5729996"/>
              <a:gd name="connsiteY18" fmla="*/ 0 h 6248316"/>
              <a:gd name="connsiteX0" fmla="*/ 5369862 w 5729996"/>
              <a:gd name="connsiteY0" fmla="*/ 0 h 6248316"/>
              <a:gd name="connsiteX1" fmla="*/ 5410496 w 5729996"/>
              <a:gd name="connsiteY1" fmla="*/ 24334 h 6248316"/>
              <a:gd name="connsiteX2" fmla="*/ 5412606 w 5729996"/>
              <a:gd name="connsiteY2" fmla="*/ 65970 h 6248316"/>
              <a:gd name="connsiteX3" fmla="*/ 5416784 w 5729996"/>
              <a:gd name="connsiteY3" fmla="*/ 67780 h 6248316"/>
              <a:gd name="connsiteX4" fmla="*/ 5443380 w 5729996"/>
              <a:gd name="connsiteY4" fmla="*/ 106523 h 6248316"/>
              <a:gd name="connsiteX5" fmla="*/ 5421570 w 5729996"/>
              <a:gd name="connsiteY5" fmla="*/ 184905 h 6248316"/>
              <a:gd name="connsiteX6" fmla="*/ 5420220 w 5729996"/>
              <a:gd name="connsiteY6" fmla="*/ 216199 h 6248316"/>
              <a:gd name="connsiteX7" fmla="*/ 5422482 w 5729996"/>
              <a:gd name="connsiteY7" fmla="*/ 260845 h 6248316"/>
              <a:gd name="connsiteX8" fmla="*/ 5610789 w 5729996"/>
              <a:gd name="connsiteY8" fmla="*/ 3898260 h 6248316"/>
              <a:gd name="connsiteX9" fmla="*/ 5629514 w 5729996"/>
              <a:gd name="connsiteY9" fmla="*/ 4230682 h 6248316"/>
              <a:gd name="connsiteX10" fmla="*/ 5637643 w 5729996"/>
              <a:gd name="connsiteY10" fmla="*/ 4444335 h 6248316"/>
              <a:gd name="connsiteX11" fmla="*/ 5729996 w 5729996"/>
              <a:gd name="connsiteY11" fmla="*/ 6248315 h 6248316"/>
              <a:gd name="connsiteX12" fmla="*/ 0 w 5729996"/>
              <a:gd name="connsiteY12" fmla="*/ 6248316 h 6248316"/>
              <a:gd name="connsiteX13" fmla="*/ 0 w 5729996"/>
              <a:gd name="connsiteY13" fmla="*/ 281035 h 6248316"/>
              <a:gd name="connsiteX14" fmla="*/ 138300 w 5729996"/>
              <a:gd name="connsiteY14" fmla="*/ 274616 h 6248316"/>
              <a:gd name="connsiteX15" fmla="*/ 3740423 w 5729996"/>
              <a:gd name="connsiteY15" fmla="*/ 77589 h 6248316"/>
              <a:gd name="connsiteX16" fmla="*/ 4864389 w 5729996"/>
              <a:gd name="connsiteY16" fmla="*/ 28034 h 6248316"/>
              <a:gd name="connsiteX17" fmla="*/ 5369862 w 5729996"/>
              <a:gd name="connsiteY17" fmla="*/ 0 h 6248316"/>
              <a:gd name="connsiteX0" fmla="*/ 5369862 w 5729996"/>
              <a:gd name="connsiteY0" fmla="*/ 0 h 6248316"/>
              <a:gd name="connsiteX1" fmla="*/ 5410496 w 5729996"/>
              <a:gd name="connsiteY1" fmla="*/ 24334 h 6248316"/>
              <a:gd name="connsiteX2" fmla="*/ 5412606 w 5729996"/>
              <a:gd name="connsiteY2" fmla="*/ 65970 h 6248316"/>
              <a:gd name="connsiteX3" fmla="*/ 5416784 w 5729996"/>
              <a:gd name="connsiteY3" fmla="*/ 67780 h 6248316"/>
              <a:gd name="connsiteX4" fmla="*/ 5421570 w 5729996"/>
              <a:gd name="connsiteY4" fmla="*/ 184905 h 6248316"/>
              <a:gd name="connsiteX5" fmla="*/ 5420220 w 5729996"/>
              <a:gd name="connsiteY5" fmla="*/ 216199 h 6248316"/>
              <a:gd name="connsiteX6" fmla="*/ 5422482 w 5729996"/>
              <a:gd name="connsiteY6" fmla="*/ 260845 h 6248316"/>
              <a:gd name="connsiteX7" fmla="*/ 5610789 w 5729996"/>
              <a:gd name="connsiteY7" fmla="*/ 3898260 h 6248316"/>
              <a:gd name="connsiteX8" fmla="*/ 5629514 w 5729996"/>
              <a:gd name="connsiteY8" fmla="*/ 4230682 h 6248316"/>
              <a:gd name="connsiteX9" fmla="*/ 5637643 w 5729996"/>
              <a:gd name="connsiteY9" fmla="*/ 4444335 h 6248316"/>
              <a:gd name="connsiteX10" fmla="*/ 5729996 w 5729996"/>
              <a:gd name="connsiteY10" fmla="*/ 6248315 h 6248316"/>
              <a:gd name="connsiteX11" fmla="*/ 0 w 5729996"/>
              <a:gd name="connsiteY11" fmla="*/ 6248316 h 6248316"/>
              <a:gd name="connsiteX12" fmla="*/ 0 w 5729996"/>
              <a:gd name="connsiteY12" fmla="*/ 281035 h 6248316"/>
              <a:gd name="connsiteX13" fmla="*/ 138300 w 5729996"/>
              <a:gd name="connsiteY13" fmla="*/ 274616 h 6248316"/>
              <a:gd name="connsiteX14" fmla="*/ 3740423 w 5729996"/>
              <a:gd name="connsiteY14" fmla="*/ 77589 h 6248316"/>
              <a:gd name="connsiteX15" fmla="*/ 4864389 w 5729996"/>
              <a:gd name="connsiteY15" fmla="*/ 28034 h 6248316"/>
              <a:gd name="connsiteX16" fmla="*/ 5369862 w 5729996"/>
              <a:gd name="connsiteY16" fmla="*/ 0 h 6248316"/>
              <a:gd name="connsiteX0" fmla="*/ 5369862 w 5729996"/>
              <a:gd name="connsiteY0" fmla="*/ 0 h 6248316"/>
              <a:gd name="connsiteX1" fmla="*/ 5410496 w 5729996"/>
              <a:gd name="connsiteY1" fmla="*/ 24334 h 6248316"/>
              <a:gd name="connsiteX2" fmla="*/ 5412606 w 5729996"/>
              <a:gd name="connsiteY2" fmla="*/ 65970 h 6248316"/>
              <a:gd name="connsiteX3" fmla="*/ 5416784 w 5729996"/>
              <a:gd name="connsiteY3" fmla="*/ 67780 h 6248316"/>
              <a:gd name="connsiteX4" fmla="*/ 5421570 w 5729996"/>
              <a:gd name="connsiteY4" fmla="*/ 184905 h 6248316"/>
              <a:gd name="connsiteX5" fmla="*/ 5420220 w 5729996"/>
              <a:gd name="connsiteY5" fmla="*/ 216199 h 6248316"/>
              <a:gd name="connsiteX6" fmla="*/ 5610789 w 5729996"/>
              <a:gd name="connsiteY6" fmla="*/ 3898260 h 6248316"/>
              <a:gd name="connsiteX7" fmla="*/ 5629514 w 5729996"/>
              <a:gd name="connsiteY7" fmla="*/ 4230682 h 6248316"/>
              <a:gd name="connsiteX8" fmla="*/ 5637643 w 5729996"/>
              <a:gd name="connsiteY8" fmla="*/ 4444335 h 6248316"/>
              <a:gd name="connsiteX9" fmla="*/ 5729996 w 5729996"/>
              <a:gd name="connsiteY9" fmla="*/ 6248315 h 6248316"/>
              <a:gd name="connsiteX10" fmla="*/ 0 w 5729996"/>
              <a:gd name="connsiteY10" fmla="*/ 6248316 h 6248316"/>
              <a:gd name="connsiteX11" fmla="*/ 0 w 5729996"/>
              <a:gd name="connsiteY11" fmla="*/ 281035 h 6248316"/>
              <a:gd name="connsiteX12" fmla="*/ 138300 w 5729996"/>
              <a:gd name="connsiteY12" fmla="*/ 274616 h 6248316"/>
              <a:gd name="connsiteX13" fmla="*/ 3740423 w 5729996"/>
              <a:gd name="connsiteY13" fmla="*/ 77589 h 6248316"/>
              <a:gd name="connsiteX14" fmla="*/ 4864389 w 5729996"/>
              <a:gd name="connsiteY14" fmla="*/ 28034 h 6248316"/>
              <a:gd name="connsiteX15" fmla="*/ 5369862 w 5729996"/>
              <a:gd name="connsiteY15" fmla="*/ 0 h 6248316"/>
              <a:gd name="connsiteX0" fmla="*/ 5369862 w 5729996"/>
              <a:gd name="connsiteY0" fmla="*/ 0 h 6248316"/>
              <a:gd name="connsiteX1" fmla="*/ 5410496 w 5729996"/>
              <a:gd name="connsiteY1" fmla="*/ 24334 h 6248316"/>
              <a:gd name="connsiteX2" fmla="*/ 5412606 w 5729996"/>
              <a:gd name="connsiteY2" fmla="*/ 65970 h 6248316"/>
              <a:gd name="connsiteX3" fmla="*/ 5416784 w 5729996"/>
              <a:gd name="connsiteY3" fmla="*/ 67780 h 6248316"/>
              <a:gd name="connsiteX4" fmla="*/ 5421570 w 5729996"/>
              <a:gd name="connsiteY4" fmla="*/ 184905 h 6248316"/>
              <a:gd name="connsiteX5" fmla="*/ 5610789 w 5729996"/>
              <a:gd name="connsiteY5" fmla="*/ 3898260 h 6248316"/>
              <a:gd name="connsiteX6" fmla="*/ 5629514 w 5729996"/>
              <a:gd name="connsiteY6" fmla="*/ 4230682 h 6248316"/>
              <a:gd name="connsiteX7" fmla="*/ 5637643 w 5729996"/>
              <a:gd name="connsiteY7" fmla="*/ 4444335 h 6248316"/>
              <a:gd name="connsiteX8" fmla="*/ 5729996 w 5729996"/>
              <a:gd name="connsiteY8" fmla="*/ 6248315 h 6248316"/>
              <a:gd name="connsiteX9" fmla="*/ 0 w 5729996"/>
              <a:gd name="connsiteY9" fmla="*/ 6248316 h 6248316"/>
              <a:gd name="connsiteX10" fmla="*/ 0 w 5729996"/>
              <a:gd name="connsiteY10" fmla="*/ 281035 h 6248316"/>
              <a:gd name="connsiteX11" fmla="*/ 138300 w 5729996"/>
              <a:gd name="connsiteY11" fmla="*/ 274616 h 6248316"/>
              <a:gd name="connsiteX12" fmla="*/ 3740423 w 5729996"/>
              <a:gd name="connsiteY12" fmla="*/ 77589 h 6248316"/>
              <a:gd name="connsiteX13" fmla="*/ 4864389 w 5729996"/>
              <a:gd name="connsiteY13" fmla="*/ 28034 h 6248316"/>
              <a:gd name="connsiteX14" fmla="*/ 5369862 w 5729996"/>
              <a:gd name="connsiteY14" fmla="*/ 0 h 6248316"/>
              <a:gd name="connsiteX0" fmla="*/ 5369862 w 5729996"/>
              <a:gd name="connsiteY0" fmla="*/ 0 h 6248316"/>
              <a:gd name="connsiteX1" fmla="*/ 5410496 w 5729996"/>
              <a:gd name="connsiteY1" fmla="*/ 24334 h 6248316"/>
              <a:gd name="connsiteX2" fmla="*/ 5412606 w 5729996"/>
              <a:gd name="connsiteY2" fmla="*/ 65970 h 6248316"/>
              <a:gd name="connsiteX3" fmla="*/ 5416784 w 5729996"/>
              <a:gd name="connsiteY3" fmla="*/ 67780 h 6248316"/>
              <a:gd name="connsiteX4" fmla="*/ 5610789 w 5729996"/>
              <a:gd name="connsiteY4" fmla="*/ 3898260 h 6248316"/>
              <a:gd name="connsiteX5" fmla="*/ 5629514 w 5729996"/>
              <a:gd name="connsiteY5" fmla="*/ 4230682 h 6248316"/>
              <a:gd name="connsiteX6" fmla="*/ 5637643 w 5729996"/>
              <a:gd name="connsiteY6" fmla="*/ 4444335 h 6248316"/>
              <a:gd name="connsiteX7" fmla="*/ 5729996 w 5729996"/>
              <a:gd name="connsiteY7" fmla="*/ 6248315 h 6248316"/>
              <a:gd name="connsiteX8" fmla="*/ 0 w 5729996"/>
              <a:gd name="connsiteY8" fmla="*/ 6248316 h 6248316"/>
              <a:gd name="connsiteX9" fmla="*/ 0 w 5729996"/>
              <a:gd name="connsiteY9" fmla="*/ 281035 h 6248316"/>
              <a:gd name="connsiteX10" fmla="*/ 138300 w 5729996"/>
              <a:gd name="connsiteY10" fmla="*/ 274616 h 6248316"/>
              <a:gd name="connsiteX11" fmla="*/ 3740423 w 5729996"/>
              <a:gd name="connsiteY11" fmla="*/ 77589 h 6248316"/>
              <a:gd name="connsiteX12" fmla="*/ 4864389 w 5729996"/>
              <a:gd name="connsiteY12" fmla="*/ 28034 h 6248316"/>
              <a:gd name="connsiteX13" fmla="*/ 5369862 w 5729996"/>
              <a:gd name="connsiteY13" fmla="*/ 0 h 6248316"/>
              <a:gd name="connsiteX0" fmla="*/ 5369862 w 5729996"/>
              <a:gd name="connsiteY0" fmla="*/ 0 h 6248316"/>
              <a:gd name="connsiteX1" fmla="*/ 5410496 w 5729996"/>
              <a:gd name="connsiteY1" fmla="*/ 24334 h 6248316"/>
              <a:gd name="connsiteX2" fmla="*/ 5412606 w 5729996"/>
              <a:gd name="connsiteY2" fmla="*/ 65970 h 6248316"/>
              <a:gd name="connsiteX3" fmla="*/ 5416784 w 5729996"/>
              <a:gd name="connsiteY3" fmla="*/ 67780 h 6248316"/>
              <a:gd name="connsiteX4" fmla="*/ 5610789 w 5729996"/>
              <a:gd name="connsiteY4" fmla="*/ 3898260 h 6248316"/>
              <a:gd name="connsiteX5" fmla="*/ 5629514 w 5729996"/>
              <a:gd name="connsiteY5" fmla="*/ 4230682 h 6248316"/>
              <a:gd name="connsiteX6" fmla="*/ 5637643 w 5729996"/>
              <a:gd name="connsiteY6" fmla="*/ 4444335 h 6248316"/>
              <a:gd name="connsiteX7" fmla="*/ 5729996 w 5729996"/>
              <a:gd name="connsiteY7" fmla="*/ 6248315 h 6248316"/>
              <a:gd name="connsiteX8" fmla="*/ 0 w 5729996"/>
              <a:gd name="connsiteY8" fmla="*/ 6248316 h 6248316"/>
              <a:gd name="connsiteX9" fmla="*/ 0 w 5729996"/>
              <a:gd name="connsiteY9" fmla="*/ 281035 h 6248316"/>
              <a:gd name="connsiteX10" fmla="*/ 138300 w 5729996"/>
              <a:gd name="connsiteY10" fmla="*/ 274616 h 6248316"/>
              <a:gd name="connsiteX11" fmla="*/ 3740423 w 5729996"/>
              <a:gd name="connsiteY11" fmla="*/ 77589 h 6248316"/>
              <a:gd name="connsiteX12" fmla="*/ 4864389 w 5729996"/>
              <a:gd name="connsiteY12" fmla="*/ 28034 h 6248316"/>
              <a:gd name="connsiteX13" fmla="*/ 5369862 w 5729996"/>
              <a:gd name="connsiteY13" fmla="*/ 0 h 6248316"/>
              <a:gd name="connsiteX0" fmla="*/ 5369862 w 5729996"/>
              <a:gd name="connsiteY0" fmla="*/ 0 h 6248316"/>
              <a:gd name="connsiteX1" fmla="*/ 5410496 w 5729996"/>
              <a:gd name="connsiteY1" fmla="*/ 24334 h 6248316"/>
              <a:gd name="connsiteX2" fmla="*/ 5412606 w 5729996"/>
              <a:gd name="connsiteY2" fmla="*/ 65970 h 6248316"/>
              <a:gd name="connsiteX3" fmla="*/ 5416784 w 5729996"/>
              <a:gd name="connsiteY3" fmla="*/ 67780 h 6248316"/>
              <a:gd name="connsiteX4" fmla="*/ 5610789 w 5729996"/>
              <a:gd name="connsiteY4" fmla="*/ 3898260 h 6248316"/>
              <a:gd name="connsiteX5" fmla="*/ 5629514 w 5729996"/>
              <a:gd name="connsiteY5" fmla="*/ 4230682 h 6248316"/>
              <a:gd name="connsiteX6" fmla="*/ 5637643 w 5729996"/>
              <a:gd name="connsiteY6" fmla="*/ 4444335 h 6248316"/>
              <a:gd name="connsiteX7" fmla="*/ 5729996 w 5729996"/>
              <a:gd name="connsiteY7" fmla="*/ 6248315 h 6248316"/>
              <a:gd name="connsiteX8" fmla="*/ 0 w 5729996"/>
              <a:gd name="connsiteY8" fmla="*/ 6248316 h 6248316"/>
              <a:gd name="connsiteX9" fmla="*/ 0 w 5729996"/>
              <a:gd name="connsiteY9" fmla="*/ 281035 h 6248316"/>
              <a:gd name="connsiteX10" fmla="*/ 138300 w 5729996"/>
              <a:gd name="connsiteY10" fmla="*/ 274616 h 6248316"/>
              <a:gd name="connsiteX11" fmla="*/ 3740423 w 5729996"/>
              <a:gd name="connsiteY11" fmla="*/ 77589 h 6248316"/>
              <a:gd name="connsiteX12" fmla="*/ 4864389 w 5729996"/>
              <a:gd name="connsiteY12" fmla="*/ 28034 h 6248316"/>
              <a:gd name="connsiteX13" fmla="*/ 5369862 w 5729996"/>
              <a:gd name="connsiteY13" fmla="*/ 0 h 624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729996" h="6248316">
                <a:moveTo>
                  <a:pt x="5369862" y="0"/>
                </a:moveTo>
                <a:lnTo>
                  <a:pt x="5410496" y="24334"/>
                </a:lnTo>
                <a:cubicBezTo>
                  <a:pt x="5411201" y="38214"/>
                  <a:pt x="5411902" y="52091"/>
                  <a:pt x="5412606" y="65970"/>
                </a:cubicBezTo>
                <a:lnTo>
                  <a:pt x="5416784" y="67780"/>
                </a:lnTo>
                <a:cubicBezTo>
                  <a:pt x="5449814" y="706495"/>
                  <a:pt x="5575334" y="3204443"/>
                  <a:pt x="5610789" y="3898260"/>
                </a:cubicBezTo>
                <a:cubicBezTo>
                  <a:pt x="5604061" y="4042978"/>
                  <a:pt x="5622336" y="4127685"/>
                  <a:pt x="5629514" y="4230682"/>
                </a:cubicBezTo>
                <a:cubicBezTo>
                  <a:pt x="5637574" y="4222004"/>
                  <a:pt x="5648339" y="4380991"/>
                  <a:pt x="5637643" y="4444335"/>
                </a:cubicBezTo>
                <a:lnTo>
                  <a:pt x="5729996" y="6248315"/>
                </a:lnTo>
                <a:lnTo>
                  <a:pt x="0" y="6248316"/>
                </a:lnTo>
                <a:lnTo>
                  <a:pt x="0" y="281035"/>
                </a:lnTo>
                <a:lnTo>
                  <a:pt x="138300" y="274616"/>
                </a:lnTo>
                <a:lnTo>
                  <a:pt x="3740423" y="77589"/>
                </a:lnTo>
                <a:lnTo>
                  <a:pt x="4864389" y="28034"/>
                </a:lnTo>
                <a:lnTo>
                  <a:pt x="53698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3D5FC5-A02E-C809-3290-0054BBC9F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1758" y="721744"/>
            <a:ext cx="5032572" cy="17065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Test Video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64FBCB-970E-4937-D233-947411F97E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1760" y="2821664"/>
            <a:ext cx="5032572" cy="350293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Il </a:t>
            </a:r>
            <a:r>
              <a:rPr lang="en-US" dirty="0" err="1"/>
              <a:t>sensore</a:t>
            </a:r>
            <a:r>
              <a:rPr lang="en-US" dirty="0"/>
              <a:t> </a:t>
            </a:r>
            <a:r>
              <a:rPr lang="en-US" dirty="0" err="1"/>
              <a:t>correttamente</a:t>
            </a:r>
            <a:r>
              <a:rPr lang="en-US" dirty="0"/>
              <a:t> </a:t>
            </a:r>
            <a:r>
              <a:rPr lang="en-US" dirty="0" err="1"/>
              <a:t>stampa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valori</a:t>
            </a:r>
            <a:r>
              <a:rPr lang="en-US" dirty="0"/>
              <a:t> </a:t>
            </a:r>
            <a:r>
              <a:rPr lang="en-US" dirty="0" err="1"/>
              <a:t>sulla</a:t>
            </a:r>
            <a:r>
              <a:rPr lang="en-US" dirty="0"/>
              <a:t> </a:t>
            </a:r>
            <a:r>
              <a:rPr lang="en-US" dirty="0" err="1"/>
              <a:t>seriale</a:t>
            </a:r>
            <a:r>
              <a:rPr lang="en-US" dirty="0"/>
              <a:t>, e il LED </a:t>
            </a:r>
            <a:r>
              <a:rPr lang="en-US" dirty="0" err="1"/>
              <a:t>viene</a:t>
            </a:r>
            <a:r>
              <a:rPr lang="en-US" dirty="0"/>
              <a:t> </a:t>
            </a:r>
            <a:r>
              <a:rPr lang="en-US" dirty="0" err="1"/>
              <a:t>acceso</a:t>
            </a:r>
            <a:r>
              <a:rPr lang="en-US" dirty="0"/>
              <a:t> </a:t>
            </a:r>
            <a:r>
              <a:rPr lang="en-US" dirty="0" err="1"/>
              <a:t>quando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avvicina</a:t>
            </a:r>
            <a:r>
              <a:rPr lang="en-US" dirty="0"/>
              <a:t> la mano al </a:t>
            </a:r>
            <a:r>
              <a:rPr lang="en-US" dirty="0" err="1"/>
              <a:t>sensore</a:t>
            </a:r>
            <a:r>
              <a:rPr lang="en-US" dirty="0"/>
              <a:t> (al di sotto </a:t>
            </a:r>
            <a:r>
              <a:rPr lang="en-US" dirty="0" err="1"/>
              <a:t>dei</a:t>
            </a:r>
            <a:r>
              <a:rPr lang="en-US" dirty="0"/>
              <a:t> 20 cm).</a:t>
            </a:r>
          </a:p>
        </p:txBody>
      </p:sp>
      <p:pic>
        <p:nvPicPr>
          <p:cNvPr id="5" name="Video_Funzionamento_Progetto">
            <a:hlinkClick r:id="" action="ppaction://media"/>
            <a:extLst>
              <a:ext uri="{FF2B5EF4-FFF2-40B4-BE49-F238E27FC236}">
                <a16:creationId xmlns:a16="http://schemas.microsoft.com/office/drawing/2014/main" id="{C9C6C018-1D95-C730-B9B0-0D915C74965D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21420419">
            <a:off x="355274" y="718162"/>
            <a:ext cx="5065795" cy="585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965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4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833CE96-7CBC-47F1-AA9E-1C01490406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B1D699A-DF55-40A0-808D-D091417F0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 flipV="1">
            <a:off x="0" y="829"/>
            <a:ext cx="9288370" cy="2276958"/>
          </a:xfrm>
          <a:custGeom>
            <a:avLst/>
            <a:gdLst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832307 w 9288370"/>
              <a:gd name="connsiteY3" fmla="*/ 1538702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88368 w 9288370"/>
              <a:gd name="connsiteY50" fmla="*/ 531129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370426 w 9288370"/>
              <a:gd name="connsiteY2" fmla="*/ 1702965 h 1858154"/>
              <a:gd name="connsiteX3" fmla="*/ 657092 w 9288370"/>
              <a:gd name="connsiteY3" fmla="*/ 1582506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88368 w 9288370"/>
              <a:gd name="connsiteY50" fmla="*/ 531129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49966 w 9288370"/>
              <a:gd name="connsiteY2" fmla="*/ 1724867 h 1858154"/>
              <a:gd name="connsiteX3" fmla="*/ 657092 w 9288370"/>
              <a:gd name="connsiteY3" fmla="*/ 1582506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88368 w 9288370"/>
              <a:gd name="connsiteY50" fmla="*/ 531129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49966 w 9288370"/>
              <a:gd name="connsiteY2" fmla="*/ 1724867 h 1858154"/>
              <a:gd name="connsiteX3" fmla="*/ 558534 w 9288370"/>
              <a:gd name="connsiteY3" fmla="*/ 1637261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88368 w 9288370"/>
              <a:gd name="connsiteY50" fmla="*/ 531129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49966 w 9288370"/>
              <a:gd name="connsiteY2" fmla="*/ 1724867 h 1858154"/>
              <a:gd name="connsiteX3" fmla="*/ 558534 w 9288370"/>
              <a:gd name="connsiteY3" fmla="*/ 1637261 h 1858154"/>
              <a:gd name="connsiteX4" fmla="*/ 971617 w 9288370"/>
              <a:gd name="connsiteY4" fmla="*/ 1522494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88368 w 9288370"/>
              <a:gd name="connsiteY50" fmla="*/ 531129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  <a:gd name="connsiteX0" fmla="*/ 0 w 9288370"/>
              <a:gd name="connsiteY0" fmla="*/ 1858154 h 1858154"/>
              <a:gd name="connsiteX1" fmla="*/ 1049 w 9288370"/>
              <a:gd name="connsiteY1" fmla="*/ 1857909 h 1858154"/>
              <a:gd name="connsiteX2" fmla="*/ 249966 w 9288370"/>
              <a:gd name="connsiteY2" fmla="*/ 1724867 h 1858154"/>
              <a:gd name="connsiteX3" fmla="*/ 558534 w 9288370"/>
              <a:gd name="connsiteY3" fmla="*/ 1637261 h 1858154"/>
              <a:gd name="connsiteX4" fmla="*/ 763550 w 9288370"/>
              <a:gd name="connsiteY4" fmla="*/ 1533445 h 1858154"/>
              <a:gd name="connsiteX5" fmla="*/ 1186668 w 9288370"/>
              <a:gd name="connsiteY5" fmla="*/ 1521861 h 1858154"/>
              <a:gd name="connsiteX6" fmla="*/ 1456865 w 9288370"/>
              <a:gd name="connsiteY6" fmla="*/ 1510292 h 1858154"/>
              <a:gd name="connsiteX7" fmla="*/ 1463005 w 9288370"/>
              <a:gd name="connsiteY7" fmla="*/ 1511279 h 1858154"/>
              <a:gd name="connsiteX8" fmla="*/ 1604999 w 9288370"/>
              <a:gd name="connsiteY8" fmla="*/ 1513599 h 1858154"/>
              <a:gd name="connsiteX9" fmla="*/ 1717911 w 9288370"/>
              <a:gd name="connsiteY9" fmla="*/ 1497764 h 1858154"/>
              <a:gd name="connsiteX10" fmla="*/ 1794234 w 9288370"/>
              <a:gd name="connsiteY10" fmla="*/ 1464331 h 1858154"/>
              <a:gd name="connsiteX11" fmla="*/ 2101780 w 9288370"/>
              <a:gd name="connsiteY11" fmla="*/ 1409907 h 1858154"/>
              <a:gd name="connsiteX12" fmla="*/ 2244830 w 9288370"/>
              <a:gd name="connsiteY12" fmla="*/ 1388540 h 1858154"/>
              <a:gd name="connsiteX13" fmla="*/ 2428648 w 9288370"/>
              <a:gd name="connsiteY13" fmla="*/ 1372736 h 1858154"/>
              <a:gd name="connsiteX14" fmla="*/ 2645882 w 9288370"/>
              <a:gd name="connsiteY14" fmla="*/ 1341971 h 1858154"/>
              <a:gd name="connsiteX15" fmla="*/ 2707413 w 9288370"/>
              <a:gd name="connsiteY15" fmla="*/ 1347156 h 1858154"/>
              <a:gd name="connsiteX16" fmla="*/ 2843134 w 9288370"/>
              <a:gd name="connsiteY16" fmla="*/ 1323561 h 1858154"/>
              <a:gd name="connsiteX17" fmla="*/ 2923804 w 9288370"/>
              <a:gd name="connsiteY17" fmla="*/ 1314224 h 1858154"/>
              <a:gd name="connsiteX18" fmla="*/ 2953618 w 9288370"/>
              <a:gd name="connsiteY18" fmla="*/ 1318186 h 1858154"/>
              <a:gd name="connsiteX19" fmla="*/ 2995816 w 9288370"/>
              <a:gd name="connsiteY19" fmla="*/ 1318670 h 1858154"/>
              <a:gd name="connsiteX20" fmla="*/ 3352700 w 9288370"/>
              <a:gd name="connsiteY20" fmla="*/ 1264183 h 1858154"/>
              <a:gd name="connsiteX21" fmla="*/ 3444611 w 9288370"/>
              <a:gd name="connsiteY21" fmla="*/ 1236739 h 1858154"/>
              <a:gd name="connsiteX22" fmla="*/ 3650072 w 9288370"/>
              <a:gd name="connsiteY22" fmla="*/ 1217421 h 1858154"/>
              <a:gd name="connsiteX23" fmla="*/ 3707853 w 9288370"/>
              <a:gd name="connsiteY23" fmla="*/ 1241722 h 1858154"/>
              <a:gd name="connsiteX24" fmla="*/ 3925616 w 9288370"/>
              <a:gd name="connsiteY24" fmla="*/ 1253751 h 1858154"/>
              <a:gd name="connsiteX25" fmla="*/ 3954387 w 9288370"/>
              <a:gd name="connsiteY25" fmla="*/ 1263789 h 1858154"/>
              <a:gd name="connsiteX26" fmla="*/ 3995849 w 9288370"/>
              <a:gd name="connsiteY26" fmla="*/ 1272939 h 1858154"/>
              <a:gd name="connsiteX27" fmla="*/ 4067546 w 9288370"/>
              <a:gd name="connsiteY27" fmla="*/ 1294697 h 1858154"/>
              <a:gd name="connsiteX28" fmla="*/ 4190310 w 9288370"/>
              <a:gd name="connsiteY28" fmla="*/ 1307786 h 1858154"/>
              <a:gd name="connsiteX29" fmla="*/ 4230008 w 9288370"/>
              <a:gd name="connsiteY29" fmla="*/ 1303546 h 1858154"/>
              <a:gd name="connsiteX30" fmla="*/ 4575478 w 9288370"/>
              <a:gd name="connsiteY30" fmla="*/ 1261726 h 1858154"/>
              <a:gd name="connsiteX31" fmla="*/ 4650026 w 9288370"/>
              <a:gd name="connsiteY31" fmla="*/ 1265798 h 1858154"/>
              <a:gd name="connsiteX32" fmla="*/ 4792008 w 9288370"/>
              <a:gd name="connsiteY32" fmla="*/ 1243899 h 1858154"/>
              <a:gd name="connsiteX33" fmla="*/ 4954126 w 9288370"/>
              <a:gd name="connsiteY33" fmla="*/ 1204617 h 1858154"/>
              <a:gd name="connsiteX34" fmla="*/ 5309678 w 9288370"/>
              <a:gd name="connsiteY34" fmla="*/ 1128278 h 1858154"/>
              <a:gd name="connsiteX35" fmla="*/ 5474724 w 9288370"/>
              <a:gd name="connsiteY35" fmla="*/ 1091167 h 1858154"/>
              <a:gd name="connsiteX36" fmla="*/ 5612132 w 9288370"/>
              <a:gd name="connsiteY36" fmla="*/ 1051509 h 1858154"/>
              <a:gd name="connsiteX37" fmla="*/ 5776618 w 9288370"/>
              <a:gd name="connsiteY37" fmla="*/ 1053037 h 1858154"/>
              <a:gd name="connsiteX38" fmla="*/ 5785786 w 9288370"/>
              <a:gd name="connsiteY38" fmla="*/ 1051213 h 1858154"/>
              <a:gd name="connsiteX39" fmla="*/ 5829381 w 9288370"/>
              <a:gd name="connsiteY39" fmla="*/ 1046878 h 1858154"/>
              <a:gd name="connsiteX40" fmla="*/ 5943596 w 9288370"/>
              <a:gd name="connsiteY40" fmla="*/ 1043237 h 1858154"/>
              <a:gd name="connsiteX41" fmla="*/ 5985730 w 9288370"/>
              <a:gd name="connsiteY41" fmla="*/ 1035396 h 1858154"/>
              <a:gd name="connsiteX42" fmla="*/ 6103109 w 9288370"/>
              <a:gd name="connsiteY42" fmla="*/ 1019019 h 1858154"/>
              <a:gd name="connsiteX43" fmla="*/ 6222406 w 9288370"/>
              <a:gd name="connsiteY43" fmla="*/ 985341 h 1858154"/>
              <a:gd name="connsiteX44" fmla="*/ 6598672 w 9288370"/>
              <a:gd name="connsiteY44" fmla="*/ 902062 h 1858154"/>
              <a:gd name="connsiteX45" fmla="*/ 6766149 w 9288370"/>
              <a:gd name="connsiteY45" fmla="*/ 846132 h 1858154"/>
              <a:gd name="connsiteX46" fmla="*/ 6886312 w 9288370"/>
              <a:gd name="connsiteY46" fmla="*/ 781877 h 1858154"/>
              <a:gd name="connsiteX47" fmla="*/ 7006457 w 9288370"/>
              <a:gd name="connsiteY47" fmla="*/ 699758 h 1858154"/>
              <a:gd name="connsiteX48" fmla="*/ 7231643 w 9288370"/>
              <a:gd name="connsiteY48" fmla="*/ 640778 h 1858154"/>
              <a:gd name="connsiteX49" fmla="*/ 7363123 w 9288370"/>
              <a:gd name="connsiteY49" fmla="*/ 593682 h 1858154"/>
              <a:gd name="connsiteX50" fmla="*/ 7588368 w 9288370"/>
              <a:gd name="connsiteY50" fmla="*/ 531129 h 1858154"/>
              <a:gd name="connsiteX51" fmla="*/ 7952094 w 9288370"/>
              <a:gd name="connsiteY51" fmla="*/ 409302 h 1858154"/>
              <a:gd name="connsiteX52" fmla="*/ 8231938 w 9288370"/>
              <a:gd name="connsiteY52" fmla="*/ 259259 h 1858154"/>
              <a:gd name="connsiteX53" fmla="*/ 8428864 w 9288370"/>
              <a:gd name="connsiteY53" fmla="*/ 208471 h 1858154"/>
              <a:gd name="connsiteX54" fmla="*/ 8616510 w 9288370"/>
              <a:gd name="connsiteY54" fmla="*/ 161973 h 1858154"/>
              <a:gd name="connsiteX55" fmla="*/ 8826766 w 9288370"/>
              <a:gd name="connsiteY55" fmla="*/ 152111 h 1858154"/>
              <a:gd name="connsiteX56" fmla="*/ 8917647 w 9288370"/>
              <a:gd name="connsiteY56" fmla="*/ 112232 h 1858154"/>
              <a:gd name="connsiteX57" fmla="*/ 9182272 w 9288370"/>
              <a:gd name="connsiteY57" fmla="*/ 37171 h 1858154"/>
              <a:gd name="connsiteX58" fmla="*/ 9232990 w 9288370"/>
              <a:gd name="connsiteY58" fmla="*/ 24074 h 1858154"/>
              <a:gd name="connsiteX59" fmla="*/ 9288370 w 9288370"/>
              <a:gd name="connsiteY59" fmla="*/ 0 h 1858154"/>
              <a:gd name="connsiteX60" fmla="*/ 0 w 9288370"/>
              <a:gd name="connsiteY60" fmla="*/ 0 h 1858154"/>
              <a:gd name="connsiteX61" fmla="*/ 0 w 9288370"/>
              <a:gd name="connsiteY61" fmla="*/ 1858154 h 1858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9288370" h="1858154">
                <a:moveTo>
                  <a:pt x="0" y="1858154"/>
                </a:moveTo>
                <a:lnTo>
                  <a:pt x="1049" y="1857909"/>
                </a:lnTo>
                <a:cubicBezTo>
                  <a:pt x="74675" y="1831386"/>
                  <a:pt x="98074" y="1825724"/>
                  <a:pt x="249966" y="1724867"/>
                </a:cubicBezTo>
                <a:cubicBezTo>
                  <a:pt x="388509" y="1671667"/>
                  <a:pt x="451632" y="1707071"/>
                  <a:pt x="558534" y="1637261"/>
                </a:cubicBezTo>
                <a:cubicBezTo>
                  <a:pt x="604971" y="1631857"/>
                  <a:pt x="689284" y="1553149"/>
                  <a:pt x="763550" y="1533445"/>
                </a:cubicBezTo>
                <a:cubicBezTo>
                  <a:pt x="822611" y="1530638"/>
                  <a:pt x="1097347" y="1540789"/>
                  <a:pt x="1186668" y="1521861"/>
                </a:cubicBezTo>
                <a:lnTo>
                  <a:pt x="1456865" y="1510292"/>
                </a:lnTo>
                <a:lnTo>
                  <a:pt x="1463005" y="1511279"/>
                </a:lnTo>
                <a:lnTo>
                  <a:pt x="1604999" y="1513599"/>
                </a:lnTo>
                <a:lnTo>
                  <a:pt x="1717911" y="1497764"/>
                </a:lnTo>
                <a:cubicBezTo>
                  <a:pt x="1743422" y="1488490"/>
                  <a:pt x="1730257" y="1478974"/>
                  <a:pt x="1794234" y="1464331"/>
                </a:cubicBezTo>
                <a:cubicBezTo>
                  <a:pt x="1842539" y="1428781"/>
                  <a:pt x="1920661" y="1445458"/>
                  <a:pt x="2101780" y="1409907"/>
                </a:cubicBezTo>
                <a:cubicBezTo>
                  <a:pt x="2138594" y="1385934"/>
                  <a:pt x="2193900" y="1407074"/>
                  <a:pt x="2244830" y="1388540"/>
                </a:cubicBezTo>
                <a:cubicBezTo>
                  <a:pt x="2310706" y="1379336"/>
                  <a:pt x="2366733" y="1379060"/>
                  <a:pt x="2428648" y="1372736"/>
                </a:cubicBezTo>
                <a:cubicBezTo>
                  <a:pt x="2495490" y="1364975"/>
                  <a:pt x="2599421" y="1346234"/>
                  <a:pt x="2645882" y="1341971"/>
                </a:cubicBezTo>
                <a:cubicBezTo>
                  <a:pt x="2670920" y="1340537"/>
                  <a:pt x="2669117" y="1348484"/>
                  <a:pt x="2707413" y="1347156"/>
                </a:cubicBezTo>
                <a:cubicBezTo>
                  <a:pt x="2743721" y="1324535"/>
                  <a:pt x="2798213" y="1353269"/>
                  <a:pt x="2843134" y="1323561"/>
                </a:cubicBezTo>
                <a:cubicBezTo>
                  <a:pt x="2859865" y="1315298"/>
                  <a:pt x="2912970" y="1306041"/>
                  <a:pt x="2923804" y="1314224"/>
                </a:cubicBezTo>
                <a:cubicBezTo>
                  <a:pt x="2935040" y="1314339"/>
                  <a:pt x="2947659" y="1308371"/>
                  <a:pt x="2953618" y="1318186"/>
                </a:cubicBezTo>
                <a:cubicBezTo>
                  <a:pt x="2963089" y="1329568"/>
                  <a:pt x="3000111" y="1302355"/>
                  <a:pt x="2995816" y="1318670"/>
                </a:cubicBezTo>
                <a:cubicBezTo>
                  <a:pt x="3062330" y="1309669"/>
                  <a:pt x="3244113" y="1294731"/>
                  <a:pt x="3352700" y="1264183"/>
                </a:cubicBezTo>
                <a:lnTo>
                  <a:pt x="3444611" y="1236739"/>
                </a:lnTo>
                <a:cubicBezTo>
                  <a:pt x="3513098" y="1213406"/>
                  <a:pt x="3581585" y="1223860"/>
                  <a:pt x="3650072" y="1217421"/>
                </a:cubicBezTo>
                <a:cubicBezTo>
                  <a:pt x="3683717" y="1219648"/>
                  <a:pt x="3669967" y="1235157"/>
                  <a:pt x="3707853" y="1241722"/>
                </a:cubicBezTo>
                <a:cubicBezTo>
                  <a:pt x="3753776" y="1247777"/>
                  <a:pt x="3884527" y="1250073"/>
                  <a:pt x="3925616" y="1253751"/>
                </a:cubicBezTo>
                <a:cubicBezTo>
                  <a:pt x="3936659" y="1256176"/>
                  <a:pt x="3949946" y="1252887"/>
                  <a:pt x="3954387" y="1263789"/>
                </a:cubicBezTo>
                <a:cubicBezTo>
                  <a:pt x="3962052" y="1276954"/>
                  <a:pt x="4002445" y="1257743"/>
                  <a:pt x="3995849" y="1272939"/>
                </a:cubicBezTo>
                <a:cubicBezTo>
                  <a:pt x="4024501" y="1259800"/>
                  <a:pt x="4044699" y="1287470"/>
                  <a:pt x="4067546" y="1294697"/>
                </a:cubicBezTo>
                <a:lnTo>
                  <a:pt x="4190310" y="1307786"/>
                </a:lnTo>
                <a:cubicBezTo>
                  <a:pt x="4201670" y="1307054"/>
                  <a:pt x="4216873" y="1303173"/>
                  <a:pt x="4230008" y="1303546"/>
                </a:cubicBezTo>
                <a:cubicBezTo>
                  <a:pt x="4327992" y="1270528"/>
                  <a:pt x="4508090" y="1267792"/>
                  <a:pt x="4575478" y="1261726"/>
                </a:cubicBezTo>
                <a:lnTo>
                  <a:pt x="4650026" y="1265798"/>
                </a:lnTo>
                <a:lnTo>
                  <a:pt x="4792008" y="1243899"/>
                </a:lnTo>
                <a:cubicBezTo>
                  <a:pt x="4864797" y="1217989"/>
                  <a:pt x="4892960" y="1244893"/>
                  <a:pt x="4954126" y="1204617"/>
                </a:cubicBezTo>
                <a:cubicBezTo>
                  <a:pt x="5072643" y="1179171"/>
                  <a:pt x="5136253" y="1145277"/>
                  <a:pt x="5309678" y="1128278"/>
                </a:cubicBezTo>
                <a:cubicBezTo>
                  <a:pt x="5365406" y="1122815"/>
                  <a:pt x="5419708" y="1103537"/>
                  <a:pt x="5474724" y="1091167"/>
                </a:cubicBezTo>
                <a:lnTo>
                  <a:pt x="5612132" y="1051509"/>
                </a:lnTo>
                <a:cubicBezTo>
                  <a:pt x="5662448" y="1045154"/>
                  <a:pt x="5747676" y="1053086"/>
                  <a:pt x="5776618" y="1053037"/>
                </a:cubicBezTo>
                <a:lnTo>
                  <a:pt x="5785786" y="1051213"/>
                </a:lnTo>
                <a:lnTo>
                  <a:pt x="5829381" y="1046878"/>
                </a:lnTo>
                <a:cubicBezTo>
                  <a:pt x="5855683" y="1045549"/>
                  <a:pt x="5917537" y="1045151"/>
                  <a:pt x="5943596" y="1043237"/>
                </a:cubicBezTo>
                <a:cubicBezTo>
                  <a:pt x="5955032" y="1029831"/>
                  <a:pt x="5969545" y="1030469"/>
                  <a:pt x="5985730" y="1035396"/>
                </a:cubicBezTo>
                <a:cubicBezTo>
                  <a:pt x="6020901" y="1022497"/>
                  <a:pt x="6059962" y="1025742"/>
                  <a:pt x="6103109" y="1019019"/>
                </a:cubicBezTo>
                <a:cubicBezTo>
                  <a:pt x="6142495" y="996126"/>
                  <a:pt x="6176341" y="992625"/>
                  <a:pt x="6222406" y="985341"/>
                </a:cubicBezTo>
                <a:cubicBezTo>
                  <a:pt x="6305000" y="965848"/>
                  <a:pt x="6389790" y="916113"/>
                  <a:pt x="6598672" y="902062"/>
                </a:cubicBezTo>
                <a:cubicBezTo>
                  <a:pt x="6696217" y="878308"/>
                  <a:pt x="6705019" y="864412"/>
                  <a:pt x="6766149" y="846132"/>
                </a:cubicBezTo>
                <a:cubicBezTo>
                  <a:pt x="6828622" y="816303"/>
                  <a:pt x="6844288" y="800250"/>
                  <a:pt x="6886312" y="781877"/>
                </a:cubicBezTo>
                <a:cubicBezTo>
                  <a:pt x="6904346" y="770915"/>
                  <a:pt x="6974811" y="693660"/>
                  <a:pt x="7006457" y="699758"/>
                </a:cubicBezTo>
                <a:cubicBezTo>
                  <a:pt x="7015878" y="688760"/>
                  <a:pt x="7169942" y="678731"/>
                  <a:pt x="7231643" y="640778"/>
                </a:cubicBezTo>
                <a:cubicBezTo>
                  <a:pt x="7291087" y="623099"/>
                  <a:pt x="7308597" y="611957"/>
                  <a:pt x="7363123" y="593682"/>
                </a:cubicBezTo>
                <a:cubicBezTo>
                  <a:pt x="7401879" y="595559"/>
                  <a:pt x="7517574" y="550445"/>
                  <a:pt x="7588368" y="531129"/>
                </a:cubicBezTo>
                <a:cubicBezTo>
                  <a:pt x="7669636" y="521516"/>
                  <a:pt x="7844833" y="454614"/>
                  <a:pt x="7952094" y="409302"/>
                </a:cubicBezTo>
                <a:cubicBezTo>
                  <a:pt x="8059356" y="363990"/>
                  <a:pt x="8146910" y="253405"/>
                  <a:pt x="8231938" y="259259"/>
                </a:cubicBezTo>
                <a:cubicBezTo>
                  <a:pt x="8305929" y="256630"/>
                  <a:pt x="8363222" y="225400"/>
                  <a:pt x="8428864" y="208471"/>
                </a:cubicBezTo>
                <a:cubicBezTo>
                  <a:pt x="8491413" y="192972"/>
                  <a:pt x="8456819" y="173248"/>
                  <a:pt x="8616510" y="161973"/>
                </a:cubicBezTo>
                <a:cubicBezTo>
                  <a:pt x="8658196" y="158015"/>
                  <a:pt x="8776576" y="160401"/>
                  <a:pt x="8826766" y="152111"/>
                </a:cubicBezTo>
                <a:lnTo>
                  <a:pt x="8917647" y="112232"/>
                </a:lnTo>
                <a:cubicBezTo>
                  <a:pt x="8976899" y="93075"/>
                  <a:pt x="9069756" y="89380"/>
                  <a:pt x="9182272" y="37171"/>
                </a:cubicBezTo>
                <a:cubicBezTo>
                  <a:pt x="9197307" y="35724"/>
                  <a:pt x="9214647" y="30863"/>
                  <a:pt x="9232990" y="24074"/>
                </a:cubicBezTo>
                <a:lnTo>
                  <a:pt x="9288370" y="0"/>
                </a:lnTo>
                <a:lnTo>
                  <a:pt x="0" y="0"/>
                </a:lnTo>
                <a:lnTo>
                  <a:pt x="0" y="1858154"/>
                </a:lnTo>
                <a:close/>
              </a:path>
            </a:pathLst>
          </a:custGeom>
          <a:blipFill>
            <a:blip r:embed="rId2"/>
            <a:tile tx="0" ty="0" sx="70000" sy="70000" flip="none" algn="tl"/>
          </a:blipFill>
          <a:ln w="12700" cap="flat" cmpd="sng" algn="ctr">
            <a:noFill/>
            <a:prstDash val="solid"/>
            <a:miter lim="800000"/>
          </a:ln>
          <a:effectLst>
            <a:innerShdw blurRad="63500" dist="12700" dir="5400000">
              <a:prstClr val="black">
                <a:alpha val="56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784E32B-BE49-459D-8E4C-E0678A8800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6869" y="0"/>
            <a:ext cx="4645131" cy="6362564"/>
          </a:xfrm>
          <a:custGeom>
            <a:avLst/>
            <a:gdLst>
              <a:gd name="connsiteX0" fmla="*/ 216571 w 4604550"/>
              <a:gd name="connsiteY0" fmla="*/ 0 h 6362564"/>
              <a:gd name="connsiteX1" fmla="*/ 4604550 w 4604550"/>
              <a:gd name="connsiteY1" fmla="*/ 0 h 6362564"/>
              <a:gd name="connsiteX2" fmla="*/ 4604550 w 4604550"/>
              <a:gd name="connsiteY2" fmla="*/ 6362564 h 6362564"/>
              <a:gd name="connsiteX3" fmla="*/ 0 w 4604550"/>
              <a:gd name="connsiteY3" fmla="*/ 6201770 h 6362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04550" h="6362564">
                <a:moveTo>
                  <a:pt x="216571" y="0"/>
                </a:moveTo>
                <a:lnTo>
                  <a:pt x="4604550" y="0"/>
                </a:lnTo>
                <a:lnTo>
                  <a:pt x="4604550" y="6362564"/>
                </a:lnTo>
                <a:lnTo>
                  <a:pt x="0" y="6201770"/>
                </a:lnTo>
                <a:close/>
              </a:path>
            </a:pathLst>
          </a:custGeom>
          <a:solidFill>
            <a:srgbClr val="EFEEE9"/>
          </a:solidFill>
          <a:ln w="12700" cap="flat" cmpd="sng" algn="ctr">
            <a:noFill/>
            <a:prstDash val="solid"/>
            <a:miter lim="800000"/>
          </a:ln>
          <a:effectLst>
            <a:outerShdw blurRad="635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Tachimetro">
            <a:extLst>
              <a:ext uri="{FF2B5EF4-FFF2-40B4-BE49-F238E27FC236}">
                <a16:creationId xmlns:a16="http://schemas.microsoft.com/office/drawing/2014/main" id="{8EB6316E-5D60-4DC0-6847-62868B0824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223" r="21670"/>
          <a:stretch/>
        </p:blipFill>
        <p:spPr>
          <a:xfrm>
            <a:off x="7697843" y="10"/>
            <a:ext cx="4494157" cy="6202075"/>
          </a:xfrm>
          <a:custGeom>
            <a:avLst/>
            <a:gdLst/>
            <a:ahLst/>
            <a:cxnLst/>
            <a:rect l="l" t="t" r="r" b="b"/>
            <a:pathLst>
              <a:path w="4494157" h="6202085">
                <a:moveTo>
                  <a:pt x="212306" y="0"/>
                </a:moveTo>
                <a:lnTo>
                  <a:pt x="4494157" y="0"/>
                </a:lnTo>
                <a:lnTo>
                  <a:pt x="4494157" y="6202085"/>
                </a:lnTo>
                <a:lnTo>
                  <a:pt x="4001818" y="6184950"/>
                </a:lnTo>
                <a:cubicBezTo>
                  <a:pt x="2350856" y="6127297"/>
                  <a:pt x="699950" y="6068088"/>
                  <a:pt x="35951" y="6041785"/>
                </a:cubicBezTo>
                <a:cubicBezTo>
                  <a:pt x="15395" y="6040950"/>
                  <a:pt x="-645" y="6023705"/>
                  <a:pt x="20" y="6003145"/>
                </a:cubicBezTo>
                <a:close/>
              </a:path>
            </a:pathLst>
          </a:cu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2A32D54-C6F4-1F6C-55BA-B12F50BC1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1" y="725469"/>
            <a:ext cx="7143429" cy="1706583"/>
          </a:xfrm>
        </p:spPr>
        <p:txBody>
          <a:bodyPr anchor="ctr">
            <a:normAutofit/>
          </a:bodyPr>
          <a:lstStyle/>
          <a:p>
            <a:r>
              <a:rPr lang="it-IT" dirty="0"/>
              <a:t>Obiettivi e specifiche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533E2D0-6BE8-15CC-6467-CBD7B6BA9E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676" y="2114551"/>
            <a:ext cx="6438460" cy="4210050"/>
          </a:xfrm>
        </p:spPr>
        <p:txBody>
          <a:bodyPr anchor="ctr"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it-IT" sz="1400" dirty="0"/>
              <a:t>Lo scopo principale di questo progetto è riuscire a implementare un sensore di parcheggio che effettua una misurazione della distanza da una superficie/oggetto, trasmettendo i valori della distanza catturati tramite seriale. Inoltre, quando il veicolo è ad una distanza inferiore a 20 cm da una superficie, si accenderà un LED per notificare al guidatore un possibile impatto.</a:t>
            </a:r>
          </a:p>
          <a:p>
            <a:pPr>
              <a:lnSpc>
                <a:spcPct val="110000"/>
              </a:lnSpc>
            </a:pPr>
            <a:r>
              <a:rPr lang="it-IT" sz="1400" dirty="0"/>
              <a:t>La board scelta è STM32F401RET6 </a:t>
            </a:r>
          </a:p>
          <a:p>
            <a:pPr>
              <a:lnSpc>
                <a:spcPct val="110000"/>
              </a:lnSpc>
            </a:pPr>
            <a:r>
              <a:rPr lang="it-IT" sz="1400" dirty="0"/>
              <a:t>Il sensore scelto è il sensore ad ultrasuoni HCSR04. </a:t>
            </a:r>
          </a:p>
          <a:p>
            <a:pPr>
              <a:lnSpc>
                <a:spcPct val="110000"/>
              </a:lnSpc>
            </a:pPr>
            <a:r>
              <a:rPr lang="it-IT" sz="1400" dirty="0"/>
              <a:t>Questo sensore può rilevare oggetti fino a 4 metri con un angolo di 15 gradi. Esso presenta 4 pin: </a:t>
            </a:r>
          </a:p>
          <a:p>
            <a:pPr>
              <a:lnSpc>
                <a:spcPct val="110000"/>
              </a:lnSpc>
            </a:pPr>
            <a:r>
              <a:rPr lang="it-IT" sz="1400" dirty="0" err="1"/>
              <a:t>Vcc</a:t>
            </a:r>
            <a:r>
              <a:rPr lang="it-IT" sz="1400" dirty="0"/>
              <a:t> per l’alimentazione</a:t>
            </a:r>
          </a:p>
          <a:p>
            <a:pPr>
              <a:lnSpc>
                <a:spcPct val="110000"/>
              </a:lnSpc>
            </a:pPr>
            <a:r>
              <a:rPr lang="it-IT" sz="1400" dirty="0"/>
              <a:t>GND per la massa</a:t>
            </a:r>
          </a:p>
          <a:p>
            <a:pPr>
              <a:lnSpc>
                <a:spcPct val="110000"/>
              </a:lnSpc>
            </a:pPr>
            <a:r>
              <a:rPr lang="it-IT" sz="1400" dirty="0"/>
              <a:t>Trigger per generare gli impulsi sonori</a:t>
            </a:r>
          </a:p>
          <a:p>
            <a:pPr>
              <a:lnSpc>
                <a:spcPct val="110000"/>
              </a:lnSpc>
            </a:pPr>
            <a:r>
              <a:rPr lang="it-IT" sz="1400" dirty="0" err="1"/>
              <a:t>Echo</a:t>
            </a:r>
            <a:r>
              <a:rPr lang="it-IT" sz="1400" dirty="0"/>
              <a:t> per la misurazione</a:t>
            </a:r>
          </a:p>
        </p:txBody>
      </p:sp>
    </p:spTree>
    <p:extLst>
      <p:ext uri="{BB962C8B-B14F-4D97-AF65-F5344CB8AC3E}">
        <p14:creationId xmlns:p14="http://schemas.microsoft.com/office/powerpoint/2010/main" val="850048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341B9C2-0FBF-4B4B-A902-1AFFD384E7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64B8B12-D0EE-4D08-87CA-9A20AD6DF3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5155491"/>
            <a:ext cx="12192000" cy="1702509"/>
          </a:xfrm>
          <a:custGeom>
            <a:avLst/>
            <a:gdLst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501513 w 12192000"/>
              <a:gd name="connsiteY143" fmla="*/ 1799835 h 2237474"/>
              <a:gd name="connsiteX144" fmla="*/ 4459076 w 12192000"/>
              <a:gd name="connsiteY144" fmla="*/ 1813003 h 2237474"/>
              <a:gd name="connsiteX145" fmla="*/ 4459810 w 12192000"/>
              <a:gd name="connsiteY145" fmla="*/ 1797886 h 2237474"/>
              <a:gd name="connsiteX146" fmla="*/ 4379064 w 12192000"/>
              <a:gd name="connsiteY146" fmla="*/ 1817177 h 2237474"/>
              <a:gd name="connsiteX147" fmla="*/ 4319209 w 12192000"/>
              <a:gd name="connsiteY147" fmla="*/ 1834833 h 2237474"/>
              <a:gd name="connsiteX148" fmla="*/ 4306907 w 12192000"/>
              <a:gd name="connsiteY148" fmla="*/ 1841641 h 2237474"/>
              <a:gd name="connsiteX149" fmla="*/ 4290981 w 12192000"/>
              <a:gd name="connsiteY149" fmla="*/ 1839677 h 2237474"/>
              <a:gd name="connsiteX150" fmla="*/ 4285792 w 12192000"/>
              <a:gd name="connsiteY150" fmla="*/ 1836231 h 2237474"/>
              <a:gd name="connsiteX151" fmla="*/ 4238372 w 12192000"/>
              <a:gd name="connsiteY151" fmla="*/ 1851480 h 2237474"/>
              <a:gd name="connsiteX152" fmla="*/ 4232517 w 12192000"/>
              <a:gd name="connsiteY152" fmla="*/ 1852567 h 2237474"/>
              <a:gd name="connsiteX153" fmla="*/ 4191732 w 12192000"/>
              <a:gd name="connsiteY153" fmla="*/ 1857328 h 2237474"/>
              <a:gd name="connsiteX154" fmla="*/ 4065532 w 12192000"/>
              <a:gd name="connsiteY154" fmla="*/ 1855477 h 2237474"/>
              <a:gd name="connsiteX155" fmla="*/ 4028460 w 12192000"/>
              <a:gd name="connsiteY155" fmla="*/ 1855137 h 2237474"/>
              <a:gd name="connsiteX156" fmla="*/ 4002267 w 12192000"/>
              <a:gd name="connsiteY156" fmla="*/ 1852352 h 2237474"/>
              <a:gd name="connsiteX157" fmla="*/ 3931396 w 12192000"/>
              <a:gd name="connsiteY157" fmla="*/ 1858915 h 2237474"/>
              <a:gd name="connsiteX158" fmla="*/ 3812162 w 12192000"/>
              <a:gd name="connsiteY158" fmla="*/ 1875501 h 2237474"/>
              <a:gd name="connsiteX159" fmla="*/ 3767672 w 12192000"/>
              <a:gd name="connsiteY159" fmla="*/ 1874600 h 2237474"/>
              <a:gd name="connsiteX160" fmla="*/ 3764741 w 12192000"/>
              <a:gd name="connsiteY160" fmla="*/ 1869433 h 2237474"/>
              <a:gd name="connsiteX161" fmla="*/ 3751332 w 12192000"/>
              <a:gd name="connsiteY161" fmla="*/ 1869854 h 2237474"/>
              <a:gd name="connsiteX162" fmla="*/ 3748155 w 12192000"/>
              <a:gd name="connsiteY162" fmla="*/ 1868903 h 2237474"/>
              <a:gd name="connsiteX163" fmla="*/ 3729530 w 12192000"/>
              <a:gd name="connsiteY163" fmla="*/ 1864513 h 2237474"/>
              <a:gd name="connsiteX164" fmla="*/ 3680177 w 12192000"/>
              <a:gd name="connsiteY164" fmla="*/ 1881552 h 2237474"/>
              <a:gd name="connsiteX165" fmla="*/ 3567259 w 12192000"/>
              <a:gd name="connsiteY165" fmla="*/ 1893482 h 2237474"/>
              <a:gd name="connsiteX166" fmla="*/ 3405770 w 12192000"/>
              <a:gd name="connsiteY166" fmla="*/ 1904591 h 2237474"/>
              <a:gd name="connsiteX167" fmla="*/ 3280097 w 12192000"/>
              <a:gd name="connsiteY167" fmla="*/ 1919610 h 2237474"/>
              <a:gd name="connsiteX168" fmla="*/ 3123424 w 12192000"/>
              <a:gd name="connsiteY168" fmla="*/ 1952930 h 2237474"/>
              <a:gd name="connsiteX169" fmla="*/ 3009910 w 12192000"/>
              <a:gd name="connsiteY169" fmla="*/ 1957866 h 2237474"/>
              <a:gd name="connsiteX170" fmla="*/ 2995934 w 12192000"/>
              <a:gd name="connsiteY170" fmla="*/ 1967085 h 2237474"/>
              <a:gd name="connsiteX171" fmla="*/ 2980071 w 12192000"/>
              <a:gd name="connsiteY171" fmla="*/ 1972988 h 2237474"/>
              <a:gd name="connsiteX172" fmla="*/ 2978094 w 12192000"/>
              <a:gd name="connsiteY172" fmla="*/ 1972369 h 2237474"/>
              <a:gd name="connsiteX173" fmla="*/ 2942858 w 12192000"/>
              <a:gd name="connsiteY173" fmla="*/ 1981367 h 2237474"/>
              <a:gd name="connsiteX174" fmla="*/ 2875436 w 12192000"/>
              <a:gd name="connsiteY174" fmla="*/ 1996977 h 2237474"/>
              <a:gd name="connsiteX175" fmla="*/ 2874892 w 12192000"/>
              <a:gd name="connsiteY175" fmla="*/ 1996085 h 2237474"/>
              <a:gd name="connsiteX176" fmla="*/ 2864145 w 12192000"/>
              <a:gd name="connsiteY176" fmla="*/ 1994061 h 2237474"/>
              <a:gd name="connsiteX177" fmla="*/ 2843662 w 12192000"/>
              <a:gd name="connsiteY177" fmla="*/ 1992498 h 2237474"/>
              <a:gd name="connsiteX178" fmla="*/ 2796128 w 12192000"/>
              <a:gd name="connsiteY178" fmla="*/ 1976403 h 2237474"/>
              <a:gd name="connsiteX179" fmla="*/ 2756784 w 12192000"/>
              <a:gd name="connsiteY179" fmla="*/ 1985116 h 2237474"/>
              <a:gd name="connsiteX180" fmla="*/ 2748833 w 12192000"/>
              <a:gd name="connsiteY180" fmla="*/ 1986323 h 2237474"/>
              <a:gd name="connsiteX181" fmla="*/ 2748661 w 12192000"/>
              <a:gd name="connsiteY181" fmla="*/ 1986122 h 2237474"/>
              <a:gd name="connsiteX182" fmla="*/ 2740251 w 12192000"/>
              <a:gd name="connsiteY182" fmla="*/ 1986946 h 2237474"/>
              <a:gd name="connsiteX183" fmla="*/ 2718916 w 12192000"/>
              <a:gd name="connsiteY183" fmla="*/ 1990867 h 2237474"/>
              <a:gd name="connsiteX184" fmla="*/ 2713522 w 12192000"/>
              <a:gd name="connsiteY184" fmla="*/ 1990173 h 2237474"/>
              <a:gd name="connsiteX185" fmla="*/ 2680597 w 12192000"/>
              <a:gd name="connsiteY185" fmla="*/ 1984996 h 2237474"/>
              <a:gd name="connsiteX186" fmla="*/ 2578178 w 12192000"/>
              <a:gd name="connsiteY186" fmla="*/ 1990531 h 2237474"/>
              <a:gd name="connsiteX187" fmla="*/ 2476147 w 12192000"/>
              <a:gd name="connsiteY187" fmla="*/ 1998305 h 2237474"/>
              <a:gd name="connsiteX188" fmla="*/ 2373568 w 12192000"/>
              <a:gd name="connsiteY188" fmla="*/ 2003219 h 2237474"/>
              <a:gd name="connsiteX189" fmla="*/ 2321399 w 12192000"/>
              <a:gd name="connsiteY189" fmla="*/ 1989467 h 2237474"/>
              <a:gd name="connsiteX190" fmla="*/ 2315525 w 12192000"/>
              <a:gd name="connsiteY190" fmla="*/ 1989708 h 2237474"/>
              <a:gd name="connsiteX191" fmla="*/ 2300792 w 12192000"/>
              <a:gd name="connsiteY191" fmla="*/ 1994290 h 2237474"/>
              <a:gd name="connsiteX192" fmla="*/ 2295469 w 12192000"/>
              <a:gd name="connsiteY192" fmla="*/ 1996659 h 2237474"/>
              <a:gd name="connsiteX193" fmla="*/ 2287219 w 12192000"/>
              <a:gd name="connsiteY193" fmla="*/ 1998750 h 2237474"/>
              <a:gd name="connsiteX194" fmla="*/ 2286948 w 12192000"/>
              <a:gd name="connsiteY194" fmla="*/ 1998596 h 2237474"/>
              <a:gd name="connsiteX195" fmla="*/ 2243069 w 12192000"/>
              <a:gd name="connsiteY195" fmla="*/ 2015111 h 2237474"/>
              <a:gd name="connsiteX196" fmla="*/ 2186609 w 12192000"/>
              <a:gd name="connsiteY196" fmla="*/ 2008263 h 2237474"/>
              <a:gd name="connsiteX197" fmla="*/ 2164831 w 12192000"/>
              <a:gd name="connsiteY197" fmla="*/ 2010143 h 2237474"/>
              <a:gd name="connsiteX198" fmla="*/ 2152836 w 12192000"/>
              <a:gd name="connsiteY198" fmla="*/ 2010048 h 2237474"/>
              <a:gd name="connsiteX199" fmla="*/ 2117102 w 12192000"/>
              <a:gd name="connsiteY199" fmla="*/ 2023004 h 2237474"/>
              <a:gd name="connsiteX200" fmla="*/ 2111935 w 12192000"/>
              <a:gd name="connsiteY200" fmla="*/ 2023163 h 2237474"/>
              <a:gd name="connsiteX201" fmla="*/ 2089991 w 12192000"/>
              <a:gd name="connsiteY201" fmla="*/ 2034193 h 2237474"/>
              <a:gd name="connsiteX202" fmla="*/ 2058061 w 12192000"/>
              <a:gd name="connsiteY202" fmla="*/ 2047942 h 2237474"/>
              <a:gd name="connsiteX203" fmla="*/ 2055737 w 12192000"/>
              <a:gd name="connsiteY203" fmla="*/ 2047704 h 2237474"/>
              <a:gd name="connsiteX204" fmla="*/ 2042244 w 12192000"/>
              <a:gd name="connsiteY204" fmla="*/ 2055560 h 2237474"/>
              <a:gd name="connsiteX205" fmla="*/ 1976224 w 12192000"/>
              <a:gd name="connsiteY205" fmla="*/ 2074257 h 2237474"/>
              <a:gd name="connsiteX206" fmla="*/ 1877728 w 12192000"/>
              <a:gd name="connsiteY206" fmla="*/ 2101004 h 2237474"/>
              <a:gd name="connsiteX207" fmla="*/ 1759056 w 12192000"/>
              <a:gd name="connsiteY207" fmla="*/ 2125608 h 2237474"/>
              <a:gd name="connsiteX208" fmla="*/ 1637948 w 12192000"/>
              <a:gd name="connsiteY208" fmla="*/ 2172597 h 2237474"/>
              <a:gd name="connsiteX209" fmla="*/ 1434549 w 12192000"/>
              <a:gd name="connsiteY209" fmla="*/ 2234522 h 2237474"/>
              <a:gd name="connsiteX210" fmla="*/ 1398481 w 12192000"/>
              <a:gd name="connsiteY210" fmla="*/ 2237074 h 2237474"/>
              <a:gd name="connsiteX211" fmla="*/ 1398407 w 12192000"/>
              <a:gd name="connsiteY211" fmla="*/ 2237095 h 2237474"/>
              <a:gd name="connsiteX212" fmla="*/ 1370962 w 12192000"/>
              <a:gd name="connsiteY212" fmla="*/ 2237474 h 2237474"/>
              <a:gd name="connsiteX213" fmla="*/ 1356367 w 12192000"/>
              <a:gd name="connsiteY213" fmla="*/ 2235089 h 2237474"/>
              <a:gd name="connsiteX214" fmla="*/ 1324828 w 12192000"/>
              <a:gd name="connsiteY214" fmla="*/ 2231968 h 2237474"/>
              <a:gd name="connsiteX215" fmla="*/ 1297744 w 12192000"/>
              <a:gd name="connsiteY215" fmla="*/ 2235849 h 2237474"/>
              <a:gd name="connsiteX216" fmla="*/ 1286236 w 12192000"/>
              <a:gd name="connsiteY216" fmla="*/ 2233135 h 2237474"/>
              <a:gd name="connsiteX217" fmla="*/ 1283504 w 12192000"/>
              <a:gd name="connsiteY217" fmla="*/ 2233797 h 2237474"/>
              <a:gd name="connsiteX218" fmla="*/ 1279765 w 12192000"/>
              <a:gd name="connsiteY218" fmla="*/ 2229639 h 2237474"/>
              <a:gd name="connsiteX219" fmla="*/ 1195347 w 12192000"/>
              <a:gd name="connsiteY219" fmla="*/ 2212354 h 2237474"/>
              <a:gd name="connsiteX220" fmla="*/ 970251 w 12192000"/>
              <a:gd name="connsiteY220" fmla="*/ 2221029 h 2237474"/>
              <a:gd name="connsiteX221" fmla="*/ 812914 w 12192000"/>
              <a:gd name="connsiteY221" fmla="*/ 2202752 h 2237474"/>
              <a:gd name="connsiteX222" fmla="*/ 800195 w 12192000"/>
              <a:gd name="connsiteY222" fmla="*/ 2209407 h 2237474"/>
              <a:gd name="connsiteX223" fmla="*/ 784978 w 12192000"/>
              <a:gd name="connsiteY223" fmla="*/ 2212360 h 2237474"/>
              <a:gd name="connsiteX224" fmla="*/ 681987 w 12192000"/>
              <a:gd name="connsiteY224" fmla="*/ 2216757 h 2237474"/>
              <a:gd name="connsiteX225" fmla="*/ 669923 w 12192000"/>
              <a:gd name="connsiteY225" fmla="*/ 2211682 h 2237474"/>
              <a:gd name="connsiteX226" fmla="*/ 648680 w 12192000"/>
              <a:gd name="connsiteY226" fmla="*/ 2206229 h 2237474"/>
              <a:gd name="connsiteX227" fmla="*/ 597225 w 12192000"/>
              <a:gd name="connsiteY227" fmla="*/ 2180999 h 2237474"/>
              <a:gd name="connsiteX228" fmla="*/ 558449 w 12192000"/>
              <a:gd name="connsiteY228" fmla="*/ 2182346 h 2237474"/>
              <a:gd name="connsiteX229" fmla="*/ 550517 w 12192000"/>
              <a:gd name="connsiteY229" fmla="*/ 2182060 h 2237474"/>
              <a:gd name="connsiteX230" fmla="*/ 550309 w 12192000"/>
              <a:gd name="connsiteY230" fmla="*/ 2181825 h 2237474"/>
              <a:gd name="connsiteX231" fmla="*/ 541836 w 12192000"/>
              <a:gd name="connsiteY231" fmla="*/ 2181063 h 2237474"/>
              <a:gd name="connsiteX232" fmla="*/ 536057 w 12192000"/>
              <a:gd name="connsiteY232" fmla="*/ 2181537 h 2237474"/>
              <a:gd name="connsiteX233" fmla="*/ 520671 w 12192000"/>
              <a:gd name="connsiteY233" fmla="*/ 2180980 h 2237474"/>
              <a:gd name="connsiteX234" fmla="*/ 515024 w 12192000"/>
              <a:gd name="connsiteY234" fmla="*/ 2179258 h 2237474"/>
              <a:gd name="connsiteX235" fmla="*/ 512278 w 12192000"/>
              <a:gd name="connsiteY235" fmla="*/ 2176369 h 2237474"/>
              <a:gd name="connsiteX236" fmla="*/ 480419 w 12192000"/>
              <a:gd name="connsiteY236" fmla="*/ 2167807 h 2237474"/>
              <a:gd name="connsiteX237" fmla="*/ 413835 w 12192000"/>
              <a:gd name="connsiteY237" fmla="*/ 2156783 h 2237474"/>
              <a:gd name="connsiteX238" fmla="*/ 376513 w 12192000"/>
              <a:gd name="connsiteY238" fmla="*/ 2154014 h 2237474"/>
              <a:gd name="connsiteX239" fmla="*/ 273386 w 12192000"/>
              <a:gd name="connsiteY239" fmla="*/ 2142551 h 2237474"/>
              <a:gd name="connsiteX240" fmla="*/ 169207 w 12192000"/>
              <a:gd name="connsiteY240" fmla="*/ 2128100 h 2237474"/>
              <a:gd name="connsiteX241" fmla="*/ 93149 w 12192000"/>
              <a:gd name="connsiteY241" fmla="*/ 2105324 h 2237474"/>
              <a:gd name="connsiteX242" fmla="*/ 88109 w 12192000"/>
              <a:gd name="connsiteY242" fmla="*/ 2106704 h 2237474"/>
              <a:gd name="connsiteX243" fmla="*/ 80022 w 12192000"/>
              <a:gd name="connsiteY243" fmla="*/ 2107254 h 2237474"/>
              <a:gd name="connsiteX244" fmla="*/ 79717 w 12192000"/>
              <a:gd name="connsiteY244" fmla="*/ 2107046 h 2237474"/>
              <a:gd name="connsiteX245" fmla="*/ 72352 w 12192000"/>
              <a:gd name="connsiteY245" fmla="*/ 2107991 h 2237474"/>
              <a:gd name="connsiteX246" fmla="*/ 37645 w 12192000"/>
              <a:gd name="connsiteY246" fmla="*/ 2115401 h 2237474"/>
              <a:gd name="connsiteX247" fmla="*/ 4572 w 12192000"/>
              <a:gd name="connsiteY247" fmla="*/ 2111091 h 2237474"/>
              <a:gd name="connsiteX248" fmla="*/ 0 w 12192000"/>
              <a:gd name="connsiteY248" fmla="*/ 2110468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501513 w 12192000"/>
              <a:gd name="connsiteY143" fmla="*/ 1799835 h 2237474"/>
              <a:gd name="connsiteX144" fmla="*/ 4459810 w 12192000"/>
              <a:gd name="connsiteY144" fmla="*/ 1797886 h 2237474"/>
              <a:gd name="connsiteX145" fmla="*/ 4379064 w 12192000"/>
              <a:gd name="connsiteY145" fmla="*/ 1817177 h 2237474"/>
              <a:gd name="connsiteX146" fmla="*/ 4319209 w 12192000"/>
              <a:gd name="connsiteY146" fmla="*/ 1834833 h 2237474"/>
              <a:gd name="connsiteX147" fmla="*/ 4306907 w 12192000"/>
              <a:gd name="connsiteY147" fmla="*/ 1841641 h 2237474"/>
              <a:gd name="connsiteX148" fmla="*/ 4290981 w 12192000"/>
              <a:gd name="connsiteY148" fmla="*/ 1839677 h 2237474"/>
              <a:gd name="connsiteX149" fmla="*/ 4285792 w 12192000"/>
              <a:gd name="connsiteY149" fmla="*/ 1836231 h 2237474"/>
              <a:gd name="connsiteX150" fmla="*/ 4238372 w 12192000"/>
              <a:gd name="connsiteY150" fmla="*/ 1851480 h 2237474"/>
              <a:gd name="connsiteX151" fmla="*/ 4232517 w 12192000"/>
              <a:gd name="connsiteY151" fmla="*/ 1852567 h 2237474"/>
              <a:gd name="connsiteX152" fmla="*/ 4191732 w 12192000"/>
              <a:gd name="connsiteY152" fmla="*/ 1857328 h 2237474"/>
              <a:gd name="connsiteX153" fmla="*/ 4065532 w 12192000"/>
              <a:gd name="connsiteY153" fmla="*/ 1855477 h 2237474"/>
              <a:gd name="connsiteX154" fmla="*/ 4028460 w 12192000"/>
              <a:gd name="connsiteY154" fmla="*/ 1855137 h 2237474"/>
              <a:gd name="connsiteX155" fmla="*/ 4002267 w 12192000"/>
              <a:gd name="connsiteY155" fmla="*/ 1852352 h 2237474"/>
              <a:gd name="connsiteX156" fmla="*/ 3931396 w 12192000"/>
              <a:gd name="connsiteY156" fmla="*/ 1858915 h 2237474"/>
              <a:gd name="connsiteX157" fmla="*/ 3812162 w 12192000"/>
              <a:gd name="connsiteY157" fmla="*/ 1875501 h 2237474"/>
              <a:gd name="connsiteX158" fmla="*/ 3767672 w 12192000"/>
              <a:gd name="connsiteY158" fmla="*/ 1874600 h 2237474"/>
              <a:gd name="connsiteX159" fmla="*/ 3764741 w 12192000"/>
              <a:gd name="connsiteY159" fmla="*/ 1869433 h 2237474"/>
              <a:gd name="connsiteX160" fmla="*/ 3751332 w 12192000"/>
              <a:gd name="connsiteY160" fmla="*/ 1869854 h 2237474"/>
              <a:gd name="connsiteX161" fmla="*/ 3748155 w 12192000"/>
              <a:gd name="connsiteY161" fmla="*/ 1868903 h 2237474"/>
              <a:gd name="connsiteX162" fmla="*/ 3729530 w 12192000"/>
              <a:gd name="connsiteY162" fmla="*/ 1864513 h 2237474"/>
              <a:gd name="connsiteX163" fmla="*/ 3680177 w 12192000"/>
              <a:gd name="connsiteY163" fmla="*/ 1881552 h 2237474"/>
              <a:gd name="connsiteX164" fmla="*/ 3567259 w 12192000"/>
              <a:gd name="connsiteY164" fmla="*/ 1893482 h 2237474"/>
              <a:gd name="connsiteX165" fmla="*/ 3405770 w 12192000"/>
              <a:gd name="connsiteY165" fmla="*/ 1904591 h 2237474"/>
              <a:gd name="connsiteX166" fmla="*/ 3280097 w 12192000"/>
              <a:gd name="connsiteY166" fmla="*/ 1919610 h 2237474"/>
              <a:gd name="connsiteX167" fmla="*/ 3123424 w 12192000"/>
              <a:gd name="connsiteY167" fmla="*/ 1952930 h 2237474"/>
              <a:gd name="connsiteX168" fmla="*/ 3009910 w 12192000"/>
              <a:gd name="connsiteY168" fmla="*/ 1957866 h 2237474"/>
              <a:gd name="connsiteX169" fmla="*/ 2995934 w 12192000"/>
              <a:gd name="connsiteY169" fmla="*/ 1967085 h 2237474"/>
              <a:gd name="connsiteX170" fmla="*/ 2980071 w 12192000"/>
              <a:gd name="connsiteY170" fmla="*/ 1972988 h 2237474"/>
              <a:gd name="connsiteX171" fmla="*/ 2978094 w 12192000"/>
              <a:gd name="connsiteY171" fmla="*/ 1972369 h 2237474"/>
              <a:gd name="connsiteX172" fmla="*/ 2942858 w 12192000"/>
              <a:gd name="connsiteY172" fmla="*/ 1981367 h 2237474"/>
              <a:gd name="connsiteX173" fmla="*/ 2875436 w 12192000"/>
              <a:gd name="connsiteY173" fmla="*/ 1996977 h 2237474"/>
              <a:gd name="connsiteX174" fmla="*/ 2874892 w 12192000"/>
              <a:gd name="connsiteY174" fmla="*/ 1996085 h 2237474"/>
              <a:gd name="connsiteX175" fmla="*/ 2864145 w 12192000"/>
              <a:gd name="connsiteY175" fmla="*/ 1994061 h 2237474"/>
              <a:gd name="connsiteX176" fmla="*/ 2843662 w 12192000"/>
              <a:gd name="connsiteY176" fmla="*/ 1992498 h 2237474"/>
              <a:gd name="connsiteX177" fmla="*/ 2796128 w 12192000"/>
              <a:gd name="connsiteY177" fmla="*/ 1976403 h 2237474"/>
              <a:gd name="connsiteX178" fmla="*/ 2756784 w 12192000"/>
              <a:gd name="connsiteY178" fmla="*/ 1985116 h 2237474"/>
              <a:gd name="connsiteX179" fmla="*/ 2748833 w 12192000"/>
              <a:gd name="connsiteY179" fmla="*/ 1986323 h 2237474"/>
              <a:gd name="connsiteX180" fmla="*/ 2748661 w 12192000"/>
              <a:gd name="connsiteY180" fmla="*/ 1986122 h 2237474"/>
              <a:gd name="connsiteX181" fmla="*/ 2740251 w 12192000"/>
              <a:gd name="connsiteY181" fmla="*/ 1986946 h 2237474"/>
              <a:gd name="connsiteX182" fmla="*/ 2718916 w 12192000"/>
              <a:gd name="connsiteY182" fmla="*/ 1990867 h 2237474"/>
              <a:gd name="connsiteX183" fmla="*/ 2713522 w 12192000"/>
              <a:gd name="connsiteY183" fmla="*/ 1990173 h 2237474"/>
              <a:gd name="connsiteX184" fmla="*/ 2680597 w 12192000"/>
              <a:gd name="connsiteY184" fmla="*/ 1984996 h 2237474"/>
              <a:gd name="connsiteX185" fmla="*/ 2578178 w 12192000"/>
              <a:gd name="connsiteY185" fmla="*/ 1990531 h 2237474"/>
              <a:gd name="connsiteX186" fmla="*/ 2476147 w 12192000"/>
              <a:gd name="connsiteY186" fmla="*/ 1998305 h 2237474"/>
              <a:gd name="connsiteX187" fmla="*/ 2373568 w 12192000"/>
              <a:gd name="connsiteY187" fmla="*/ 2003219 h 2237474"/>
              <a:gd name="connsiteX188" fmla="*/ 2321399 w 12192000"/>
              <a:gd name="connsiteY188" fmla="*/ 1989467 h 2237474"/>
              <a:gd name="connsiteX189" fmla="*/ 2315525 w 12192000"/>
              <a:gd name="connsiteY189" fmla="*/ 1989708 h 2237474"/>
              <a:gd name="connsiteX190" fmla="*/ 2300792 w 12192000"/>
              <a:gd name="connsiteY190" fmla="*/ 1994290 h 2237474"/>
              <a:gd name="connsiteX191" fmla="*/ 2295469 w 12192000"/>
              <a:gd name="connsiteY191" fmla="*/ 1996659 h 2237474"/>
              <a:gd name="connsiteX192" fmla="*/ 2287219 w 12192000"/>
              <a:gd name="connsiteY192" fmla="*/ 1998750 h 2237474"/>
              <a:gd name="connsiteX193" fmla="*/ 2286948 w 12192000"/>
              <a:gd name="connsiteY193" fmla="*/ 1998596 h 2237474"/>
              <a:gd name="connsiteX194" fmla="*/ 2243069 w 12192000"/>
              <a:gd name="connsiteY194" fmla="*/ 2015111 h 2237474"/>
              <a:gd name="connsiteX195" fmla="*/ 2186609 w 12192000"/>
              <a:gd name="connsiteY195" fmla="*/ 2008263 h 2237474"/>
              <a:gd name="connsiteX196" fmla="*/ 2164831 w 12192000"/>
              <a:gd name="connsiteY196" fmla="*/ 2010143 h 2237474"/>
              <a:gd name="connsiteX197" fmla="*/ 2152836 w 12192000"/>
              <a:gd name="connsiteY197" fmla="*/ 2010048 h 2237474"/>
              <a:gd name="connsiteX198" fmla="*/ 2117102 w 12192000"/>
              <a:gd name="connsiteY198" fmla="*/ 2023004 h 2237474"/>
              <a:gd name="connsiteX199" fmla="*/ 2111935 w 12192000"/>
              <a:gd name="connsiteY199" fmla="*/ 2023163 h 2237474"/>
              <a:gd name="connsiteX200" fmla="*/ 2089991 w 12192000"/>
              <a:gd name="connsiteY200" fmla="*/ 2034193 h 2237474"/>
              <a:gd name="connsiteX201" fmla="*/ 2058061 w 12192000"/>
              <a:gd name="connsiteY201" fmla="*/ 2047942 h 2237474"/>
              <a:gd name="connsiteX202" fmla="*/ 2055737 w 12192000"/>
              <a:gd name="connsiteY202" fmla="*/ 2047704 h 2237474"/>
              <a:gd name="connsiteX203" fmla="*/ 2042244 w 12192000"/>
              <a:gd name="connsiteY203" fmla="*/ 2055560 h 2237474"/>
              <a:gd name="connsiteX204" fmla="*/ 1976224 w 12192000"/>
              <a:gd name="connsiteY204" fmla="*/ 2074257 h 2237474"/>
              <a:gd name="connsiteX205" fmla="*/ 1877728 w 12192000"/>
              <a:gd name="connsiteY205" fmla="*/ 2101004 h 2237474"/>
              <a:gd name="connsiteX206" fmla="*/ 1759056 w 12192000"/>
              <a:gd name="connsiteY206" fmla="*/ 2125608 h 2237474"/>
              <a:gd name="connsiteX207" fmla="*/ 1637948 w 12192000"/>
              <a:gd name="connsiteY207" fmla="*/ 2172597 h 2237474"/>
              <a:gd name="connsiteX208" fmla="*/ 1434549 w 12192000"/>
              <a:gd name="connsiteY208" fmla="*/ 2234522 h 2237474"/>
              <a:gd name="connsiteX209" fmla="*/ 1398481 w 12192000"/>
              <a:gd name="connsiteY209" fmla="*/ 2237074 h 2237474"/>
              <a:gd name="connsiteX210" fmla="*/ 1398407 w 12192000"/>
              <a:gd name="connsiteY210" fmla="*/ 2237095 h 2237474"/>
              <a:gd name="connsiteX211" fmla="*/ 1370962 w 12192000"/>
              <a:gd name="connsiteY211" fmla="*/ 2237474 h 2237474"/>
              <a:gd name="connsiteX212" fmla="*/ 1356367 w 12192000"/>
              <a:gd name="connsiteY212" fmla="*/ 2235089 h 2237474"/>
              <a:gd name="connsiteX213" fmla="*/ 1324828 w 12192000"/>
              <a:gd name="connsiteY213" fmla="*/ 2231968 h 2237474"/>
              <a:gd name="connsiteX214" fmla="*/ 1297744 w 12192000"/>
              <a:gd name="connsiteY214" fmla="*/ 2235849 h 2237474"/>
              <a:gd name="connsiteX215" fmla="*/ 1286236 w 12192000"/>
              <a:gd name="connsiteY215" fmla="*/ 2233135 h 2237474"/>
              <a:gd name="connsiteX216" fmla="*/ 1283504 w 12192000"/>
              <a:gd name="connsiteY216" fmla="*/ 2233797 h 2237474"/>
              <a:gd name="connsiteX217" fmla="*/ 1279765 w 12192000"/>
              <a:gd name="connsiteY217" fmla="*/ 2229639 h 2237474"/>
              <a:gd name="connsiteX218" fmla="*/ 1195347 w 12192000"/>
              <a:gd name="connsiteY218" fmla="*/ 2212354 h 2237474"/>
              <a:gd name="connsiteX219" fmla="*/ 970251 w 12192000"/>
              <a:gd name="connsiteY219" fmla="*/ 2221029 h 2237474"/>
              <a:gd name="connsiteX220" fmla="*/ 812914 w 12192000"/>
              <a:gd name="connsiteY220" fmla="*/ 2202752 h 2237474"/>
              <a:gd name="connsiteX221" fmla="*/ 800195 w 12192000"/>
              <a:gd name="connsiteY221" fmla="*/ 2209407 h 2237474"/>
              <a:gd name="connsiteX222" fmla="*/ 784978 w 12192000"/>
              <a:gd name="connsiteY222" fmla="*/ 2212360 h 2237474"/>
              <a:gd name="connsiteX223" fmla="*/ 681987 w 12192000"/>
              <a:gd name="connsiteY223" fmla="*/ 2216757 h 2237474"/>
              <a:gd name="connsiteX224" fmla="*/ 669923 w 12192000"/>
              <a:gd name="connsiteY224" fmla="*/ 2211682 h 2237474"/>
              <a:gd name="connsiteX225" fmla="*/ 648680 w 12192000"/>
              <a:gd name="connsiteY225" fmla="*/ 2206229 h 2237474"/>
              <a:gd name="connsiteX226" fmla="*/ 597225 w 12192000"/>
              <a:gd name="connsiteY226" fmla="*/ 2180999 h 2237474"/>
              <a:gd name="connsiteX227" fmla="*/ 558449 w 12192000"/>
              <a:gd name="connsiteY227" fmla="*/ 2182346 h 2237474"/>
              <a:gd name="connsiteX228" fmla="*/ 550517 w 12192000"/>
              <a:gd name="connsiteY228" fmla="*/ 2182060 h 2237474"/>
              <a:gd name="connsiteX229" fmla="*/ 550309 w 12192000"/>
              <a:gd name="connsiteY229" fmla="*/ 2181825 h 2237474"/>
              <a:gd name="connsiteX230" fmla="*/ 541836 w 12192000"/>
              <a:gd name="connsiteY230" fmla="*/ 2181063 h 2237474"/>
              <a:gd name="connsiteX231" fmla="*/ 536057 w 12192000"/>
              <a:gd name="connsiteY231" fmla="*/ 2181537 h 2237474"/>
              <a:gd name="connsiteX232" fmla="*/ 520671 w 12192000"/>
              <a:gd name="connsiteY232" fmla="*/ 2180980 h 2237474"/>
              <a:gd name="connsiteX233" fmla="*/ 515024 w 12192000"/>
              <a:gd name="connsiteY233" fmla="*/ 2179258 h 2237474"/>
              <a:gd name="connsiteX234" fmla="*/ 512278 w 12192000"/>
              <a:gd name="connsiteY234" fmla="*/ 2176369 h 2237474"/>
              <a:gd name="connsiteX235" fmla="*/ 480419 w 12192000"/>
              <a:gd name="connsiteY235" fmla="*/ 2167807 h 2237474"/>
              <a:gd name="connsiteX236" fmla="*/ 413835 w 12192000"/>
              <a:gd name="connsiteY236" fmla="*/ 2156783 h 2237474"/>
              <a:gd name="connsiteX237" fmla="*/ 376513 w 12192000"/>
              <a:gd name="connsiteY237" fmla="*/ 2154014 h 2237474"/>
              <a:gd name="connsiteX238" fmla="*/ 273386 w 12192000"/>
              <a:gd name="connsiteY238" fmla="*/ 2142551 h 2237474"/>
              <a:gd name="connsiteX239" fmla="*/ 169207 w 12192000"/>
              <a:gd name="connsiteY239" fmla="*/ 2128100 h 2237474"/>
              <a:gd name="connsiteX240" fmla="*/ 93149 w 12192000"/>
              <a:gd name="connsiteY240" fmla="*/ 2105324 h 2237474"/>
              <a:gd name="connsiteX241" fmla="*/ 88109 w 12192000"/>
              <a:gd name="connsiteY241" fmla="*/ 2106704 h 2237474"/>
              <a:gd name="connsiteX242" fmla="*/ 80022 w 12192000"/>
              <a:gd name="connsiteY242" fmla="*/ 2107254 h 2237474"/>
              <a:gd name="connsiteX243" fmla="*/ 79717 w 12192000"/>
              <a:gd name="connsiteY243" fmla="*/ 2107046 h 2237474"/>
              <a:gd name="connsiteX244" fmla="*/ 72352 w 12192000"/>
              <a:gd name="connsiteY244" fmla="*/ 2107991 h 2237474"/>
              <a:gd name="connsiteX245" fmla="*/ 37645 w 12192000"/>
              <a:gd name="connsiteY245" fmla="*/ 2115401 h 2237474"/>
              <a:gd name="connsiteX246" fmla="*/ 4572 w 12192000"/>
              <a:gd name="connsiteY246" fmla="*/ 2111091 h 2237474"/>
              <a:gd name="connsiteX247" fmla="*/ 0 w 12192000"/>
              <a:gd name="connsiteY247" fmla="*/ 2110468 h 2237474"/>
              <a:gd name="connsiteX248" fmla="*/ 0 w 12192000"/>
              <a:gd name="connsiteY2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459810 w 12192000"/>
              <a:gd name="connsiteY143" fmla="*/ 1797886 h 2237474"/>
              <a:gd name="connsiteX144" fmla="*/ 4379064 w 12192000"/>
              <a:gd name="connsiteY144" fmla="*/ 1817177 h 2237474"/>
              <a:gd name="connsiteX145" fmla="*/ 4319209 w 12192000"/>
              <a:gd name="connsiteY145" fmla="*/ 1834833 h 2237474"/>
              <a:gd name="connsiteX146" fmla="*/ 4306907 w 12192000"/>
              <a:gd name="connsiteY146" fmla="*/ 1841641 h 2237474"/>
              <a:gd name="connsiteX147" fmla="*/ 4290981 w 12192000"/>
              <a:gd name="connsiteY147" fmla="*/ 1839677 h 2237474"/>
              <a:gd name="connsiteX148" fmla="*/ 4285792 w 12192000"/>
              <a:gd name="connsiteY148" fmla="*/ 1836231 h 2237474"/>
              <a:gd name="connsiteX149" fmla="*/ 4238372 w 12192000"/>
              <a:gd name="connsiteY149" fmla="*/ 1851480 h 2237474"/>
              <a:gd name="connsiteX150" fmla="*/ 4232517 w 12192000"/>
              <a:gd name="connsiteY150" fmla="*/ 1852567 h 2237474"/>
              <a:gd name="connsiteX151" fmla="*/ 4191732 w 12192000"/>
              <a:gd name="connsiteY151" fmla="*/ 1857328 h 2237474"/>
              <a:gd name="connsiteX152" fmla="*/ 4065532 w 12192000"/>
              <a:gd name="connsiteY152" fmla="*/ 1855477 h 2237474"/>
              <a:gd name="connsiteX153" fmla="*/ 4028460 w 12192000"/>
              <a:gd name="connsiteY153" fmla="*/ 1855137 h 2237474"/>
              <a:gd name="connsiteX154" fmla="*/ 4002267 w 12192000"/>
              <a:gd name="connsiteY154" fmla="*/ 1852352 h 2237474"/>
              <a:gd name="connsiteX155" fmla="*/ 3931396 w 12192000"/>
              <a:gd name="connsiteY155" fmla="*/ 1858915 h 2237474"/>
              <a:gd name="connsiteX156" fmla="*/ 3812162 w 12192000"/>
              <a:gd name="connsiteY156" fmla="*/ 1875501 h 2237474"/>
              <a:gd name="connsiteX157" fmla="*/ 3767672 w 12192000"/>
              <a:gd name="connsiteY157" fmla="*/ 1874600 h 2237474"/>
              <a:gd name="connsiteX158" fmla="*/ 3764741 w 12192000"/>
              <a:gd name="connsiteY158" fmla="*/ 1869433 h 2237474"/>
              <a:gd name="connsiteX159" fmla="*/ 3751332 w 12192000"/>
              <a:gd name="connsiteY159" fmla="*/ 1869854 h 2237474"/>
              <a:gd name="connsiteX160" fmla="*/ 3748155 w 12192000"/>
              <a:gd name="connsiteY160" fmla="*/ 1868903 h 2237474"/>
              <a:gd name="connsiteX161" fmla="*/ 3729530 w 12192000"/>
              <a:gd name="connsiteY161" fmla="*/ 1864513 h 2237474"/>
              <a:gd name="connsiteX162" fmla="*/ 3680177 w 12192000"/>
              <a:gd name="connsiteY162" fmla="*/ 1881552 h 2237474"/>
              <a:gd name="connsiteX163" fmla="*/ 3567259 w 12192000"/>
              <a:gd name="connsiteY163" fmla="*/ 1893482 h 2237474"/>
              <a:gd name="connsiteX164" fmla="*/ 3405770 w 12192000"/>
              <a:gd name="connsiteY164" fmla="*/ 1904591 h 2237474"/>
              <a:gd name="connsiteX165" fmla="*/ 3280097 w 12192000"/>
              <a:gd name="connsiteY165" fmla="*/ 1919610 h 2237474"/>
              <a:gd name="connsiteX166" fmla="*/ 3123424 w 12192000"/>
              <a:gd name="connsiteY166" fmla="*/ 1952930 h 2237474"/>
              <a:gd name="connsiteX167" fmla="*/ 3009910 w 12192000"/>
              <a:gd name="connsiteY167" fmla="*/ 1957866 h 2237474"/>
              <a:gd name="connsiteX168" fmla="*/ 2995934 w 12192000"/>
              <a:gd name="connsiteY168" fmla="*/ 1967085 h 2237474"/>
              <a:gd name="connsiteX169" fmla="*/ 2980071 w 12192000"/>
              <a:gd name="connsiteY169" fmla="*/ 1972988 h 2237474"/>
              <a:gd name="connsiteX170" fmla="*/ 2978094 w 12192000"/>
              <a:gd name="connsiteY170" fmla="*/ 1972369 h 2237474"/>
              <a:gd name="connsiteX171" fmla="*/ 2942858 w 12192000"/>
              <a:gd name="connsiteY171" fmla="*/ 1981367 h 2237474"/>
              <a:gd name="connsiteX172" fmla="*/ 2875436 w 12192000"/>
              <a:gd name="connsiteY172" fmla="*/ 1996977 h 2237474"/>
              <a:gd name="connsiteX173" fmla="*/ 2874892 w 12192000"/>
              <a:gd name="connsiteY173" fmla="*/ 1996085 h 2237474"/>
              <a:gd name="connsiteX174" fmla="*/ 2864145 w 12192000"/>
              <a:gd name="connsiteY174" fmla="*/ 1994061 h 2237474"/>
              <a:gd name="connsiteX175" fmla="*/ 2843662 w 12192000"/>
              <a:gd name="connsiteY175" fmla="*/ 1992498 h 2237474"/>
              <a:gd name="connsiteX176" fmla="*/ 2796128 w 12192000"/>
              <a:gd name="connsiteY176" fmla="*/ 1976403 h 2237474"/>
              <a:gd name="connsiteX177" fmla="*/ 2756784 w 12192000"/>
              <a:gd name="connsiteY177" fmla="*/ 1985116 h 2237474"/>
              <a:gd name="connsiteX178" fmla="*/ 2748833 w 12192000"/>
              <a:gd name="connsiteY178" fmla="*/ 1986323 h 2237474"/>
              <a:gd name="connsiteX179" fmla="*/ 2748661 w 12192000"/>
              <a:gd name="connsiteY179" fmla="*/ 1986122 h 2237474"/>
              <a:gd name="connsiteX180" fmla="*/ 2740251 w 12192000"/>
              <a:gd name="connsiteY180" fmla="*/ 1986946 h 2237474"/>
              <a:gd name="connsiteX181" fmla="*/ 2718916 w 12192000"/>
              <a:gd name="connsiteY181" fmla="*/ 1990867 h 2237474"/>
              <a:gd name="connsiteX182" fmla="*/ 2713522 w 12192000"/>
              <a:gd name="connsiteY182" fmla="*/ 1990173 h 2237474"/>
              <a:gd name="connsiteX183" fmla="*/ 2680597 w 12192000"/>
              <a:gd name="connsiteY183" fmla="*/ 1984996 h 2237474"/>
              <a:gd name="connsiteX184" fmla="*/ 2578178 w 12192000"/>
              <a:gd name="connsiteY184" fmla="*/ 1990531 h 2237474"/>
              <a:gd name="connsiteX185" fmla="*/ 2476147 w 12192000"/>
              <a:gd name="connsiteY185" fmla="*/ 1998305 h 2237474"/>
              <a:gd name="connsiteX186" fmla="*/ 2373568 w 12192000"/>
              <a:gd name="connsiteY186" fmla="*/ 2003219 h 2237474"/>
              <a:gd name="connsiteX187" fmla="*/ 2321399 w 12192000"/>
              <a:gd name="connsiteY187" fmla="*/ 1989467 h 2237474"/>
              <a:gd name="connsiteX188" fmla="*/ 2315525 w 12192000"/>
              <a:gd name="connsiteY188" fmla="*/ 1989708 h 2237474"/>
              <a:gd name="connsiteX189" fmla="*/ 2300792 w 12192000"/>
              <a:gd name="connsiteY189" fmla="*/ 1994290 h 2237474"/>
              <a:gd name="connsiteX190" fmla="*/ 2295469 w 12192000"/>
              <a:gd name="connsiteY190" fmla="*/ 1996659 h 2237474"/>
              <a:gd name="connsiteX191" fmla="*/ 2287219 w 12192000"/>
              <a:gd name="connsiteY191" fmla="*/ 1998750 h 2237474"/>
              <a:gd name="connsiteX192" fmla="*/ 2286948 w 12192000"/>
              <a:gd name="connsiteY192" fmla="*/ 1998596 h 2237474"/>
              <a:gd name="connsiteX193" fmla="*/ 2243069 w 12192000"/>
              <a:gd name="connsiteY193" fmla="*/ 2015111 h 2237474"/>
              <a:gd name="connsiteX194" fmla="*/ 2186609 w 12192000"/>
              <a:gd name="connsiteY194" fmla="*/ 2008263 h 2237474"/>
              <a:gd name="connsiteX195" fmla="*/ 2164831 w 12192000"/>
              <a:gd name="connsiteY195" fmla="*/ 2010143 h 2237474"/>
              <a:gd name="connsiteX196" fmla="*/ 2152836 w 12192000"/>
              <a:gd name="connsiteY196" fmla="*/ 2010048 h 2237474"/>
              <a:gd name="connsiteX197" fmla="*/ 2117102 w 12192000"/>
              <a:gd name="connsiteY197" fmla="*/ 2023004 h 2237474"/>
              <a:gd name="connsiteX198" fmla="*/ 2111935 w 12192000"/>
              <a:gd name="connsiteY198" fmla="*/ 2023163 h 2237474"/>
              <a:gd name="connsiteX199" fmla="*/ 2089991 w 12192000"/>
              <a:gd name="connsiteY199" fmla="*/ 2034193 h 2237474"/>
              <a:gd name="connsiteX200" fmla="*/ 2058061 w 12192000"/>
              <a:gd name="connsiteY200" fmla="*/ 2047942 h 2237474"/>
              <a:gd name="connsiteX201" fmla="*/ 2055737 w 12192000"/>
              <a:gd name="connsiteY201" fmla="*/ 2047704 h 2237474"/>
              <a:gd name="connsiteX202" fmla="*/ 2042244 w 12192000"/>
              <a:gd name="connsiteY202" fmla="*/ 2055560 h 2237474"/>
              <a:gd name="connsiteX203" fmla="*/ 1976224 w 12192000"/>
              <a:gd name="connsiteY203" fmla="*/ 2074257 h 2237474"/>
              <a:gd name="connsiteX204" fmla="*/ 1877728 w 12192000"/>
              <a:gd name="connsiteY204" fmla="*/ 2101004 h 2237474"/>
              <a:gd name="connsiteX205" fmla="*/ 1759056 w 12192000"/>
              <a:gd name="connsiteY205" fmla="*/ 2125608 h 2237474"/>
              <a:gd name="connsiteX206" fmla="*/ 1637948 w 12192000"/>
              <a:gd name="connsiteY206" fmla="*/ 2172597 h 2237474"/>
              <a:gd name="connsiteX207" fmla="*/ 1434549 w 12192000"/>
              <a:gd name="connsiteY207" fmla="*/ 2234522 h 2237474"/>
              <a:gd name="connsiteX208" fmla="*/ 1398481 w 12192000"/>
              <a:gd name="connsiteY208" fmla="*/ 2237074 h 2237474"/>
              <a:gd name="connsiteX209" fmla="*/ 1398407 w 12192000"/>
              <a:gd name="connsiteY209" fmla="*/ 2237095 h 2237474"/>
              <a:gd name="connsiteX210" fmla="*/ 1370962 w 12192000"/>
              <a:gd name="connsiteY210" fmla="*/ 2237474 h 2237474"/>
              <a:gd name="connsiteX211" fmla="*/ 1356367 w 12192000"/>
              <a:gd name="connsiteY211" fmla="*/ 2235089 h 2237474"/>
              <a:gd name="connsiteX212" fmla="*/ 1324828 w 12192000"/>
              <a:gd name="connsiteY212" fmla="*/ 2231968 h 2237474"/>
              <a:gd name="connsiteX213" fmla="*/ 1297744 w 12192000"/>
              <a:gd name="connsiteY213" fmla="*/ 2235849 h 2237474"/>
              <a:gd name="connsiteX214" fmla="*/ 1286236 w 12192000"/>
              <a:gd name="connsiteY214" fmla="*/ 2233135 h 2237474"/>
              <a:gd name="connsiteX215" fmla="*/ 1283504 w 12192000"/>
              <a:gd name="connsiteY215" fmla="*/ 2233797 h 2237474"/>
              <a:gd name="connsiteX216" fmla="*/ 1279765 w 12192000"/>
              <a:gd name="connsiteY216" fmla="*/ 2229639 h 2237474"/>
              <a:gd name="connsiteX217" fmla="*/ 1195347 w 12192000"/>
              <a:gd name="connsiteY217" fmla="*/ 2212354 h 2237474"/>
              <a:gd name="connsiteX218" fmla="*/ 970251 w 12192000"/>
              <a:gd name="connsiteY218" fmla="*/ 2221029 h 2237474"/>
              <a:gd name="connsiteX219" fmla="*/ 812914 w 12192000"/>
              <a:gd name="connsiteY219" fmla="*/ 2202752 h 2237474"/>
              <a:gd name="connsiteX220" fmla="*/ 800195 w 12192000"/>
              <a:gd name="connsiteY220" fmla="*/ 2209407 h 2237474"/>
              <a:gd name="connsiteX221" fmla="*/ 784978 w 12192000"/>
              <a:gd name="connsiteY221" fmla="*/ 2212360 h 2237474"/>
              <a:gd name="connsiteX222" fmla="*/ 681987 w 12192000"/>
              <a:gd name="connsiteY222" fmla="*/ 2216757 h 2237474"/>
              <a:gd name="connsiteX223" fmla="*/ 669923 w 12192000"/>
              <a:gd name="connsiteY223" fmla="*/ 2211682 h 2237474"/>
              <a:gd name="connsiteX224" fmla="*/ 648680 w 12192000"/>
              <a:gd name="connsiteY224" fmla="*/ 2206229 h 2237474"/>
              <a:gd name="connsiteX225" fmla="*/ 597225 w 12192000"/>
              <a:gd name="connsiteY225" fmla="*/ 2180999 h 2237474"/>
              <a:gd name="connsiteX226" fmla="*/ 558449 w 12192000"/>
              <a:gd name="connsiteY226" fmla="*/ 2182346 h 2237474"/>
              <a:gd name="connsiteX227" fmla="*/ 550517 w 12192000"/>
              <a:gd name="connsiteY227" fmla="*/ 2182060 h 2237474"/>
              <a:gd name="connsiteX228" fmla="*/ 550309 w 12192000"/>
              <a:gd name="connsiteY228" fmla="*/ 2181825 h 2237474"/>
              <a:gd name="connsiteX229" fmla="*/ 541836 w 12192000"/>
              <a:gd name="connsiteY229" fmla="*/ 2181063 h 2237474"/>
              <a:gd name="connsiteX230" fmla="*/ 536057 w 12192000"/>
              <a:gd name="connsiteY230" fmla="*/ 2181537 h 2237474"/>
              <a:gd name="connsiteX231" fmla="*/ 520671 w 12192000"/>
              <a:gd name="connsiteY231" fmla="*/ 2180980 h 2237474"/>
              <a:gd name="connsiteX232" fmla="*/ 515024 w 12192000"/>
              <a:gd name="connsiteY232" fmla="*/ 2179258 h 2237474"/>
              <a:gd name="connsiteX233" fmla="*/ 512278 w 12192000"/>
              <a:gd name="connsiteY233" fmla="*/ 2176369 h 2237474"/>
              <a:gd name="connsiteX234" fmla="*/ 480419 w 12192000"/>
              <a:gd name="connsiteY234" fmla="*/ 2167807 h 2237474"/>
              <a:gd name="connsiteX235" fmla="*/ 413835 w 12192000"/>
              <a:gd name="connsiteY235" fmla="*/ 2156783 h 2237474"/>
              <a:gd name="connsiteX236" fmla="*/ 376513 w 12192000"/>
              <a:gd name="connsiteY236" fmla="*/ 2154014 h 2237474"/>
              <a:gd name="connsiteX237" fmla="*/ 273386 w 12192000"/>
              <a:gd name="connsiteY237" fmla="*/ 2142551 h 2237474"/>
              <a:gd name="connsiteX238" fmla="*/ 169207 w 12192000"/>
              <a:gd name="connsiteY238" fmla="*/ 2128100 h 2237474"/>
              <a:gd name="connsiteX239" fmla="*/ 93149 w 12192000"/>
              <a:gd name="connsiteY239" fmla="*/ 2105324 h 2237474"/>
              <a:gd name="connsiteX240" fmla="*/ 88109 w 12192000"/>
              <a:gd name="connsiteY240" fmla="*/ 2106704 h 2237474"/>
              <a:gd name="connsiteX241" fmla="*/ 80022 w 12192000"/>
              <a:gd name="connsiteY241" fmla="*/ 2107254 h 2237474"/>
              <a:gd name="connsiteX242" fmla="*/ 79717 w 12192000"/>
              <a:gd name="connsiteY242" fmla="*/ 2107046 h 2237474"/>
              <a:gd name="connsiteX243" fmla="*/ 72352 w 12192000"/>
              <a:gd name="connsiteY243" fmla="*/ 2107991 h 2237474"/>
              <a:gd name="connsiteX244" fmla="*/ 37645 w 12192000"/>
              <a:gd name="connsiteY244" fmla="*/ 2115401 h 2237474"/>
              <a:gd name="connsiteX245" fmla="*/ 4572 w 12192000"/>
              <a:gd name="connsiteY245" fmla="*/ 2111091 h 2237474"/>
              <a:gd name="connsiteX246" fmla="*/ 0 w 12192000"/>
              <a:gd name="connsiteY246" fmla="*/ 2110468 h 2237474"/>
              <a:gd name="connsiteX247" fmla="*/ 0 w 12192000"/>
              <a:gd name="connsiteY24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53307 w 12192000"/>
              <a:gd name="connsiteY117" fmla="*/ 1815450 h 2237474"/>
              <a:gd name="connsiteX118" fmla="*/ 5364192 w 12192000"/>
              <a:gd name="connsiteY118" fmla="*/ 1826074 h 2237474"/>
              <a:gd name="connsiteX119" fmla="*/ 5350380 w 12192000"/>
              <a:gd name="connsiteY119" fmla="*/ 1830891 h 2237474"/>
              <a:gd name="connsiteX120" fmla="*/ 5259633 w 12192000"/>
              <a:gd name="connsiteY120" fmla="*/ 1837160 h 2237474"/>
              <a:gd name="connsiteX121" fmla="*/ 5197513 w 12192000"/>
              <a:gd name="connsiteY121" fmla="*/ 1844718 h 2237474"/>
              <a:gd name="connsiteX122" fmla="*/ 5184170 w 12192000"/>
              <a:gd name="connsiteY122" fmla="*/ 1849402 h 2237474"/>
              <a:gd name="connsiteX123" fmla="*/ 5168852 w 12192000"/>
              <a:gd name="connsiteY123" fmla="*/ 1844846 h 2237474"/>
              <a:gd name="connsiteX124" fmla="*/ 5164370 w 12192000"/>
              <a:gd name="connsiteY124" fmla="*/ 1840597 h 2237474"/>
              <a:gd name="connsiteX125" fmla="*/ 5114927 w 12192000"/>
              <a:gd name="connsiteY125" fmla="*/ 1847827 h 2237474"/>
              <a:gd name="connsiteX126" fmla="*/ 5108970 w 12192000"/>
              <a:gd name="connsiteY126" fmla="*/ 1847935 h 2237474"/>
              <a:gd name="connsiteX127" fmla="*/ 5067961 w 12192000"/>
              <a:gd name="connsiteY127" fmla="*/ 1845917 h 2237474"/>
              <a:gd name="connsiteX128" fmla="*/ 5007075 w 12192000"/>
              <a:gd name="connsiteY128" fmla="*/ 1838626 h 2237474"/>
              <a:gd name="connsiteX129" fmla="*/ 4944087 w 12192000"/>
              <a:gd name="connsiteY129" fmla="*/ 1823332 h 2237474"/>
              <a:gd name="connsiteX130" fmla="*/ 4907662 w 12192000"/>
              <a:gd name="connsiteY130" fmla="*/ 1816900 h 2237474"/>
              <a:gd name="connsiteX131" fmla="*/ 4882386 w 12192000"/>
              <a:gd name="connsiteY131" fmla="*/ 1809844 h 2237474"/>
              <a:gd name="connsiteX132" fmla="*/ 4811440 w 12192000"/>
              <a:gd name="connsiteY132" fmla="*/ 1804655 h 2237474"/>
              <a:gd name="connsiteX133" fmla="*/ 4691075 w 12192000"/>
              <a:gd name="connsiteY133" fmla="*/ 1801389 h 2237474"/>
              <a:gd name="connsiteX134" fmla="*/ 4647449 w 12192000"/>
              <a:gd name="connsiteY134" fmla="*/ 1793181 h 2237474"/>
              <a:gd name="connsiteX135" fmla="*/ 4645504 w 12192000"/>
              <a:gd name="connsiteY135" fmla="*/ 1787606 h 2237474"/>
              <a:gd name="connsiteX136" fmla="*/ 4632229 w 12192000"/>
              <a:gd name="connsiteY136" fmla="*/ 1785815 h 2237474"/>
              <a:gd name="connsiteX137" fmla="*/ 4629273 w 12192000"/>
              <a:gd name="connsiteY137" fmla="*/ 1784355 h 2237474"/>
              <a:gd name="connsiteX138" fmla="*/ 4611738 w 12192000"/>
              <a:gd name="connsiteY138" fmla="*/ 1776964 h 2237474"/>
              <a:gd name="connsiteX139" fmla="*/ 4560070 w 12192000"/>
              <a:gd name="connsiteY139" fmla="*/ 1785640 h 2237474"/>
              <a:gd name="connsiteX140" fmla="*/ 4536503 w 12192000"/>
              <a:gd name="connsiteY140" fmla="*/ 1785334 h 2237474"/>
              <a:gd name="connsiteX141" fmla="*/ 4513724 w 12192000"/>
              <a:gd name="connsiteY141" fmla="*/ 1791996 h 2237474"/>
              <a:gd name="connsiteX142" fmla="*/ 4459810 w 12192000"/>
              <a:gd name="connsiteY142" fmla="*/ 1797886 h 2237474"/>
              <a:gd name="connsiteX143" fmla="*/ 4379064 w 12192000"/>
              <a:gd name="connsiteY143" fmla="*/ 1817177 h 2237474"/>
              <a:gd name="connsiteX144" fmla="*/ 4319209 w 12192000"/>
              <a:gd name="connsiteY144" fmla="*/ 1834833 h 2237474"/>
              <a:gd name="connsiteX145" fmla="*/ 4306907 w 12192000"/>
              <a:gd name="connsiteY145" fmla="*/ 1841641 h 2237474"/>
              <a:gd name="connsiteX146" fmla="*/ 4290981 w 12192000"/>
              <a:gd name="connsiteY146" fmla="*/ 1839677 h 2237474"/>
              <a:gd name="connsiteX147" fmla="*/ 4285792 w 12192000"/>
              <a:gd name="connsiteY147" fmla="*/ 1836231 h 2237474"/>
              <a:gd name="connsiteX148" fmla="*/ 4238372 w 12192000"/>
              <a:gd name="connsiteY148" fmla="*/ 1851480 h 2237474"/>
              <a:gd name="connsiteX149" fmla="*/ 4232517 w 12192000"/>
              <a:gd name="connsiteY149" fmla="*/ 1852567 h 2237474"/>
              <a:gd name="connsiteX150" fmla="*/ 4191732 w 12192000"/>
              <a:gd name="connsiteY150" fmla="*/ 1857328 h 2237474"/>
              <a:gd name="connsiteX151" fmla="*/ 4065532 w 12192000"/>
              <a:gd name="connsiteY151" fmla="*/ 1855477 h 2237474"/>
              <a:gd name="connsiteX152" fmla="*/ 4028460 w 12192000"/>
              <a:gd name="connsiteY152" fmla="*/ 1855137 h 2237474"/>
              <a:gd name="connsiteX153" fmla="*/ 4002267 w 12192000"/>
              <a:gd name="connsiteY153" fmla="*/ 1852352 h 2237474"/>
              <a:gd name="connsiteX154" fmla="*/ 3931396 w 12192000"/>
              <a:gd name="connsiteY154" fmla="*/ 1858915 h 2237474"/>
              <a:gd name="connsiteX155" fmla="*/ 3812162 w 12192000"/>
              <a:gd name="connsiteY155" fmla="*/ 1875501 h 2237474"/>
              <a:gd name="connsiteX156" fmla="*/ 3767672 w 12192000"/>
              <a:gd name="connsiteY156" fmla="*/ 1874600 h 2237474"/>
              <a:gd name="connsiteX157" fmla="*/ 3764741 w 12192000"/>
              <a:gd name="connsiteY157" fmla="*/ 1869433 h 2237474"/>
              <a:gd name="connsiteX158" fmla="*/ 3751332 w 12192000"/>
              <a:gd name="connsiteY158" fmla="*/ 1869854 h 2237474"/>
              <a:gd name="connsiteX159" fmla="*/ 3748155 w 12192000"/>
              <a:gd name="connsiteY159" fmla="*/ 1868903 h 2237474"/>
              <a:gd name="connsiteX160" fmla="*/ 3729530 w 12192000"/>
              <a:gd name="connsiteY160" fmla="*/ 1864513 h 2237474"/>
              <a:gd name="connsiteX161" fmla="*/ 3680177 w 12192000"/>
              <a:gd name="connsiteY161" fmla="*/ 1881552 h 2237474"/>
              <a:gd name="connsiteX162" fmla="*/ 3567259 w 12192000"/>
              <a:gd name="connsiteY162" fmla="*/ 1893482 h 2237474"/>
              <a:gd name="connsiteX163" fmla="*/ 3405770 w 12192000"/>
              <a:gd name="connsiteY163" fmla="*/ 1904591 h 2237474"/>
              <a:gd name="connsiteX164" fmla="*/ 3280097 w 12192000"/>
              <a:gd name="connsiteY164" fmla="*/ 1919610 h 2237474"/>
              <a:gd name="connsiteX165" fmla="*/ 3123424 w 12192000"/>
              <a:gd name="connsiteY165" fmla="*/ 1952930 h 2237474"/>
              <a:gd name="connsiteX166" fmla="*/ 3009910 w 12192000"/>
              <a:gd name="connsiteY166" fmla="*/ 1957866 h 2237474"/>
              <a:gd name="connsiteX167" fmla="*/ 2995934 w 12192000"/>
              <a:gd name="connsiteY167" fmla="*/ 1967085 h 2237474"/>
              <a:gd name="connsiteX168" fmla="*/ 2980071 w 12192000"/>
              <a:gd name="connsiteY168" fmla="*/ 1972988 h 2237474"/>
              <a:gd name="connsiteX169" fmla="*/ 2978094 w 12192000"/>
              <a:gd name="connsiteY169" fmla="*/ 1972369 h 2237474"/>
              <a:gd name="connsiteX170" fmla="*/ 2942858 w 12192000"/>
              <a:gd name="connsiteY170" fmla="*/ 1981367 h 2237474"/>
              <a:gd name="connsiteX171" fmla="*/ 2875436 w 12192000"/>
              <a:gd name="connsiteY171" fmla="*/ 1996977 h 2237474"/>
              <a:gd name="connsiteX172" fmla="*/ 2874892 w 12192000"/>
              <a:gd name="connsiteY172" fmla="*/ 1996085 h 2237474"/>
              <a:gd name="connsiteX173" fmla="*/ 2864145 w 12192000"/>
              <a:gd name="connsiteY173" fmla="*/ 1994061 h 2237474"/>
              <a:gd name="connsiteX174" fmla="*/ 2843662 w 12192000"/>
              <a:gd name="connsiteY174" fmla="*/ 1992498 h 2237474"/>
              <a:gd name="connsiteX175" fmla="*/ 2796128 w 12192000"/>
              <a:gd name="connsiteY175" fmla="*/ 1976403 h 2237474"/>
              <a:gd name="connsiteX176" fmla="*/ 2756784 w 12192000"/>
              <a:gd name="connsiteY176" fmla="*/ 1985116 h 2237474"/>
              <a:gd name="connsiteX177" fmla="*/ 2748833 w 12192000"/>
              <a:gd name="connsiteY177" fmla="*/ 1986323 h 2237474"/>
              <a:gd name="connsiteX178" fmla="*/ 2748661 w 12192000"/>
              <a:gd name="connsiteY178" fmla="*/ 1986122 h 2237474"/>
              <a:gd name="connsiteX179" fmla="*/ 2740251 w 12192000"/>
              <a:gd name="connsiteY179" fmla="*/ 1986946 h 2237474"/>
              <a:gd name="connsiteX180" fmla="*/ 2718916 w 12192000"/>
              <a:gd name="connsiteY180" fmla="*/ 1990867 h 2237474"/>
              <a:gd name="connsiteX181" fmla="*/ 2713522 w 12192000"/>
              <a:gd name="connsiteY181" fmla="*/ 1990173 h 2237474"/>
              <a:gd name="connsiteX182" fmla="*/ 2680597 w 12192000"/>
              <a:gd name="connsiteY182" fmla="*/ 1984996 h 2237474"/>
              <a:gd name="connsiteX183" fmla="*/ 2578178 w 12192000"/>
              <a:gd name="connsiteY183" fmla="*/ 1990531 h 2237474"/>
              <a:gd name="connsiteX184" fmla="*/ 2476147 w 12192000"/>
              <a:gd name="connsiteY184" fmla="*/ 1998305 h 2237474"/>
              <a:gd name="connsiteX185" fmla="*/ 2373568 w 12192000"/>
              <a:gd name="connsiteY185" fmla="*/ 2003219 h 2237474"/>
              <a:gd name="connsiteX186" fmla="*/ 2321399 w 12192000"/>
              <a:gd name="connsiteY186" fmla="*/ 1989467 h 2237474"/>
              <a:gd name="connsiteX187" fmla="*/ 2315525 w 12192000"/>
              <a:gd name="connsiteY187" fmla="*/ 1989708 h 2237474"/>
              <a:gd name="connsiteX188" fmla="*/ 2300792 w 12192000"/>
              <a:gd name="connsiteY188" fmla="*/ 1994290 h 2237474"/>
              <a:gd name="connsiteX189" fmla="*/ 2295469 w 12192000"/>
              <a:gd name="connsiteY189" fmla="*/ 1996659 h 2237474"/>
              <a:gd name="connsiteX190" fmla="*/ 2287219 w 12192000"/>
              <a:gd name="connsiteY190" fmla="*/ 1998750 h 2237474"/>
              <a:gd name="connsiteX191" fmla="*/ 2286948 w 12192000"/>
              <a:gd name="connsiteY191" fmla="*/ 1998596 h 2237474"/>
              <a:gd name="connsiteX192" fmla="*/ 2243069 w 12192000"/>
              <a:gd name="connsiteY192" fmla="*/ 2015111 h 2237474"/>
              <a:gd name="connsiteX193" fmla="*/ 2186609 w 12192000"/>
              <a:gd name="connsiteY193" fmla="*/ 2008263 h 2237474"/>
              <a:gd name="connsiteX194" fmla="*/ 2164831 w 12192000"/>
              <a:gd name="connsiteY194" fmla="*/ 2010143 h 2237474"/>
              <a:gd name="connsiteX195" fmla="*/ 2152836 w 12192000"/>
              <a:gd name="connsiteY195" fmla="*/ 2010048 h 2237474"/>
              <a:gd name="connsiteX196" fmla="*/ 2117102 w 12192000"/>
              <a:gd name="connsiteY196" fmla="*/ 2023004 h 2237474"/>
              <a:gd name="connsiteX197" fmla="*/ 2111935 w 12192000"/>
              <a:gd name="connsiteY197" fmla="*/ 2023163 h 2237474"/>
              <a:gd name="connsiteX198" fmla="*/ 2089991 w 12192000"/>
              <a:gd name="connsiteY198" fmla="*/ 2034193 h 2237474"/>
              <a:gd name="connsiteX199" fmla="*/ 2058061 w 12192000"/>
              <a:gd name="connsiteY199" fmla="*/ 2047942 h 2237474"/>
              <a:gd name="connsiteX200" fmla="*/ 2055737 w 12192000"/>
              <a:gd name="connsiteY200" fmla="*/ 2047704 h 2237474"/>
              <a:gd name="connsiteX201" fmla="*/ 2042244 w 12192000"/>
              <a:gd name="connsiteY201" fmla="*/ 2055560 h 2237474"/>
              <a:gd name="connsiteX202" fmla="*/ 1976224 w 12192000"/>
              <a:gd name="connsiteY202" fmla="*/ 2074257 h 2237474"/>
              <a:gd name="connsiteX203" fmla="*/ 1877728 w 12192000"/>
              <a:gd name="connsiteY203" fmla="*/ 2101004 h 2237474"/>
              <a:gd name="connsiteX204" fmla="*/ 1759056 w 12192000"/>
              <a:gd name="connsiteY204" fmla="*/ 2125608 h 2237474"/>
              <a:gd name="connsiteX205" fmla="*/ 1637948 w 12192000"/>
              <a:gd name="connsiteY205" fmla="*/ 2172597 h 2237474"/>
              <a:gd name="connsiteX206" fmla="*/ 1434549 w 12192000"/>
              <a:gd name="connsiteY206" fmla="*/ 2234522 h 2237474"/>
              <a:gd name="connsiteX207" fmla="*/ 1398481 w 12192000"/>
              <a:gd name="connsiteY207" fmla="*/ 2237074 h 2237474"/>
              <a:gd name="connsiteX208" fmla="*/ 1398407 w 12192000"/>
              <a:gd name="connsiteY208" fmla="*/ 2237095 h 2237474"/>
              <a:gd name="connsiteX209" fmla="*/ 1370962 w 12192000"/>
              <a:gd name="connsiteY209" fmla="*/ 2237474 h 2237474"/>
              <a:gd name="connsiteX210" fmla="*/ 1356367 w 12192000"/>
              <a:gd name="connsiteY210" fmla="*/ 2235089 h 2237474"/>
              <a:gd name="connsiteX211" fmla="*/ 1324828 w 12192000"/>
              <a:gd name="connsiteY211" fmla="*/ 2231968 h 2237474"/>
              <a:gd name="connsiteX212" fmla="*/ 1297744 w 12192000"/>
              <a:gd name="connsiteY212" fmla="*/ 2235849 h 2237474"/>
              <a:gd name="connsiteX213" fmla="*/ 1286236 w 12192000"/>
              <a:gd name="connsiteY213" fmla="*/ 2233135 h 2237474"/>
              <a:gd name="connsiteX214" fmla="*/ 1283504 w 12192000"/>
              <a:gd name="connsiteY214" fmla="*/ 2233797 h 2237474"/>
              <a:gd name="connsiteX215" fmla="*/ 1279765 w 12192000"/>
              <a:gd name="connsiteY215" fmla="*/ 2229639 h 2237474"/>
              <a:gd name="connsiteX216" fmla="*/ 1195347 w 12192000"/>
              <a:gd name="connsiteY216" fmla="*/ 2212354 h 2237474"/>
              <a:gd name="connsiteX217" fmla="*/ 970251 w 12192000"/>
              <a:gd name="connsiteY217" fmla="*/ 2221029 h 2237474"/>
              <a:gd name="connsiteX218" fmla="*/ 812914 w 12192000"/>
              <a:gd name="connsiteY218" fmla="*/ 2202752 h 2237474"/>
              <a:gd name="connsiteX219" fmla="*/ 800195 w 12192000"/>
              <a:gd name="connsiteY219" fmla="*/ 2209407 h 2237474"/>
              <a:gd name="connsiteX220" fmla="*/ 784978 w 12192000"/>
              <a:gd name="connsiteY220" fmla="*/ 2212360 h 2237474"/>
              <a:gd name="connsiteX221" fmla="*/ 681987 w 12192000"/>
              <a:gd name="connsiteY221" fmla="*/ 2216757 h 2237474"/>
              <a:gd name="connsiteX222" fmla="*/ 669923 w 12192000"/>
              <a:gd name="connsiteY222" fmla="*/ 2211682 h 2237474"/>
              <a:gd name="connsiteX223" fmla="*/ 648680 w 12192000"/>
              <a:gd name="connsiteY223" fmla="*/ 2206229 h 2237474"/>
              <a:gd name="connsiteX224" fmla="*/ 597225 w 12192000"/>
              <a:gd name="connsiteY224" fmla="*/ 2180999 h 2237474"/>
              <a:gd name="connsiteX225" fmla="*/ 558449 w 12192000"/>
              <a:gd name="connsiteY225" fmla="*/ 2182346 h 2237474"/>
              <a:gd name="connsiteX226" fmla="*/ 550517 w 12192000"/>
              <a:gd name="connsiteY226" fmla="*/ 2182060 h 2237474"/>
              <a:gd name="connsiteX227" fmla="*/ 550309 w 12192000"/>
              <a:gd name="connsiteY227" fmla="*/ 2181825 h 2237474"/>
              <a:gd name="connsiteX228" fmla="*/ 541836 w 12192000"/>
              <a:gd name="connsiteY228" fmla="*/ 2181063 h 2237474"/>
              <a:gd name="connsiteX229" fmla="*/ 536057 w 12192000"/>
              <a:gd name="connsiteY229" fmla="*/ 2181537 h 2237474"/>
              <a:gd name="connsiteX230" fmla="*/ 520671 w 12192000"/>
              <a:gd name="connsiteY230" fmla="*/ 2180980 h 2237474"/>
              <a:gd name="connsiteX231" fmla="*/ 515024 w 12192000"/>
              <a:gd name="connsiteY231" fmla="*/ 2179258 h 2237474"/>
              <a:gd name="connsiteX232" fmla="*/ 512278 w 12192000"/>
              <a:gd name="connsiteY232" fmla="*/ 2176369 h 2237474"/>
              <a:gd name="connsiteX233" fmla="*/ 480419 w 12192000"/>
              <a:gd name="connsiteY233" fmla="*/ 2167807 h 2237474"/>
              <a:gd name="connsiteX234" fmla="*/ 413835 w 12192000"/>
              <a:gd name="connsiteY234" fmla="*/ 2156783 h 2237474"/>
              <a:gd name="connsiteX235" fmla="*/ 376513 w 12192000"/>
              <a:gd name="connsiteY235" fmla="*/ 2154014 h 2237474"/>
              <a:gd name="connsiteX236" fmla="*/ 273386 w 12192000"/>
              <a:gd name="connsiteY236" fmla="*/ 2142551 h 2237474"/>
              <a:gd name="connsiteX237" fmla="*/ 169207 w 12192000"/>
              <a:gd name="connsiteY237" fmla="*/ 2128100 h 2237474"/>
              <a:gd name="connsiteX238" fmla="*/ 93149 w 12192000"/>
              <a:gd name="connsiteY238" fmla="*/ 2105324 h 2237474"/>
              <a:gd name="connsiteX239" fmla="*/ 88109 w 12192000"/>
              <a:gd name="connsiteY239" fmla="*/ 2106704 h 2237474"/>
              <a:gd name="connsiteX240" fmla="*/ 80022 w 12192000"/>
              <a:gd name="connsiteY240" fmla="*/ 2107254 h 2237474"/>
              <a:gd name="connsiteX241" fmla="*/ 79717 w 12192000"/>
              <a:gd name="connsiteY241" fmla="*/ 2107046 h 2237474"/>
              <a:gd name="connsiteX242" fmla="*/ 72352 w 12192000"/>
              <a:gd name="connsiteY242" fmla="*/ 2107991 h 2237474"/>
              <a:gd name="connsiteX243" fmla="*/ 37645 w 12192000"/>
              <a:gd name="connsiteY243" fmla="*/ 2115401 h 2237474"/>
              <a:gd name="connsiteX244" fmla="*/ 4572 w 12192000"/>
              <a:gd name="connsiteY244" fmla="*/ 2111091 h 2237474"/>
              <a:gd name="connsiteX245" fmla="*/ 0 w 12192000"/>
              <a:gd name="connsiteY245" fmla="*/ 2110468 h 2237474"/>
              <a:gd name="connsiteX246" fmla="*/ 0 w 12192000"/>
              <a:gd name="connsiteY24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32229 w 12192000"/>
              <a:gd name="connsiteY135" fmla="*/ 1785815 h 2237474"/>
              <a:gd name="connsiteX136" fmla="*/ 4629273 w 12192000"/>
              <a:gd name="connsiteY136" fmla="*/ 1784355 h 2237474"/>
              <a:gd name="connsiteX137" fmla="*/ 4611738 w 12192000"/>
              <a:gd name="connsiteY137" fmla="*/ 1776964 h 2237474"/>
              <a:gd name="connsiteX138" fmla="*/ 4560070 w 12192000"/>
              <a:gd name="connsiteY138" fmla="*/ 1785640 h 2237474"/>
              <a:gd name="connsiteX139" fmla="*/ 4536503 w 12192000"/>
              <a:gd name="connsiteY139" fmla="*/ 1785334 h 2237474"/>
              <a:gd name="connsiteX140" fmla="*/ 4513724 w 12192000"/>
              <a:gd name="connsiteY140" fmla="*/ 1791996 h 2237474"/>
              <a:gd name="connsiteX141" fmla="*/ 4459810 w 12192000"/>
              <a:gd name="connsiteY141" fmla="*/ 1797886 h 2237474"/>
              <a:gd name="connsiteX142" fmla="*/ 4379064 w 12192000"/>
              <a:gd name="connsiteY142" fmla="*/ 1817177 h 2237474"/>
              <a:gd name="connsiteX143" fmla="*/ 4319209 w 12192000"/>
              <a:gd name="connsiteY143" fmla="*/ 1834833 h 2237474"/>
              <a:gd name="connsiteX144" fmla="*/ 4306907 w 12192000"/>
              <a:gd name="connsiteY144" fmla="*/ 1841641 h 2237474"/>
              <a:gd name="connsiteX145" fmla="*/ 4290981 w 12192000"/>
              <a:gd name="connsiteY145" fmla="*/ 1839677 h 2237474"/>
              <a:gd name="connsiteX146" fmla="*/ 4285792 w 12192000"/>
              <a:gd name="connsiteY146" fmla="*/ 1836231 h 2237474"/>
              <a:gd name="connsiteX147" fmla="*/ 4238372 w 12192000"/>
              <a:gd name="connsiteY147" fmla="*/ 1851480 h 2237474"/>
              <a:gd name="connsiteX148" fmla="*/ 4232517 w 12192000"/>
              <a:gd name="connsiteY148" fmla="*/ 1852567 h 2237474"/>
              <a:gd name="connsiteX149" fmla="*/ 4191732 w 12192000"/>
              <a:gd name="connsiteY149" fmla="*/ 1857328 h 2237474"/>
              <a:gd name="connsiteX150" fmla="*/ 4065532 w 12192000"/>
              <a:gd name="connsiteY150" fmla="*/ 1855477 h 2237474"/>
              <a:gd name="connsiteX151" fmla="*/ 4028460 w 12192000"/>
              <a:gd name="connsiteY151" fmla="*/ 1855137 h 2237474"/>
              <a:gd name="connsiteX152" fmla="*/ 4002267 w 12192000"/>
              <a:gd name="connsiteY152" fmla="*/ 1852352 h 2237474"/>
              <a:gd name="connsiteX153" fmla="*/ 3931396 w 12192000"/>
              <a:gd name="connsiteY153" fmla="*/ 1858915 h 2237474"/>
              <a:gd name="connsiteX154" fmla="*/ 3812162 w 12192000"/>
              <a:gd name="connsiteY154" fmla="*/ 1875501 h 2237474"/>
              <a:gd name="connsiteX155" fmla="*/ 3767672 w 12192000"/>
              <a:gd name="connsiteY155" fmla="*/ 1874600 h 2237474"/>
              <a:gd name="connsiteX156" fmla="*/ 3764741 w 12192000"/>
              <a:gd name="connsiteY156" fmla="*/ 1869433 h 2237474"/>
              <a:gd name="connsiteX157" fmla="*/ 3751332 w 12192000"/>
              <a:gd name="connsiteY157" fmla="*/ 1869854 h 2237474"/>
              <a:gd name="connsiteX158" fmla="*/ 3748155 w 12192000"/>
              <a:gd name="connsiteY158" fmla="*/ 1868903 h 2237474"/>
              <a:gd name="connsiteX159" fmla="*/ 3729530 w 12192000"/>
              <a:gd name="connsiteY159" fmla="*/ 1864513 h 2237474"/>
              <a:gd name="connsiteX160" fmla="*/ 3680177 w 12192000"/>
              <a:gd name="connsiteY160" fmla="*/ 1881552 h 2237474"/>
              <a:gd name="connsiteX161" fmla="*/ 3567259 w 12192000"/>
              <a:gd name="connsiteY161" fmla="*/ 1893482 h 2237474"/>
              <a:gd name="connsiteX162" fmla="*/ 3405770 w 12192000"/>
              <a:gd name="connsiteY162" fmla="*/ 1904591 h 2237474"/>
              <a:gd name="connsiteX163" fmla="*/ 3280097 w 12192000"/>
              <a:gd name="connsiteY163" fmla="*/ 1919610 h 2237474"/>
              <a:gd name="connsiteX164" fmla="*/ 3123424 w 12192000"/>
              <a:gd name="connsiteY164" fmla="*/ 1952930 h 2237474"/>
              <a:gd name="connsiteX165" fmla="*/ 3009910 w 12192000"/>
              <a:gd name="connsiteY165" fmla="*/ 1957866 h 2237474"/>
              <a:gd name="connsiteX166" fmla="*/ 2995934 w 12192000"/>
              <a:gd name="connsiteY166" fmla="*/ 1967085 h 2237474"/>
              <a:gd name="connsiteX167" fmla="*/ 2980071 w 12192000"/>
              <a:gd name="connsiteY167" fmla="*/ 1972988 h 2237474"/>
              <a:gd name="connsiteX168" fmla="*/ 2978094 w 12192000"/>
              <a:gd name="connsiteY168" fmla="*/ 1972369 h 2237474"/>
              <a:gd name="connsiteX169" fmla="*/ 2942858 w 12192000"/>
              <a:gd name="connsiteY169" fmla="*/ 1981367 h 2237474"/>
              <a:gd name="connsiteX170" fmla="*/ 2875436 w 12192000"/>
              <a:gd name="connsiteY170" fmla="*/ 1996977 h 2237474"/>
              <a:gd name="connsiteX171" fmla="*/ 2874892 w 12192000"/>
              <a:gd name="connsiteY171" fmla="*/ 1996085 h 2237474"/>
              <a:gd name="connsiteX172" fmla="*/ 2864145 w 12192000"/>
              <a:gd name="connsiteY172" fmla="*/ 1994061 h 2237474"/>
              <a:gd name="connsiteX173" fmla="*/ 2843662 w 12192000"/>
              <a:gd name="connsiteY173" fmla="*/ 1992498 h 2237474"/>
              <a:gd name="connsiteX174" fmla="*/ 2796128 w 12192000"/>
              <a:gd name="connsiteY174" fmla="*/ 1976403 h 2237474"/>
              <a:gd name="connsiteX175" fmla="*/ 2756784 w 12192000"/>
              <a:gd name="connsiteY175" fmla="*/ 1985116 h 2237474"/>
              <a:gd name="connsiteX176" fmla="*/ 2748833 w 12192000"/>
              <a:gd name="connsiteY176" fmla="*/ 1986323 h 2237474"/>
              <a:gd name="connsiteX177" fmla="*/ 2748661 w 12192000"/>
              <a:gd name="connsiteY177" fmla="*/ 1986122 h 2237474"/>
              <a:gd name="connsiteX178" fmla="*/ 2740251 w 12192000"/>
              <a:gd name="connsiteY178" fmla="*/ 1986946 h 2237474"/>
              <a:gd name="connsiteX179" fmla="*/ 2718916 w 12192000"/>
              <a:gd name="connsiteY179" fmla="*/ 1990867 h 2237474"/>
              <a:gd name="connsiteX180" fmla="*/ 2713522 w 12192000"/>
              <a:gd name="connsiteY180" fmla="*/ 1990173 h 2237474"/>
              <a:gd name="connsiteX181" fmla="*/ 2680597 w 12192000"/>
              <a:gd name="connsiteY181" fmla="*/ 1984996 h 2237474"/>
              <a:gd name="connsiteX182" fmla="*/ 2578178 w 12192000"/>
              <a:gd name="connsiteY182" fmla="*/ 1990531 h 2237474"/>
              <a:gd name="connsiteX183" fmla="*/ 2476147 w 12192000"/>
              <a:gd name="connsiteY183" fmla="*/ 1998305 h 2237474"/>
              <a:gd name="connsiteX184" fmla="*/ 2373568 w 12192000"/>
              <a:gd name="connsiteY184" fmla="*/ 2003219 h 2237474"/>
              <a:gd name="connsiteX185" fmla="*/ 2321399 w 12192000"/>
              <a:gd name="connsiteY185" fmla="*/ 1989467 h 2237474"/>
              <a:gd name="connsiteX186" fmla="*/ 2315525 w 12192000"/>
              <a:gd name="connsiteY186" fmla="*/ 1989708 h 2237474"/>
              <a:gd name="connsiteX187" fmla="*/ 2300792 w 12192000"/>
              <a:gd name="connsiteY187" fmla="*/ 1994290 h 2237474"/>
              <a:gd name="connsiteX188" fmla="*/ 2295469 w 12192000"/>
              <a:gd name="connsiteY188" fmla="*/ 1996659 h 2237474"/>
              <a:gd name="connsiteX189" fmla="*/ 2287219 w 12192000"/>
              <a:gd name="connsiteY189" fmla="*/ 1998750 h 2237474"/>
              <a:gd name="connsiteX190" fmla="*/ 2286948 w 12192000"/>
              <a:gd name="connsiteY190" fmla="*/ 1998596 h 2237474"/>
              <a:gd name="connsiteX191" fmla="*/ 2243069 w 12192000"/>
              <a:gd name="connsiteY191" fmla="*/ 2015111 h 2237474"/>
              <a:gd name="connsiteX192" fmla="*/ 2186609 w 12192000"/>
              <a:gd name="connsiteY192" fmla="*/ 2008263 h 2237474"/>
              <a:gd name="connsiteX193" fmla="*/ 2164831 w 12192000"/>
              <a:gd name="connsiteY193" fmla="*/ 2010143 h 2237474"/>
              <a:gd name="connsiteX194" fmla="*/ 2152836 w 12192000"/>
              <a:gd name="connsiteY194" fmla="*/ 2010048 h 2237474"/>
              <a:gd name="connsiteX195" fmla="*/ 2117102 w 12192000"/>
              <a:gd name="connsiteY195" fmla="*/ 2023004 h 2237474"/>
              <a:gd name="connsiteX196" fmla="*/ 2111935 w 12192000"/>
              <a:gd name="connsiteY196" fmla="*/ 2023163 h 2237474"/>
              <a:gd name="connsiteX197" fmla="*/ 2089991 w 12192000"/>
              <a:gd name="connsiteY197" fmla="*/ 2034193 h 2237474"/>
              <a:gd name="connsiteX198" fmla="*/ 2058061 w 12192000"/>
              <a:gd name="connsiteY198" fmla="*/ 2047942 h 2237474"/>
              <a:gd name="connsiteX199" fmla="*/ 2055737 w 12192000"/>
              <a:gd name="connsiteY199" fmla="*/ 2047704 h 2237474"/>
              <a:gd name="connsiteX200" fmla="*/ 2042244 w 12192000"/>
              <a:gd name="connsiteY200" fmla="*/ 2055560 h 2237474"/>
              <a:gd name="connsiteX201" fmla="*/ 1976224 w 12192000"/>
              <a:gd name="connsiteY201" fmla="*/ 2074257 h 2237474"/>
              <a:gd name="connsiteX202" fmla="*/ 1877728 w 12192000"/>
              <a:gd name="connsiteY202" fmla="*/ 2101004 h 2237474"/>
              <a:gd name="connsiteX203" fmla="*/ 1759056 w 12192000"/>
              <a:gd name="connsiteY203" fmla="*/ 2125608 h 2237474"/>
              <a:gd name="connsiteX204" fmla="*/ 1637948 w 12192000"/>
              <a:gd name="connsiteY204" fmla="*/ 2172597 h 2237474"/>
              <a:gd name="connsiteX205" fmla="*/ 1434549 w 12192000"/>
              <a:gd name="connsiteY205" fmla="*/ 2234522 h 2237474"/>
              <a:gd name="connsiteX206" fmla="*/ 1398481 w 12192000"/>
              <a:gd name="connsiteY206" fmla="*/ 2237074 h 2237474"/>
              <a:gd name="connsiteX207" fmla="*/ 1398407 w 12192000"/>
              <a:gd name="connsiteY207" fmla="*/ 2237095 h 2237474"/>
              <a:gd name="connsiteX208" fmla="*/ 1370962 w 12192000"/>
              <a:gd name="connsiteY208" fmla="*/ 2237474 h 2237474"/>
              <a:gd name="connsiteX209" fmla="*/ 1356367 w 12192000"/>
              <a:gd name="connsiteY209" fmla="*/ 2235089 h 2237474"/>
              <a:gd name="connsiteX210" fmla="*/ 1324828 w 12192000"/>
              <a:gd name="connsiteY210" fmla="*/ 2231968 h 2237474"/>
              <a:gd name="connsiteX211" fmla="*/ 1297744 w 12192000"/>
              <a:gd name="connsiteY211" fmla="*/ 2235849 h 2237474"/>
              <a:gd name="connsiteX212" fmla="*/ 1286236 w 12192000"/>
              <a:gd name="connsiteY212" fmla="*/ 2233135 h 2237474"/>
              <a:gd name="connsiteX213" fmla="*/ 1283504 w 12192000"/>
              <a:gd name="connsiteY213" fmla="*/ 2233797 h 2237474"/>
              <a:gd name="connsiteX214" fmla="*/ 1279765 w 12192000"/>
              <a:gd name="connsiteY214" fmla="*/ 2229639 h 2237474"/>
              <a:gd name="connsiteX215" fmla="*/ 1195347 w 12192000"/>
              <a:gd name="connsiteY215" fmla="*/ 2212354 h 2237474"/>
              <a:gd name="connsiteX216" fmla="*/ 970251 w 12192000"/>
              <a:gd name="connsiteY216" fmla="*/ 2221029 h 2237474"/>
              <a:gd name="connsiteX217" fmla="*/ 812914 w 12192000"/>
              <a:gd name="connsiteY217" fmla="*/ 2202752 h 2237474"/>
              <a:gd name="connsiteX218" fmla="*/ 800195 w 12192000"/>
              <a:gd name="connsiteY218" fmla="*/ 2209407 h 2237474"/>
              <a:gd name="connsiteX219" fmla="*/ 784978 w 12192000"/>
              <a:gd name="connsiteY219" fmla="*/ 2212360 h 2237474"/>
              <a:gd name="connsiteX220" fmla="*/ 681987 w 12192000"/>
              <a:gd name="connsiteY220" fmla="*/ 2216757 h 2237474"/>
              <a:gd name="connsiteX221" fmla="*/ 669923 w 12192000"/>
              <a:gd name="connsiteY221" fmla="*/ 2211682 h 2237474"/>
              <a:gd name="connsiteX222" fmla="*/ 648680 w 12192000"/>
              <a:gd name="connsiteY222" fmla="*/ 2206229 h 2237474"/>
              <a:gd name="connsiteX223" fmla="*/ 597225 w 12192000"/>
              <a:gd name="connsiteY223" fmla="*/ 2180999 h 2237474"/>
              <a:gd name="connsiteX224" fmla="*/ 558449 w 12192000"/>
              <a:gd name="connsiteY224" fmla="*/ 2182346 h 2237474"/>
              <a:gd name="connsiteX225" fmla="*/ 550517 w 12192000"/>
              <a:gd name="connsiteY225" fmla="*/ 2182060 h 2237474"/>
              <a:gd name="connsiteX226" fmla="*/ 550309 w 12192000"/>
              <a:gd name="connsiteY226" fmla="*/ 2181825 h 2237474"/>
              <a:gd name="connsiteX227" fmla="*/ 541836 w 12192000"/>
              <a:gd name="connsiteY227" fmla="*/ 2181063 h 2237474"/>
              <a:gd name="connsiteX228" fmla="*/ 536057 w 12192000"/>
              <a:gd name="connsiteY228" fmla="*/ 2181537 h 2237474"/>
              <a:gd name="connsiteX229" fmla="*/ 520671 w 12192000"/>
              <a:gd name="connsiteY229" fmla="*/ 2180980 h 2237474"/>
              <a:gd name="connsiteX230" fmla="*/ 515024 w 12192000"/>
              <a:gd name="connsiteY230" fmla="*/ 2179258 h 2237474"/>
              <a:gd name="connsiteX231" fmla="*/ 512278 w 12192000"/>
              <a:gd name="connsiteY231" fmla="*/ 2176369 h 2237474"/>
              <a:gd name="connsiteX232" fmla="*/ 480419 w 12192000"/>
              <a:gd name="connsiteY232" fmla="*/ 2167807 h 2237474"/>
              <a:gd name="connsiteX233" fmla="*/ 413835 w 12192000"/>
              <a:gd name="connsiteY233" fmla="*/ 2156783 h 2237474"/>
              <a:gd name="connsiteX234" fmla="*/ 376513 w 12192000"/>
              <a:gd name="connsiteY234" fmla="*/ 2154014 h 2237474"/>
              <a:gd name="connsiteX235" fmla="*/ 273386 w 12192000"/>
              <a:gd name="connsiteY235" fmla="*/ 2142551 h 2237474"/>
              <a:gd name="connsiteX236" fmla="*/ 169207 w 12192000"/>
              <a:gd name="connsiteY236" fmla="*/ 2128100 h 2237474"/>
              <a:gd name="connsiteX237" fmla="*/ 93149 w 12192000"/>
              <a:gd name="connsiteY237" fmla="*/ 2105324 h 2237474"/>
              <a:gd name="connsiteX238" fmla="*/ 88109 w 12192000"/>
              <a:gd name="connsiteY238" fmla="*/ 2106704 h 2237474"/>
              <a:gd name="connsiteX239" fmla="*/ 80022 w 12192000"/>
              <a:gd name="connsiteY239" fmla="*/ 2107254 h 2237474"/>
              <a:gd name="connsiteX240" fmla="*/ 79717 w 12192000"/>
              <a:gd name="connsiteY240" fmla="*/ 2107046 h 2237474"/>
              <a:gd name="connsiteX241" fmla="*/ 72352 w 12192000"/>
              <a:gd name="connsiteY241" fmla="*/ 2107991 h 2237474"/>
              <a:gd name="connsiteX242" fmla="*/ 37645 w 12192000"/>
              <a:gd name="connsiteY242" fmla="*/ 2115401 h 2237474"/>
              <a:gd name="connsiteX243" fmla="*/ 4572 w 12192000"/>
              <a:gd name="connsiteY243" fmla="*/ 2111091 h 2237474"/>
              <a:gd name="connsiteX244" fmla="*/ 0 w 12192000"/>
              <a:gd name="connsiteY244" fmla="*/ 2110468 h 2237474"/>
              <a:gd name="connsiteX245" fmla="*/ 0 w 12192000"/>
              <a:gd name="connsiteY24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32229 w 12192000"/>
              <a:gd name="connsiteY135" fmla="*/ 1785815 h 2237474"/>
              <a:gd name="connsiteX136" fmla="*/ 4611738 w 12192000"/>
              <a:gd name="connsiteY136" fmla="*/ 1776964 h 2237474"/>
              <a:gd name="connsiteX137" fmla="*/ 4560070 w 12192000"/>
              <a:gd name="connsiteY137" fmla="*/ 1785640 h 2237474"/>
              <a:gd name="connsiteX138" fmla="*/ 4536503 w 12192000"/>
              <a:gd name="connsiteY138" fmla="*/ 1785334 h 2237474"/>
              <a:gd name="connsiteX139" fmla="*/ 4513724 w 12192000"/>
              <a:gd name="connsiteY139" fmla="*/ 1791996 h 2237474"/>
              <a:gd name="connsiteX140" fmla="*/ 4459810 w 12192000"/>
              <a:gd name="connsiteY140" fmla="*/ 1797886 h 2237474"/>
              <a:gd name="connsiteX141" fmla="*/ 4379064 w 12192000"/>
              <a:gd name="connsiteY141" fmla="*/ 1817177 h 2237474"/>
              <a:gd name="connsiteX142" fmla="*/ 4319209 w 12192000"/>
              <a:gd name="connsiteY142" fmla="*/ 1834833 h 2237474"/>
              <a:gd name="connsiteX143" fmla="*/ 4306907 w 12192000"/>
              <a:gd name="connsiteY143" fmla="*/ 1841641 h 2237474"/>
              <a:gd name="connsiteX144" fmla="*/ 4290981 w 12192000"/>
              <a:gd name="connsiteY144" fmla="*/ 1839677 h 2237474"/>
              <a:gd name="connsiteX145" fmla="*/ 4285792 w 12192000"/>
              <a:gd name="connsiteY145" fmla="*/ 1836231 h 2237474"/>
              <a:gd name="connsiteX146" fmla="*/ 4238372 w 12192000"/>
              <a:gd name="connsiteY146" fmla="*/ 1851480 h 2237474"/>
              <a:gd name="connsiteX147" fmla="*/ 4232517 w 12192000"/>
              <a:gd name="connsiteY147" fmla="*/ 1852567 h 2237474"/>
              <a:gd name="connsiteX148" fmla="*/ 4191732 w 12192000"/>
              <a:gd name="connsiteY148" fmla="*/ 1857328 h 2237474"/>
              <a:gd name="connsiteX149" fmla="*/ 4065532 w 12192000"/>
              <a:gd name="connsiteY149" fmla="*/ 1855477 h 2237474"/>
              <a:gd name="connsiteX150" fmla="*/ 4028460 w 12192000"/>
              <a:gd name="connsiteY150" fmla="*/ 1855137 h 2237474"/>
              <a:gd name="connsiteX151" fmla="*/ 4002267 w 12192000"/>
              <a:gd name="connsiteY151" fmla="*/ 1852352 h 2237474"/>
              <a:gd name="connsiteX152" fmla="*/ 3931396 w 12192000"/>
              <a:gd name="connsiteY152" fmla="*/ 1858915 h 2237474"/>
              <a:gd name="connsiteX153" fmla="*/ 3812162 w 12192000"/>
              <a:gd name="connsiteY153" fmla="*/ 1875501 h 2237474"/>
              <a:gd name="connsiteX154" fmla="*/ 3767672 w 12192000"/>
              <a:gd name="connsiteY154" fmla="*/ 1874600 h 2237474"/>
              <a:gd name="connsiteX155" fmla="*/ 3764741 w 12192000"/>
              <a:gd name="connsiteY155" fmla="*/ 1869433 h 2237474"/>
              <a:gd name="connsiteX156" fmla="*/ 3751332 w 12192000"/>
              <a:gd name="connsiteY156" fmla="*/ 1869854 h 2237474"/>
              <a:gd name="connsiteX157" fmla="*/ 3748155 w 12192000"/>
              <a:gd name="connsiteY157" fmla="*/ 1868903 h 2237474"/>
              <a:gd name="connsiteX158" fmla="*/ 3729530 w 12192000"/>
              <a:gd name="connsiteY158" fmla="*/ 1864513 h 2237474"/>
              <a:gd name="connsiteX159" fmla="*/ 3680177 w 12192000"/>
              <a:gd name="connsiteY159" fmla="*/ 1881552 h 2237474"/>
              <a:gd name="connsiteX160" fmla="*/ 3567259 w 12192000"/>
              <a:gd name="connsiteY160" fmla="*/ 1893482 h 2237474"/>
              <a:gd name="connsiteX161" fmla="*/ 3405770 w 12192000"/>
              <a:gd name="connsiteY161" fmla="*/ 1904591 h 2237474"/>
              <a:gd name="connsiteX162" fmla="*/ 3280097 w 12192000"/>
              <a:gd name="connsiteY162" fmla="*/ 1919610 h 2237474"/>
              <a:gd name="connsiteX163" fmla="*/ 3123424 w 12192000"/>
              <a:gd name="connsiteY163" fmla="*/ 1952930 h 2237474"/>
              <a:gd name="connsiteX164" fmla="*/ 3009910 w 12192000"/>
              <a:gd name="connsiteY164" fmla="*/ 1957866 h 2237474"/>
              <a:gd name="connsiteX165" fmla="*/ 2995934 w 12192000"/>
              <a:gd name="connsiteY165" fmla="*/ 1967085 h 2237474"/>
              <a:gd name="connsiteX166" fmla="*/ 2980071 w 12192000"/>
              <a:gd name="connsiteY166" fmla="*/ 1972988 h 2237474"/>
              <a:gd name="connsiteX167" fmla="*/ 2978094 w 12192000"/>
              <a:gd name="connsiteY167" fmla="*/ 1972369 h 2237474"/>
              <a:gd name="connsiteX168" fmla="*/ 2942858 w 12192000"/>
              <a:gd name="connsiteY168" fmla="*/ 1981367 h 2237474"/>
              <a:gd name="connsiteX169" fmla="*/ 2875436 w 12192000"/>
              <a:gd name="connsiteY169" fmla="*/ 1996977 h 2237474"/>
              <a:gd name="connsiteX170" fmla="*/ 2874892 w 12192000"/>
              <a:gd name="connsiteY170" fmla="*/ 1996085 h 2237474"/>
              <a:gd name="connsiteX171" fmla="*/ 2864145 w 12192000"/>
              <a:gd name="connsiteY171" fmla="*/ 1994061 h 2237474"/>
              <a:gd name="connsiteX172" fmla="*/ 2843662 w 12192000"/>
              <a:gd name="connsiteY172" fmla="*/ 1992498 h 2237474"/>
              <a:gd name="connsiteX173" fmla="*/ 2796128 w 12192000"/>
              <a:gd name="connsiteY173" fmla="*/ 1976403 h 2237474"/>
              <a:gd name="connsiteX174" fmla="*/ 2756784 w 12192000"/>
              <a:gd name="connsiteY174" fmla="*/ 1985116 h 2237474"/>
              <a:gd name="connsiteX175" fmla="*/ 2748833 w 12192000"/>
              <a:gd name="connsiteY175" fmla="*/ 1986323 h 2237474"/>
              <a:gd name="connsiteX176" fmla="*/ 2748661 w 12192000"/>
              <a:gd name="connsiteY176" fmla="*/ 1986122 h 2237474"/>
              <a:gd name="connsiteX177" fmla="*/ 2740251 w 12192000"/>
              <a:gd name="connsiteY177" fmla="*/ 1986946 h 2237474"/>
              <a:gd name="connsiteX178" fmla="*/ 2718916 w 12192000"/>
              <a:gd name="connsiteY178" fmla="*/ 1990867 h 2237474"/>
              <a:gd name="connsiteX179" fmla="*/ 2713522 w 12192000"/>
              <a:gd name="connsiteY179" fmla="*/ 1990173 h 2237474"/>
              <a:gd name="connsiteX180" fmla="*/ 2680597 w 12192000"/>
              <a:gd name="connsiteY180" fmla="*/ 1984996 h 2237474"/>
              <a:gd name="connsiteX181" fmla="*/ 2578178 w 12192000"/>
              <a:gd name="connsiteY181" fmla="*/ 1990531 h 2237474"/>
              <a:gd name="connsiteX182" fmla="*/ 2476147 w 12192000"/>
              <a:gd name="connsiteY182" fmla="*/ 1998305 h 2237474"/>
              <a:gd name="connsiteX183" fmla="*/ 2373568 w 12192000"/>
              <a:gd name="connsiteY183" fmla="*/ 2003219 h 2237474"/>
              <a:gd name="connsiteX184" fmla="*/ 2321399 w 12192000"/>
              <a:gd name="connsiteY184" fmla="*/ 1989467 h 2237474"/>
              <a:gd name="connsiteX185" fmla="*/ 2315525 w 12192000"/>
              <a:gd name="connsiteY185" fmla="*/ 1989708 h 2237474"/>
              <a:gd name="connsiteX186" fmla="*/ 2300792 w 12192000"/>
              <a:gd name="connsiteY186" fmla="*/ 1994290 h 2237474"/>
              <a:gd name="connsiteX187" fmla="*/ 2295469 w 12192000"/>
              <a:gd name="connsiteY187" fmla="*/ 1996659 h 2237474"/>
              <a:gd name="connsiteX188" fmla="*/ 2287219 w 12192000"/>
              <a:gd name="connsiteY188" fmla="*/ 1998750 h 2237474"/>
              <a:gd name="connsiteX189" fmla="*/ 2286948 w 12192000"/>
              <a:gd name="connsiteY189" fmla="*/ 1998596 h 2237474"/>
              <a:gd name="connsiteX190" fmla="*/ 2243069 w 12192000"/>
              <a:gd name="connsiteY190" fmla="*/ 2015111 h 2237474"/>
              <a:gd name="connsiteX191" fmla="*/ 2186609 w 12192000"/>
              <a:gd name="connsiteY191" fmla="*/ 2008263 h 2237474"/>
              <a:gd name="connsiteX192" fmla="*/ 2164831 w 12192000"/>
              <a:gd name="connsiteY192" fmla="*/ 2010143 h 2237474"/>
              <a:gd name="connsiteX193" fmla="*/ 2152836 w 12192000"/>
              <a:gd name="connsiteY193" fmla="*/ 2010048 h 2237474"/>
              <a:gd name="connsiteX194" fmla="*/ 2117102 w 12192000"/>
              <a:gd name="connsiteY194" fmla="*/ 2023004 h 2237474"/>
              <a:gd name="connsiteX195" fmla="*/ 2111935 w 12192000"/>
              <a:gd name="connsiteY195" fmla="*/ 2023163 h 2237474"/>
              <a:gd name="connsiteX196" fmla="*/ 2089991 w 12192000"/>
              <a:gd name="connsiteY196" fmla="*/ 2034193 h 2237474"/>
              <a:gd name="connsiteX197" fmla="*/ 2058061 w 12192000"/>
              <a:gd name="connsiteY197" fmla="*/ 2047942 h 2237474"/>
              <a:gd name="connsiteX198" fmla="*/ 2055737 w 12192000"/>
              <a:gd name="connsiteY198" fmla="*/ 2047704 h 2237474"/>
              <a:gd name="connsiteX199" fmla="*/ 2042244 w 12192000"/>
              <a:gd name="connsiteY199" fmla="*/ 2055560 h 2237474"/>
              <a:gd name="connsiteX200" fmla="*/ 1976224 w 12192000"/>
              <a:gd name="connsiteY200" fmla="*/ 2074257 h 2237474"/>
              <a:gd name="connsiteX201" fmla="*/ 1877728 w 12192000"/>
              <a:gd name="connsiteY201" fmla="*/ 2101004 h 2237474"/>
              <a:gd name="connsiteX202" fmla="*/ 1759056 w 12192000"/>
              <a:gd name="connsiteY202" fmla="*/ 2125608 h 2237474"/>
              <a:gd name="connsiteX203" fmla="*/ 1637948 w 12192000"/>
              <a:gd name="connsiteY203" fmla="*/ 2172597 h 2237474"/>
              <a:gd name="connsiteX204" fmla="*/ 1434549 w 12192000"/>
              <a:gd name="connsiteY204" fmla="*/ 2234522 h 2237474"/>
              <a:gd name="connsiteX205" fmla="*/ 1398481 w 12192000"/>
              <a:gd name="connsiteY205" fmla="*/ 2237074 h 2237474"/>
              <a:gd name="connsiteX206" fmla="*/ 1398407 w 12192000"/>
              <a:gd name="connsiteY206" fmla="*/ 2237095 h 2237474"/>
              <a:gd name="connsiteX207" fmla="*/ 1370962 w 12192000"/>
              <a:gd name="connsiteY207" fmla="*/ 2237474 h 2237474"/>
              <a:gd name="connsiteX208" fmla="*/ 1356367 w 12192000"/>
              <a:gd name="connsiteY208" fmla="*/ 2235089 h 2237474"/>
              <a:gd name="connsiteX209" fmla="*/ 1324828 w 12192000"/>
              <a:gd name="connsiteY209" fmla="*/ 2231968 h 2237474"/>
              <a:gd name="connsiteX210" fmla="*/ 1297744 w 12192000"/>
              <a:gd name="connsiteY210" fmla="*/ 2235849 h 2237474"/>
              <a:gd name="connsiteX211" fmla="*/ 1286236 w 12192000"/>
              <a:gd name="connsiteY211" fmla="*/ 2233135 h 2237474"/>
              <a:gd name="connsiteX212" fmla="*/ 1283504 w 12192000"/>
              <a:gd name="connsiteY212" fmla="*/ 2233797 h 2237474"/>
              <a:gd name="connsiteX213" fmla="*/ 1279765 w 12192000"/>
              <a:gd name="connsiteY213" fmla="*/ 2229639 h 2237474"/>
              <a:gd name="connsiteX214" fmla="*/ 1195347 w 12192000"/>
              <a:gd name="connsiteY214" fmla="*/ 2212354 h 2237474"/>
              <a:gd name="connsiteX215" fmla="*/ 970251 w 12192000"/>
              <a:gd name="connsiteY215" fmla="*/ 2221029 h 2237474"/>
              <a:gd name="connsiteX216" fmla="*/ 812914 w 12192000"/>
              <a:gd name="connsiteY216" fmla="*/ 2202752 h 2237474"/>
              <a:gd name="connsiteX217" fmla="*/ 800195 w 12192000"/>
              <a:gd name="connsiteY217" fmla="*/ 2209407 h 2237474"/>
              <a:gd name="connsiteX218" fmla="*/ 784978 w 12192000"/>
              <a:gd name="connsiteY218" fmla="*/ 2212360 h 2237474"/>
              <a:gd name="connsiteX219" fmla="*/ 681987 w 12192000"/>
              <a:gd name="connsiteY219" fmla="*/ 2216757 h 2237474"/>
              <a:gd name="connsiteX220" fmla="*/ 669923 w 12192000"/>
              <a:gd name="connsiteY220" fmla="*/ 2211682 h 2237474"/>
              <a:gd name="connsiteX221" fmla="*/ 648680 w 12192000"/>
              <a:gd name="connsiteY221" fmla="*/ 2206229 h 2237474"/>
              <a:gd name="connsiteX222" fmla="*/ 597225 w 12192000"/>
              <a:gd name="connsiteY222" fmla="*/ 2180999 h 2237474"/>
              <a:gd name="connsiteX223" fmla="*/ 558449 w 12192000"/>
              <a:gd name="connsiteY223" fmla="*/ 2182346 h 2237474"/>
              <a:gd name="connsiteX224" fmla="*/ 550517 w 12192000"/>
              <a:gd name="connsiteY224" fmla="*/ 2182060 h 2237474"/>
              <a:gd name="connsiteX225" fmla="*/ 550309 w 12192000"/>
              <a:gd name="connsiteY225" fmla="*/ 2181825 h 2237474"/>
              <a:gd name="connsiteX226" fmla="*/ 541836 w 12192000"/>
              <a:gd name="connsiteY226" fmla="*/ 2181063 h 2237474"/>
              <a:gd name="connsiteX227" fmla="*/ 536057 w 12192000"/>
              <a:gd name="connsiteY227" fmla="*/ 2181537 h 2237474"/>
              <a:gd name="connsiteX228" fmla="*/ 520671 w 12192000"/>
              <a:gd name="connsiteY228" fmla="*/ 2180980 h 2237474"/>
              <a:gd name="connsiteX229" fmla="*/ 515024 w 12192000"/>
              <a:gd name="connsiteY229" fmla="*/ 2179258 h 2237474"/>
              <a:gd name="connsiteX230" fmla="*/ 512278 w 12192000"/>
              <a:gd name="connsiteY230" fmla="*/ 2176369 h 2237474"/>
              <a:gd name="connsiteX231" fmla="*/ 480419 w 12192000"/>
              <a:gd name="connsiteY231" fmla="*/ 2167807 h 2237474"/>
              <a:gd name="connsiteX232" fmla="*/ 413835 w 12192000"/>
              <a:gd name="connsiteY232" fmla="*/ 2156783 h 2237474"/>
              <a:gd name="connsiteX233" fmla="*/ 376513 w 12192000"/>
              <a:gd name="connsiteY233" fmla="*/ 2154014 h 2237474"/>
              <a:gd name="connsiteX234" fmla="*/ 273386 w 12192000"/>
              <a:gd name="connsiteY234" fmla="*/ 2142551 h 2237474"/>
              <a:gd name="connsiteX235" fmla="*/ 169207 w 12192000"/>
              <a:gd name="connsiteY235" fmla="*/ 2128100 h 2237474"/>
              <a:gd name="connsiteX236" fmla="*/ 93149 w 12192000"/>
              <a:gd name="connsiteY236" fmla="*/ 2105324 h 2237474"/>
              <a:gd name="connsiteX237" fmla="*/ 88109 w 12192000"/>
              <a:gd name="connsiteY237" fmla="*/ 2106704 h 2237474"/>
              <a:gd name="connsiteX238" fmla="*/ 80022 w 12192000"/>
              <a:gd name="connsiteY238" fmla="*/ 2107254 h 2237474"/>
              <a:gd name="connsiteX239" fmla="*/ 79717 w 12192000"/>
              <a:gd name="connsiteY239" fmla="*/ 2107046 h 2237474"/>
              <a:gd name="connsiteX240" fmla="*/ 72352 w 12192000"/>
              <a:gd name="connsiteY240" fmla="*/ 2107991 h 2237474"/>
              <a:gd name="connsiteX241" fmla="*/ 37645 w 12192000"/>
              <a:gd name="connsiteY241" fmla="*/ 2115401 h 2237474"/>
              <a:gd name="connsiteX242" fmla="*/ 4572 w 12192000"/>
              <a:gd name="connsiteY242" fmla="*/ 2111091 h 2237474"/>
              <a:gd name="connsiteX243" fmla="*/ 0 w 12192000"/>
              <a:gd name="connsiteY243" fmla="*/ 2110468 h 2237474"/>
              <a:gd name="connsiteX244" fmla="*/ 0 w 12192000"/>
              <a:gd name="connsiteY2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11738 w 12192000"/>
              <a:gd name="connsiteY135" fmla="*/ 1776964 h 2237474"/>
              <a:gd name="connsiteX136" fmla="*/ 4560070 w 12192000"/>
              <a:gd name="connsiteY136" fmla="*/ 1785640 h 2237474"/>
              <a:gd name="connsiteX137" fmla="*/ 4536503 w 12192000"/>
              <a:gd name="connsiteY137" fmla="*/ 1785334 h 2237474"/>
              <a:gd name="connsiteX138" fmla="*/ 4513724 w 12192000"/>
              <a:gd name="connsiteY138" fmla="*/ 1791996 h 2237474"/>
              <a:gd name="connsiteX139" fmla="*/ 4459810 w 12192000"/>
              <a:gd name="connsiteY139" fmla="*/ 1797886 h 2237474"/>
              <a:gd name="connsiteX140" fmla="*/ 4379064 w 12192000"/>
              <a:gd name="connsiteY140" fmla="*/ 1817177 h 2237474"/>
              <a:gd name="connsiteX141" fmla="*/ 4319209 w 12192000"/>
              <a:gd name="connsiteY141" fmla="*/ 1834833 h 2237474"/>
              <a:gd name="connsiteX142" fmla="*/ 4306907 w 12192000"/>
              <a:gd name="connsiteY142" fmla="*/ 1841641 h 2237474"/>
              <a:gd name="connsiteX143" fmla="*/ 4290981 w 12192000"/>
              <a:gd name="connsiteY143" fmla="*/ 1839677 h 2237474"/>
              <a:gd name="connsiteX144" fmla="*/ 4285792 w 12192000"/>
              <a:gd name="connsiteY144" fmla="*/ 1836231 h 2237474"/>
              <a:gd name="connsiteX145" fmla="*/ 4238372 w 12192000"/>
              <a:gd name="connsiteY145" fmla="*/ 1851480 h 2237474"/>
              <a:gd name="connsiteX146" fmla="*/ 4232517 w 12192000"/>
              <a:gd name="connsiteY146" fmla="*/ 1852567 h 2237474"/>
              <a:gd name="connsiteX147" fmla="*/ 4191732 w 12192000"/>
              <a:gd name="connsiteY147" fmla="*/ 1857328 h 2237474"/>
              <a:gd name="connsiteX148" fmla="*/ 4065532 w 12192000"/>
              <a:gd name="connsiteY148" fmla="*/ 1855477 h 2237474"/>
              <a:gd name="connsiteX149" fmla="*/ 4028460 w 12192000"/>
              <a:gd name="connsiteY149" fmla="*/ 1855137 h 2237474"/>
              <a:gd name="connsiteX150" fmla="*/ 4002267 w 12192000"/>
              <a:gd name="connsiteY150" fmla="*/ 1852352 h 2237474"/>
              <a:gd name="connsiteX151" fmla="*/ 3931396 w 12192000"/>
              <a:gd name="connsiteY151" fmla="*/ 1858915 h 2237474"/>
              <a:gd name="connsiteX152" fmla="*/ 3812162 w 12192000"/>
              <a:gd name="connsiteY152" fmla="*/ 1875501 h 2237474"/>
              <a:gd name="connsiteX153" fmla="*/ 3767672 w 12192000"/>
              <a:gd name="connsiteY153" fmla="*/ 1874600 h 2237474"/>
              <a:gd name="connsiteX154" fmla="*/ 3764741 w 12192000"/>
              <a:gd name="connsiteY154" fmla="*/ 1869433 h 2237474"/>
              <a:gd name="connsiteX155" fmla="*/ 3751332 w 12192000"/>
              <a:gd name="connsiteY155" fmla="*/ 1869854 h 2237474"/>
              <a:gd name="connsiteX156" fmla="*/ 3748155 w 12192000"/>
              <a:gd name="connsiteY156" fmla="*/ 1868903 h 2237474"/>
              <a:gd name="connsiteX157" fmla="*/ 3729530 w 12192000"/>
              <a:gd name="connsiteY157" fmla="*/ 1864513 h 2237474"/>
              <a:gd name="connsiteX158" fmla="*/ 3680177 w 12192000"/>
              <a:gd name="connsiteY158" fmla="*/ 1881552 h 2237474"/>
              <a:gd name="connsiteX159" fmla="*/ 3567259 w 12192000"/>
              <a:gd name="connsiteY159" fmla="*/ 1893482 h 2237474"/>
              <a:gd name="connsiteX160" fmla="*/ 3405770 w 12192000"/>
              <a:gd name="connsiteY160" fmla="*/ 1904591 h 2237474"/>
              <a:gd name="connsiteX161" fmla="*/ 3280097 w 12192000"/>
              <a:gd name="connsiteY161" fmla="*/ 1919610 h 2237474"/>
              <a:gd name="connsiteX162" fmla="*/ 3123424 w 12192000"/>
              <a:gd name="connsiteY162" fmla="*/ 1952930 h 2237474"/>
              <a:gd name="connsiteX163" fmla="*/ 3009910 w 12192000"/>
              <a:gd name="connsiteY163" fmla="*/ 1957866 h 2237474"/>
              <a:gd name="connsiteX164" fmla="*/ 2995934 w 12192000"/>
              <a:gd name="connsiteY164" fmla="*/ 1967085 h 2237474"/>
              <a:gd name="connsiteX165" fmla="*/ 2980071 w 12192000"/>
              <a:gd name="connsiteY165" fmla="*/ 1972988 h 2237474"/>
              <a:gd name="connsiteX166" fmla="*/ 2978094 w 12192000"/>
              <a:gd name="connsiteY166" fmla="*/ 1972369 h 2237474"/>
              <a:gd name="connsiteX167" fmla="*/ 2942858 w 12192000"/>
              <a:gd name="connsiteY167" fmla="*/ 1981367 h 2237474"/>
              <a:gd name="connsiteX168" fmla="*/ 2875436 w 12192000"/>
              <a:gd name="connsiteY168" fmla="*/ 1996977 h 2237474"/>
              <a:gd name="connsiteX169" fmla="*/ 2874892 w 12192000"/>
              <a:gd name="connsiteY169" fmla="*/ 1996085 h 2237474"/>
              <a:gd name="connsiteX170" fmla="*/ 2864145 w 12192000"/>
              <a:gd name="connsiteY170" fmla="*/ 1994061 h 2237474"/>
              <a:gd name="connsiteX171" fmla="*/ 2843662 w 12192000"/>
              <a:gd name="connsiteY171" fmla="*/ 1992498 h 2237474"/>
              <a:gd name="connsiteX172" fmla="*/ 2796128 w 12192000"/>
              <a:gd name="connsiteY172" fmla="*/ 1976403 h 2237474"/>
              <a:gd name="connsiteX173" fmla="*/ 2756784 w 12192000"/>
              <a:gd name="connsiteY173" fmla="*/ 1985116 h 2237474"/>
              <a:gd name="connsiteX174" fmla="*/ 2748833 w 12192000"/>
              <a:gd name="connsiteY174" fmla="*/ 1986323 h 2237474"/>
              <a:gd name="connsiteX175" fmla="*/ 2748661 w 12192000"/>
              <a:gd name="connsiteY175" fmla="*/ 1986122 h 2237474"/>
              <a:gd name="connsiteX176" fmla="*/ 2740251 w 12192000"/>
              <a:gd name="connsiteY176" fmla="*/ 1986946 h 2237474"/>
              <a:gd name="connsiteX177" fmla="*/ 2718916 w 12192000"/>
              <a:gd name="connsiteY177" fmla="*/ 1990867 h 2237474"/>
              <a:gd name="connsiteX178" fmla="*/ 2713522 w 12192000"/>
              <a:gd name="connsiteY178" fmla="*/ 1990173 h 2237474"/>
              <a:gd name="connsiteX179" fmla="*/ 2680597 w 12192000"/>
              <a:gd name="connsiteY179" fmla="*/ 1984996 h 2237474"/>
              <a:gd name="connsiteX180" fmla="*/ 2578178 w 12192000"/>
              <a:gd name="connsiteY180" fmla="*/ 1990531 h 2237474"/>
              <a:gd name="connsiteX181" fmla="*/ 2476147 w 12192000"/>
              <a:gd name="connsiteY181" fmla="*/ 1998305 h 2237474"/>
              <a:gd name="connsiteX182" fmla="*/ 2373568 w 12192000"/>
              <a:gd name="connsiteY182" fmla="*/ 2003219 h 2237474"/>
              <a:gd name="connsiteX183" fmla="*/ 2321399 w 12192000"/>
              <a:gd name="connsiteY183" fmla="*/ 1989467 h 2237474"/>
              <a:gd name="connsiteX184" fmla="*/ 2315525 w 12192000"/>
              <a:gd name="connsiteY184" fmla="*/ 1989708 h 2237474"/>
              <a:gd name="connsiteX185" fmla="*/ 2300792 w 12192000"/>
              <a:gd name="connsiteY185" fmla="*/ 1994290 h 2237474"/>
              <a:gd name="connsiteX186" fmla="*/ 2295469 w 12192000"/>
              <a:gd name="connsiteY186" fmla="*/ 1996659 h 2237474"/>
              <a:gd name="connsiteX187" fmla="*/ 2287219 w 12192000"/>
              <a:gd name="connsiteY187" fmla="*/ 1998750 h 2237474"/>
              <a:gd name="connsiteX188" fmla="*/ 2286948 w 12192000"/>
              <a:gd name="connsiteY188" fmla="*/ 1998596 h 2237474"/>
              <a:gd name="connsiteX189" fmla="*/ 2243069 w 12192000"/>
              <a:gd name="connsiteY189" fmla="*/ 2015111 h 2237474"/>
              <a:gd name="connsiteX190" fmla="*/ 2186609 w 12192000"/>
              <a:gd name="connsiteY190" fmla="*/ 2008263 h 2237474"/>
              <a:gd name="connsiteX191" fmla="*/ 2164831 w 12192000"/>
              <a:gd name="connsiteY191" fmla="*/ 2010143 h 2237474"/>
              <a:gd name="connsiteX192" fmla="*/ 2152836 w 12192000"/>
              <a:gd name="connsiteY192" fmla="*/ 2010048 h 2237474"/>
              <a:gd name="connsiteX193" fmla="*/ 2117102 w 12192000"/>
              <a:gd name="connsiteY193" fmla="*/ 2023004 h 2237474"/>
              <a:gd name="connsiteX194" fmla="*/ 2111935 w 12192000"/>
              <a:gd name="connsiteY194" fmla="*/ 2023163 h 2237474"/>
              <a:gd name="connsiteX195" fmla="*/ 2089991 w 12192000"/>
              <a:gd name="connsiteY195" fmla="*/ 2034193 h 2237474"/>
              <a:gd name="connsiteX196" fmla="*/ 2058061 w 12192000"/>
              <a:gd name="connsiteY196" fmla="*/ 2047942 h 2237474"/>
              <a:gd name="connsiteX197" fmla="*/ 2055737 w 12192000"/>
              <a:gd name="connsiteY197" fmla="*/ 2047704 h 2237474"/>
              <a:gd name="connsiteX198" fmla="*/ 2042244 w 12192000"/>
              <a:gd name="connsiteY198" fmla="*/ 2055560 h 2237474"/>
              <a:gd name="connsiteX199" fmla="*/ 1976224 w 12192000"/>
              <a:gd name="connsiteY199" fmla="*/ 2074257 h 2237474"/>
              <a:gd name="connsiteX200" fmla="*/ 1877728 w 12192000"/>
              <a:gd name="connsiteY200" fmla="*/ 2101004 h 2237474"/>
              <a:gd name="connsiteX201" fmla="*/ 1759056 w 12192000"/>
              <a:gd name="connsiteY201" fmla="*/ 2125608 h 2237474"/>
              <a:gd name="connsiteX202" fmla="*/ 1637948 w 12192000"/>
              <a:gd name="connsiteY202" fmla="*/ 2172597 h 2237474"/>
              <a:gd name="connsiteX203" fmla="*/ 1434549 w 12192000"/>
              <a:gd name="connsiteY203" fmla="*/ 2234522 h 2237474"/>
              <a:gd name="connsiteX204" fmla="*/ 1398481 w 12192000"/>
              <a:gd name="connsiteY204" fmla="*/ 2237074 h 2237474"/>
              <a:gd name="connsiteX205" fmla="*/ 1398407 w 12192000"/>
              <a:gd name="connsiteY205" fmla="*/ 2237095 h 2237474"/>
              <a:gd name="connsiteX206" fmla="*/ 1370962 w 12192000"/>
              <a:gd name="connsiteY206" fmla="*/ 2237474 h 2237474"/>
              <a:gd name="connsiteX207" fmla="*/ 1356367 w 12192000"/>
              <a:gd name="connsiteY207" fmla="*/ 2235089 h 2237474"/>
              <a:gd name="connsiteX208" fmla="*/ 1324828 w 12192000"/>
              <a:gd name="connsiteY208" fmla="*/ 2231968 h 2237474"/>
              <a:gd name="connsiteX209" fmla="*/ 1297744 w 12192000"/>
              <a:gd name="connsiteY209" fmla="*/ 2235849 h 2237474"/>
              <a:gd name="connsiteX210" fmla="*/ 1286236 w 12192000"/>
              <a:gd name="connsiteY210" fmla="*/ 2233135 h 2237474"/>
              <a:gd name="connsiteX211" fmla="*/ 1283504 w 12192000"/>
              <a:gd name="connsiteY211" fmla="*/ 2233797 h 2237474"/>
              <a:gd name="connsiteX212" fmla="*/ 1279765 w 12192000"/>
              <a:gd name="connsiteY212" fmla="*/ 2229639 h 2237474"/>
              <a:gd name="connsiteX213" fmla="*/ 1195347 w 12192000"/>
              <a:gd name="connsiteY213" fmla="*/ 2212354 h 2237474"/>
              <a:gd name="connsiteX214" fmla="*/ 970251 w 12192000"/>
              <a:gd name="connsiteY214" fmla="*/ 2221029 h 2237474"/>
              <a:gd name="connsiteX215" fmla="*/ 812914 w 12192000"/>
              <a:gd name="connsiteY215" fmla="*/ 2202752 h 2237474"/>
              <a:gd name="connsiteX216" fmla="*/ 800195 w 12192000"/>
              <a:gd name="connsiteY216" fmla="*/ 2209407 h 2237474"/>
              <a:gd name="connsiteX217" fmla="*/ 784978 w 12192000"/>
              <a:gd name="connsiteY217" fmla="*/ 2212360 h 2237474"/>
              <a:gd name="connsiteX218" fmla="*/ 681987 w 12192000"/>
              <a:gd name="connsiteY218" fmla="*/ 2216757 h 2237474"/>
              <a:gd name="connsiteX219" fmla="*/ 669923 w 12192000"/>
              <a:gd name="connsiteY219" fmla="*/ 2211682 h 2237474"/>
              <a:gd name="connsiteX220" fmla="*/ 648680 w 12192000"/>
              <a:gd name="connsiteY220" fmla="*/ 2206229 h 2237474"/>
              <a:gd name="connsiteX221" fmla="*/ 597225 w 12192000"/>
              <a:gd name="connsiteY221" fmla="*/ 2180999 h 2237474"/>
              <a:gd name="connsiteX222" fmla="*/ 558449 w 12192000"/>
              <a:gd name="connsiteY222" fmla="*/ 2182346 h 2237474"/>
              <a:gd name="connsiteX223" fmla="*/ 550517 w 12192000"/>
              <a:gd name="connsiteY223" fmla="*/ 2182060 h 2237474"/>
              <a:gd name="connsiteX224" fmla="*/ 550309 w 12192000"/>
              <a:gd name="connsiteY224" fmla="*/ 2181825 h 2237474"/>
              <a:gd name="connsiteX225" fmla="*/ 541836 w 12192000"/>
              <a:gd name="connsiteY225" fmla="*/ 2181063 h 2237474"/>
              <a:gd name="connsiteX226" fmla="*/ 536057 w 12192000"/>
              <a:gd name="connsiteY226" fmla="*/ 2181537 h 2237474"/>
              <a:gd name="connsiteX227" fmla="*/ 520671 w 12192000"/>
              <a:gd name="connsiteY227" fmla="*/ 2180980 h 2237474"/>
              <a:gd name="connsiteX228" fmla="*/ 515024 w 12192000"/>
              <a:gd name="connsiteY228" fmla="*/ 2179258 h 2237474"/>
              <a:gd name="connsiteX229" fmla="*/ 512278 w 12192000"/>
              <a:gd name="connsiteY229" fmla="*/ 2176369 h 2237474"/>
              <a:gd name="connsiteX230" fmla="*/ 480419 w 12192000"/>
              <a:gd name="connsiteY230" fmla="*/ 2167807 h 2237474"/>
              <a:gd name="connsiteX231" fmla="*/ 413835 w 12192000"/>
              <a:gd name="connsiteY231" fmla="*/ 2156783 h 2237474"/>
              <a:gd name="connsiteX232" fmla="*/ 376513 w 12192000"/>
              <a:gd name="connsiteY232" fmla="*/ 2154014 h 2237474"/>
              <a:gd name="connsiteX233" fmla="*/ 273386 w 12192000"/>
              <a:gd name="connsiteY233" fmla="*/ 2142551 h 2237474"/>
              <a:gd name="connsiteX234" fmla="*/ 169207 w 12192000"/>
              <a:gd name="connsiteY234" fmla="*/ 2128100 h 2237474"/>
              <a:gd name="connsiteX235" fmla="*/ 93149 w 12192000"/>
              <a:gd name="connsiteY235" fmla="*/ 2105324 h 2237474"/>
              <a:gd name="connsiteX236" fmla="*/ 88109 w 12192000"/>
              <a:gd name="connsiteY236" fmla="*/ 2106704 h 2237474"/>
              <a:gd name="connsiteX237" fmla="*/ 80022 w 12192000"/>
              <a:gd name="connsiteY237" fmla="*/ 2107254 h 2237474"/>
              <a:gd name="connsiteX238" fmla="*/ 79717 w 12192000"/>
              <a:gd name="connsiteY238" fmla="*/ 2107046 h 2237474"/>
              <a:gd name="connsiteX239" fmla="*/ 72352 w 12192000"/>
              <a:gd name="connsiteY239" fmla="*/ 2107991 h 2237474"/>
              <a:gd name="connsiteX240" fmla="*/ 37645 w 12192000"/>
              <a:gd name="connsiteY240" fmla="*/ 2115401 h 2237474"/>
              <a:gd name="connsiteX241" fmla="*/ 4572 w 12192000"/>
              <a:gd name="connsiteY241" fmla="*/ 2111091 h 2237474"/>
              <a:gd name="connsiteX242" fmla="*/ 0 w 12192000"/>
              <a:gd name="connsiteY242" fmla="*/ 2110468 h 2237474"/>
              <a:gd name="connsiteX243" fmla="*/ 0 w 12192000"/>
              <a:gd name="connsiteY2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11738 w 12192000"/>
              <a:gd name="connsiteY134" fmla="*/ 1776964 h 2237474"/>
              <a:gd name="connsiteX135" fmla="*/ 4560070 w 12192000"/>
              <a:gd name="connsiteY135" fmla="*/ 1785640 h 2237474"/>
              <a:gd name="connsiteX136" fmla="*/ 4536503 w 12192000"/>
              <a:gd name="connsiteY136" fmla="*/ 1785334 h 2237474"/>
              <a:gd name="connsiteX137" fmla="*/ 4513724 w 12192000"/>
              <a:gd name="connsiteY137" fmla="*/ 1791996 h 2237474"/>
              <a:gd name="connsiteX138" fmla="*/ 4459810 w 12192000"/>
              <a:gd name="connsiteY138" fmla="*/ 1797886 h 2237474"/>
              <a:gd name="connsiteX139" fmla="*/ 4379064 w 12192000"/>
              <a:gd name="connsiteY139" fmla="*/ 1817177 h 2237474"/>
              <a:gd name="connsiteX140" fmla="*/ 4319209 w 12192000"/>
              <a:gd name="connsiteY140" fmla="*/ 1834833 h 2237474"/>
              <a:gd name="connsiteX141" fmla="*/ 4306907 w 12192000"/>
              <a:gd name="connsiteY141" fmla="*/ 1841641 h 2237474"/>
              <a:gd name="connsiteX142" fmla="*/ 4290981 w 12192000"/>
              <a:gd name="connsiteY142" fmla="*/ 1839677 h 2237474"/>
              <a:gd name="connsiteX143" fmla="*/ 4285792 w 12192000"/>
              <a:gd name="connsiteY143" fmla="*/ 1836231 h 2237474"/>
              <a:gd name="connsiteX144" fmla="*/ 4238372 w 12192000"/>
              <a:gd name="connsiteY144" fmla="*/ 1851480 h 2237474"/>
              <a:gd name="connsiteX145" fmla="*/ 4232517 w 12192000"/>
              <a:gd name="connsiteY145" fmla="*/ 1852567 h 2237474"/>
              <a:gd name="connsiteX146" fmla="*/ 4191732 w 12192000"/>
              <a:gd name="connsiteY146" fmla="*/ 1857328 h 2237474"/>
              <a:gd name="connsiteX147" fmla="*/ 4065532 w 12192000"/>
              <a:gd name="connsiteY147" fmla="*/ 1855477 h 2237474"/>
              <a:gd name="connsiteX148" fmla="*/ 4028460 w 12192000"/>
              <a:gd name="connsiteY148" fmla="*/ 1855137 h 2237474"/>
              <a:gd name="connsiteX149" fmla="*/ 4002267 w 12192000"/>
              <a:gd name="connsiteY149" fmla="*/ 1852352 h 2237474"/>
              <a:gd name="connsiteX150" fmla="*/ 3931396 w 12192000"/>
              <a:gd name="connsiteY150" fmla="*/ 1858915 h 2237474"/>
              <a:gd name="connsiteX151" fmla="*/ 3812162 w 12192000"/>
              <a:gd name="connsiteY151" fmla="*/ 1875501 h 2237474"/>
              <a:gd name="connsiteX152" fmla="*/ 3767672 w 12192000"/>
              <a:gd name="connsiteY152" fmla="*/ 1874600 h 2237474"/>
              <a:gd name="connsiteX153" fmla="*/ 3764741 w 12192000"/>
              <a:gd name="connsiteY153" fmla="*/ 1869433 h 2237474"/>
              <a:gd name="connsiteX154" fmla="*/ 3751332 w 12192000"/>
              <a:gd name="connsiteY154" fmla="*/ 1869854 h 2237474"/>
              <a:gd name="connsiteX155" fmla="*/ 3748155 w 12192000"/>
              <a:gd name="connsiteY155" fmla="*/ 1868903 h 2237474"/>
              <a:gd name="connsiteX156" fmla="*/ 3729530 w 12192000"/>
              <a:gd name="connsiteY156" fmla="*/ 1864513 h 2237474"/>
              <a:gd name="connsiteX157" fmla="*/ 3680177 w 12192000"/>
              <a:gd name="connsiteY157" fmla="*/ 1881552 h 2237474"/>
              <a:gd name="connsiteX158" fmla="*/ 3567259 w 12192000"/>
              <a:gd name="connsiteY158" fmla="*/ 1893482 h 2237474"/>
              <a:gd name="connsiteX159" fmla="*/ 3405770 w 12192000"/>
              <a:gd name="connsiteY159" fmla="*/ 1904591 h 2237474"/>
              <a:gd name="connsiteX160" fmla="*/ 3280097 w 12192000"/>
              <a:gd name="connsiteY160" fmla="*/ 1919610 h 2237474"/>
              <a:gd name="connsiteX161" fmla="*/ 3123424 w 12192000"/>
              <a:gd name="connsiteY161" fmla="*/ 1952930 h 2237474"/>
              <a:gd name="connsiteX162" fmla="*/ 3009910 w 12192000"/>
              <a:gd name="connsiteY162" fmla="*/ 1957866 h 2237474"/>
              <a:gd name="connsiteX163" fmla="*/ 2995934 w 12192000"/>
              <a:gd name="connsiteY163" fmla="*/ 1967085 h 2237474"/>
              <a:gd name="connsiteX164" fmla="*/ 2980071 w 12192000"/>
              <a:gd name="connsiteY164" fmla="*/ 1972988 h 2237474"/>
              <a:gd name="connsiteX165" fmla="*/ 2978094 w 12192000"/>
              <a:gd name="connsiteY165" fmla="*/ 1972369 h 2237474"/>
              <a:gd name="connsiteX166" fmla="*/ 2942858 w 12192000"/>
              <a:gd name="connsiteY166" fmla="*/ 1981367 h 2237474"/>
              <a:gd name="connsiteX167" fmla="*/ 2875436 w 12192000"/>
              <a:gd name="connsiteY167" fmla="*/ 1996977 h 2237474"/>
              <a:gd name="connsiteX168" fmla="*/ 2874892 w 12192000"/>
              <a:gd name="connsiteY168" fmla="*/ 1996085 h 2237474"/>
              <a:gd name="connsiteX169" fmla="*/ 2864145 w 12192000"/>
              <a:gd name="connsiteY169" fmla="*/ 1994061 h 2237474"/>
              <a:gd name="connsiteX170" fmla="*/ 2843662 w 12192000"/>
              <a:gd name="connsiteY170" fmla="*/ 1992498 h 2237474"/>
              <a:gd name="connsiteX171" fmla="*/ 2796128 w 12192000"/>
              <a:gd name="connsiteY171" fmla="*/ 1976403 h 2237474"/>
              <a:gd name="connsiteX172" fmla="*/ 2756784 w 12192000"/>
              <a:gd name="connsiteY172" fmla="*/ 1985116 h 2237474"/>
              <a:gd name="connsiteX173" fmla="*/ 2748833 w 12192000"/>
              <a:gd name="connsiteY173" fmla="*/ 1986323 h 2237474"/>
              <a:gd name="connsiteX174" fmla="*/ 2748661 w 12192000"/>
              <a:gd name="connsiteY174" fmla="*/ 1986122 h 2237474"/>
              <a:gd name="connsiteX175" fmla="*/ 2740251 w 12192000"/>
              <a:gd name="connsiteY175" fmla="*/ 1986946 h 2237474"/>
              <a:gd name="connsiteX176" fmla="*/ 2718916 w 12192000"/>
              <a:gd name="connsiteY176" fmla="*/ 1990867 h 2237474"/>
              <a:gd name="connsiteX177" fmla="*/ 2713522 w 12192000"/>
              <a:gd name="connsiteY177" fmla="*/ 1990173 h 2237474"/>
              <a:gd name="connsiteX178" fmla="*/ 2680597 w 12192000"/>
              <a:gd name="connsiteY178" fmla="*/ 1984996 h 2237474"/>
              <a:gd name="connsiteX179" fmla="*/ 2578178 w 12192000"/>
              <a:gd name="connsiteY179" fmla="*/ 1990531 h 2237474"/>
              <a:gd name="connsiteX180" fmla="*/ 2476147 w 12192000"/>
              <a:gd name="connsiteY180" fmla="*/ 1998305 h 2237474"/>
              <a:gd name="connsiteX181" fmla="*/ 2373568 w 12192000"/>
              <a:gd name="connsiteY181" fmla="*/ 2003219 h 2237474"/>
              <a:gd name="connsiteX182" fmla="*/ 2321399 w 12192000"/>
              <a:gd name="connsiteY182" fmla="*/ 1989467 h 2237474"/>
              <a:gd name="connsiteX183" fmla="*/ 2315525 w 12192000"/>
              <a:gd name="connsiteY183" fmla="*/ 1989708 h 2237474"/>
              <a:gd name="connsiteX184" fmla="*/ 2300792 w 12192000"/>
              <a:gd name="connsiteY184" fmla="*/ 1994290 h 2237474"/>
              <a:gd name="connsiteX185" fmla="*/ 2295469 w 12192000"/>
              <a:gd name="connsiteY185" fmla="*/ 1996659 h 2237474"/>
              <a:gd name="connsiteX186" fmla="*/ 2287219 w 12192000"/>
              <a:gd name="connsiteY186" fmla="*/ 1998750 h 2237474"/>
              <a:gd name="connsiteX187" fmla="*/ 2286948 w 12192000"/>
              <a:gd name="connsiteY187" fmla="*/ 1998596 h 2237474"/>
              <a:gd name="connsiteX188" fmla="*/ 2243069 w 12192000"/>
              <a:gd name="connsiteY188" fmla="*/ 2015111 h 2237474"/>
              <a:gd name="connsiteX189" fmla="*/ 2186609 w 12192000"/>
              <a:gd name="connsiteY189" fmla="*/ 2008263 h 2237474"/>
              <a:gd name="connsiteX190" fmla="*/ 2164831 w 12192000"/>
              <a:gd name="connsiteY190" fmla="*/ 2010143 h 2237474"/>
              <a:gd name="connsiteX191" fmla="*/ 2152836 w 12192000"/>
              <a:gd name="connsiteY191" fmla="*/ 2010048 h 2237474"/>
              <a:gd name="connsiteX192" fmla="*/ 2117102 w 12192000"/>
              <a:gd name="connsiteY192" fmla="*/ 2023004 h 2237474"/>
              <a:gd name="connsiteX193" fmla="*/ 2111935 w 12192000"/>
              <a:gd name="connsiteY193" fmla="*/ 2023163 h 2237474"/>
              <a:gd name="connsiteX194" fmla="*/ 2089991 w 12192000"/>
              <a:gd name="connsiteY194" fmla="*/ 2034193 h 2237474"/>
              <a:gd name="connsiteX195" fmla="*/ 2058061 w 12192000"/>
              <a:gd name="connsiteY195" fmla="*/ 2047942 h 2237474"/>
              <a:gd name="connsiteX196" fmla="*/ 2055737 w 12192000"/>
              <a:gd name="connsiteY196" fmla="*/ 2047704 h 2237474"/>
              <a:gd name="connsiteX197" fmla="*/ 2042244 w 12192000"/>
              <a:gd name="connsiteY197" fmla="*/ 2055560 h 2237474"/>
              <a:gd name="connsiteX198" fmla="*/ 1976224 w 12192000"/>
              <a:gd name="connsiteY198" fmla="*/ 2074257 h 2237474"/>
              <a:gd name="connsiteX199" fmla="*/ 1877728 w 12192000"/>
              <a:gd name="connsiteY199" fmla="*/ 2101004 h 2237474"/>
              <a:gd name="connsiteX200" fmla="*/ 1759056 w 12192000"/>
              <a:gd name="connsiteY200" fmla="*/ 2125608 h 2237474"/>
              <a:gd name="connsiteX201" fmla="*/ 1637948 w 12192000"/>
              <a:gd name="connsiteY201" fmla="*/ 2172597 h 2237474"/>
              <a:gd name="connsiteX202" fmla="*/ 1434549 w 12192000"/>
              <a:gd name="connsiteY202" fmla="*/ 2234522 h 2237474"/>
              <a:gd name="connsiteX203" fmla="*/ 1398481 w 12192000"/>
              <a:gd name="connsiteY203" fmla="*/ 2237074 h 2237474"/>
              <a:gd name="connsiteX204" fmla="*/ 1398407 w 12192000"/>
              <a:gd name="connsiteY204" fmla="*/ 2237095 h 2237474"/>
              <a:gd name="connsiteX205" fmla="*/ 1370962 w 12192000"/>
              <a:gd name="connsiteY205" fmla="*/ 2237474 h 2237474"/>
              <a:gd name="connsiteX206" fmla="*/ 1356367 w 12192000"/>
              <a:gd name="connsiteY206" fmla="*/ 2235089 h 2237474"/>
              <a:gd name="connsiteX207" fmla="*/ 1324828 w 12192000"/>
              <a:gd name="connsiteY207" fmla="*/ 2231968 h 2237474"/>
              <a:gd name="connsiteX208" fmla="*/ 1297744 w 12192000"/>
              <a:gd name="connsiteY208" fmla="*/ 2235849 h 2237474"/>
              <a:gd name="connsiteX209" fmla="*/ 1286236 w 12192000"/>
              <a:gd name="connsiteY209" fmla="*/ 2233135 h 2237474"/>
              <a:gd name="connsiteX210" fmla="*/ 1283504 w 12192000"/>
              <a:gd name="connsiteY210" fmla="*/ 2233797 h 2237474"/>
              <a:gd name="connsiteX211" fmla="*/ 1279765 w 12192000"/>
              <a:gd name="connsiteY211" fmla="*/ 2229639 h 2237474"/>
              <a:gd name="connsiteX212" fmla="*/ 1195347 w 12192000"/>
              <a:gd name="connsiteY212" fmla="*/ 2212354 h 2237474"/>
              <a:gd name="connsiteX213" fmla="*/ 970251 w 12192000"/>
              <a:gd name="connsiteY213" fmla="*/ 2221029 h 2237474"/>
              <a:gd name="connsiteX214" fmla="*/ 812914 w 12192000"/>
              <a:gd name="connsiteY214" fmla="*/ 2202752 h 2237474"/>
              <a:gd name="connsiteX215" fmla="*/ 800195 w 12192000"/>
              <a:gd name="connsiteY215" fmla="*/ 2209407 h 2237474"/>
              <a:gd name="connsiteX216" fmla="*/ 784978 w 12192000"/>
              <a:gd name="connsiteY216" fmla="*/ 2212360 h 2237474"/>
              <a:gd name="connsiteX217" fmla="*/ 681987 w 12192000"/>
              <a:gd name="connsiteY217" fmla="*/ 2216757 h 2237474"/>
              <a:gd name="connsiteX218" fmla="*/ 669923 w 12192000"/>
              <a:gd name="connsiteY218" fmla="*/ 2211682 h 2237474"/>
              <a:gd name="connsiteX219" fmla="*/ 648680 w 12192000"/>
              <a:gd name="connsiteY219" fmla="*/ 2206229 h 2237474"/>
              <a:gd name="connsiteX220" fmla="*/ 597225 w 12192000"/>
              <a:gd name="connsiteY220" fmla="*/ 2180999 h 2237474"/>
              <a:gd name="connsiteX221" fmla="*/ 558449 w 12192000"/>
              <a:gd name="connsiteY221" fmla="*/ 2182346 h 2237474"/>
              <a:gd name="connsiteX222" fmla="*/ 550517 w 12192000"/>
              <a:gd name="connsiteY222" fmla="*/ 2182060 h 2237474"/>
              <a:gd name="connsiteX223" fmla="*/ 550309 w 12192000"/>
              <a:gd name="connsiteY223" fmla="*/ 2181825 h 2237474"/>
              <a:gd name="connsiteX224" fmla="*/ 541836 w 12192000"/>
              <a:gd name="connsiteY224" fmla="*/ 2181063 h 2237474"/>
              <a:gd name="connsiteX225" fmla="*/ 536057 w 12192000"/>
              <a:gd name="connsiteY225" fmla="*/ 2181537 h 2237474"/>
              <a:gd name="connsiteX226" fmla="*/ 520671 w 12192000"/>
              <a:gd name="connsiteY226" fmla="*/ 2180980 h 2237474"/>
              <a:gd name="connsiteX227" fmla="*/ 515024 w 12192000"/>
              <a:gd name="connsiteY227" fmla="*/ 2179258 h 2237474"/>
              <a:gd name="connsiteX228" fmla="*/ 512278 w 12192000"/>
              <a:gd name="connsiteY228" fmla="*/ 2176369 h 2237474"/>
              <a:gd name="connsiteX229" fmla="*/ 480419 w 12192000"/>
              <a:gd name="connsiteY229" fmla="*/ 2167807 h 2237474"/>
              <a:gd name="connsiteX230" fmla="*/ 413835 w 12192000"/>
              <a:gd name="connsiteY230" fmla="*/ 2156783 h 2237474"/>
              <a:gd name="connsiteX231" fmla="*/ 376513 w 12192000"/>
              <a:gd name="connsiteY231" fmla="*/ 2154014 h 2237474"/>
              <a:gd name="connsiteX232" fmla="*/ 273386 w 12192000"/>
              <a:gd name="connsiteY232" fmla="*/ 2142551 h 2237474"/>
              <a:gd name="connsiteX233" fmla="*/ 169207 w 12192000"/>
              <a:gd name="connsiteY233" fmla="*/ 2128100 h 2237474"/>
              <a:gd name="connsiteX234" fmla="*/ 93149 w 12192000"/>
              <a:gd name="connsiteY234" fmla="*/ 2105324 h 2237474"/>
              <a:gd name="connsiteX235" fmla="*/ 88109 w 12192000"/>
              <a:gd name="connsiteY235" fmla="*/ 2106704 h 2237474"/>
              <a:gd name="connsiteX236" fmla="*/ 80022 w 12192000"/>
              <a:gd name="connsiteY236" fmla="*/ 2107254 h 2237474"/>
              <a:gd name="connsiteX237" fmla="*/ 79717 w 12192000"/>
              <a:gd name="connsiteY237" fmla="*/ 2107046 h 2237474"/>
              <a:gd name="connsiteX238" fmla="*/ 72352 w 12192000"/>
              <a:gd name="connsiteY238" fmla="*/ 2107991 h 2237474"/>
              <a:gd name="connsiteX239" fmla="*/ 37645 w 12192000"/>
              <a:gd name="connsiteY239" fmla="*/ 2115401 h 2237474"/>
              <a:gd name="connsiteX240" fmla="*/ 4572 w 12192000"/>
              <a:gd name="connsiteY240" fmla="*/ 2111091 h 2237474"/>
              <a:gd name="connsiteX241" fmla="*/ 0 w 12192000"/>
              <a:gd name="connsiteY241" fmla="*/ 2110468 h 2237474"/>
              <a:gd name="connsiteX242" fmla="*/ 0 w 12192000"/>
              <a:gd name="connsiteY2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306907 w 12192000"/>
              <a:gd name="connsiteY140" fmla="*/ 1841641 h 2237474"/>
              <a:gd name="connsiteX141" fmla="*/ 4290981 w 12192000"/>
              <a:gd name="connsiteY141" fmla="*/ 1839677 h 2237474"/>
              <a:gd name="connsiteX142" fmla="*/ 4285792 w 12192000"/>
              <a:gd name="connsiteY142" fmla="*/ 1836231 h 2237474"/>
              <a:gd name="connsiteX143" fmla="*/ 4238372 w 12192000"/>
              <a:gd name="connsiteY143" fmla="*/ 1851480 h 2237474"/>
              <a:gd name="connsiteX144" fmla="*/ 4232517 w 12192000"/>
              <a:gd name="connsiteY144" fmla="*/ 1852567 h 2237474"/>
              <a:gd name="connsiteX145" fmla="*/ 4191732 w 12192000"/>
              <a:gd name="connsiteY145" fmla="*/ 1857328 h 2237474"/>
              <a:gd name="connsiteX146" fmla="*/ 4065532 w 12192000"/>
              <a:gd name="connsiteY146" fmla="*/ 1855477 h 2237474"/>
              <a:gd name="connsiteX147" fmla="*/ 4028460 w 12192000"/>
              <a:gd name="connsiteY147" fmla="*/ 1855137 h 2237474"/>
              <a:gd name="connsiteX148" fmla="*/ 4002267 w 12192000"/>
              <a:gd name="connsiteY148" fmla="*/ 1852352 h 2237474"/>
              <a:gd name="connsiteX149" fmla="*/ 3931396 w 12192000"/>
              <a:gd name="connsiteY149" fmla="*/ 1858915 h 2237474"/>
              <a:gd name="connsiteX150" fmla="*/ 3812162 w 12192000"/>
              <a:gd name="connsiteY150" fmla="*/ 1875501 h 2237474"/>
              <a:gd name="connsiteX151" fmla="*/ 3767672 w 12192000"/>
              <a:gd name="connsiteY151" fmla="*/ 1874600 h 2237474"/>
              <a:gd name="connsiteX152" fmla="*/ 3764741 w 12192000"/>
              <a:gd name="connsiteY152" fmla="*/ 1869433 h 2237474"/>
              <a:gd name="connsiteX153" fmla="*/ 3751332 w 12192000"/>
              <a:gd name="connsiteY153" fmla="*/ 1869854 h 2237474"/>
              <a:gd name="connsiteX154" fmla="*/ 3748155 w 12192000"/>
              <a:gd name="connsiteY154" fmla="*/ 1868903 h 2237474"/>
              <a:gd name="connsiteX155" fmla="*/ 3729530 w 12192000"/>
              <a:gd name="connsiteY155" fmla="*/ 1864513 h 2237474"/>
              <a:gd name="connsiteX156" fmla="*/ 3680177 w 12192000"/>
              <a:gd name="connsiteY156" fmla="*/ 1881552 h 2237474"/>
              <a:gd name="connsiteX157" fmla="*/ 3567259 w 12192000"/>
              <a:gd name="connsiteY157" fmla="*/ 1893482 h 2237474"/>
              <a:gd name="connsiteX158" fmla="*/ 3405770 w 12192000"/>
              <a:gd name="connsiteY158" fmla="*/ 1904591 h 2237474"/>
              <a:gd name="connsiteX159" fmla="*/ 3280097 w 12192000"/>
              <a:gd name="connsiteY159" fmla="*/ 1919610 h 2237474"/>
              <a:gd name="connsiteX160" fmla="*/ 3123424 w 12192000"/>
              <a:gd name="connsiteY160" fmla="*/ 1952930 h 2237474"/>
              <a:gd name="connsiteX161" fmla="*/ 3009910 w 12192000"/>
              <a:gd name="connsiteY161" fmla="*/ 1957866 h 2237474"/>
              <a:gd name="connsiteX162" fmla="*/ 2995934 w 12192000"/>
              <a:gd name="connsiteY162" fmla="*/ 1967085 h 2237474"/>
              <a:gd name="connsiteX163" fmla="*/ 2980071 w 12192000"/>
              <a:gd name="connsiteY163" fmla="*/ 1972988 h 2237474"/>
              <a:gd name="connsiteX164" fmla="*/ 2978094 w 12192000"/>
              <a:gd name="connsiteY164" fmla="*/ 1972369 h 2237474"/>
              <a:gd name="connsiteX165" fmla="*/ 2942858 w 12192000"/>
              <a:gd name="connsiteY165" fmla="*/ 1981367 h 2237474"/>
              <a:gd name="connsiteX166" fmla="*/ 2875436 w 12192000"/>
              <a:gd name="connsiteY166" fmla="*/ 1996977 h 2237474"/>
              <a:gd name="connsiteX167" fmla="*/ 2874892 w 12192000"/>
              <a:gd name="connsiteY167" fmla="*/ 1996085 h 2237474"/>
              <a:gd name="connsiteX168" fmla="*/ 2864145 w 12192000"/>
              <a:gd name="connsiteY168" fmla="*/ 1994061 h 2237474"/>
              <a:gd name="connsiteX169" fmla="*/ 2843662 w 12192000"/>
              <a:gd name="connsiteY169" fmla="*/ 1992498 h 2237474"/>
              <a:gd name="connsiteX170" fmla="*/ 2796128 w 12192000"/>
              <a:gd name="connsiteY170" fmla="*/ 1976403 h 2237474"/>
              <a:gd name="connsiteX171" fmla="*/ 2756784 w 12192000"/>
              <a:gd name="connsiteY171" fmla="*/ 1985116 h 2237474"/>
              <a:gd name="connsiteX172" fmla="*/ 2748833 w 12192000"/>
              <a:gd name="connsiteY172" fmla="*/ 1986323 h 2237474"/>
              <a:gd name="connsiteX173" fmla="*/ 2748661 w 12192000"/>
              <a:gd name="connsiteY173" fmla="*/ 1986122 h 2237474"/>
              <a:gd name="connsiteX174" fmla="*/ 2740251 w 12192000"/>
              <a:gd name="connsiteY174" fmla="*/ 1986946 h 2237474"/>
              <a:gd name="connsiteX175" fmla="*/ 2718916 w 12192000"/>
              <a:gd name="connsiteY175" fmla="*/ 1990867 h 2237474"/>
              <a:gd name="connsiteX176" fmla="*/ 2713522 w 12192000"/>
              <a:gd name="connsiteY176" fmla="*/ 1990173 h 2237474"/>
              <a:gd name="connsiteX177" fmla="*/ 2680597 w 12192000"/>
              <a:gd name="connsiteY177" fmla="*/ 1984996 h 2237474"/>
              <a:gd name="connsiteX178" fmla="*/ 2578178 w 12192000"/>
              <a:gd name="connsiteY178" fmla="*/ 1990531 h 2237474"/>
              <a:gd name="connsiteX179" fmla="*/ 2476147 w 12192000"/>
              <a:gd name="connsiteY179" fmla="*/ 1998305 h 2237474"/>
              <a:gd name="connsiteX180" fmla="*/ 2373568 w 12192000"/>
              <a:gd name="connsiteY180" fmla="*/ 2003219 h 2237474"/>
              <a:gd name="connsiteX181" fmla="*/ 2321399 w 12192000"/>
              <a:gd name="connsiteY181" fmla="*/ 1989467 h 2237474"/>
              <a:gd name="connsiteX182" fmla="*/ 2315525 w 12192000"/>
              <a:gd name="connsiteY182" fmla="*/ 1989708 h 2237474"/>
              <a:gd name="connsiteX183" fmla="*/ 2300792 w 12192000"/>
              <a:gd name="connsiteY183" fmla="*/ 1994290 h 2237474"/>
              <a:gd name="connsiteX184" fmla="*/ 2295469 w 12192000"/>
              <a:gd name="connsiteY184" fmla="*/ 1996659 h 2237474"/>
              <a:gd name="connsiteX185" fmla="*/ 2287219 w 12192000"/>
              <a:gd name="connsiteY185" fmla="*/ 1998750 h 2237474"/>
              <a:gd name="connsiteX186" fmla="*/ 2286948 w 12192000"/>
              <a:gd name="connsiteY186" fmla="*/ 1998596 h 2237474"/>
              <a:gd name="connsiteX187" fmla="*/ 2243069 w 12192000"/>
              <a:gd name="connsiteY187" fmla="*/ 2015111 h 2237474"/>
              <a:gd name="connsiteX188" fmla="*/ 2186609 w 12192000"/>
              <a:gd name="connsiteY188" fmla="*/ 2008263 h 2237474"/>
              <a:gd name="connsiteX189" fmla="*/ 2164831 w 12192000"/>
              <a:gd name="connsiteY189" fmla="*/ 2010143 h 2237474"/>
              <a:gd name="connsiteX190" fmla="*/ 2152836 w 12192000"/>
              <a:gd name="connsiteY190" fmla="*/ 2010048 h 2237474"/>
              <a:gd name="connsiteX191" fmla="*/ 2117102 w 12192000"/>
              <a:gd name="connsiteY191" fmla="*/ 2023004 h 2237474"/>
              <a:gd name="connsiteX192" fmla="*/ 2111935 w 12192000"/>
              <a:gd name="connsiteY192" fmla="*/ 2023163 h 2237474"/>
              <a:gd name="connsiteX193" fmla="*/ 2089991 w 12192000"/>
              <a:gd name="connsiteY193" fmla="*/ 2034193 h 2237474"/>
              <a:gd name="connsiteX194" fmla="*/ 2058061 w 12192000"/>
              <a:gd name="connsiteY194" fmla="*/ 2047942 h 2237474"/>
              <a:gd name="connsiteX195" fmla="*/ 2055737 w 12192000"/>
              <a:gd name="connsiteY195" fmla="*/ 2047704 h 2237474"/>
              <a:gd name="connsiteX196" fmla="*/ 2042244 w 12192000"/>
              <a:gd name="connsiteY196" fmla="*/ 2055560 h 2237474"/>
              <a:gd name="connsiteX197" fmla="*/ 1976224 w 12192000"/>
              <a:gd name="connsiteY197" fmla="*/ 2074257 h 2237474"/>
              <a:gd name="connsiteX198" fmla="*/ 1877728 w 12192000"/>
              <a:gd name="connsiteY198" fmla="*/ 2101004 h 2237474"/>
              <a:gd name="connsiteX199" fmla="*/ 1759056 w 12192000"/>
              <a:gd name="connsiteY199" fmla="*/ 2125608 h 2237474"/>
              <a:gd name="connsiteX200" fmla="*/ 1637948 w 12192000"/>
              <a:gd name="connsiteY200" fmla="*/ 2172597 h 2237474"/>
              <a:gd name="connsiteX201" fmla="*/ 1434549 w 12192000"/>
              <a:gd name="connsiteY201" fmla="*/ 2234522 h 2237474"/>
              <a:gd name="connsiteX202" fmla="*/ 1398481 w 12192000"/>
              <a:gd name="connsiteY202" fmla="*/ 2237074 h 2237474"/>
              <a:gd name="connsiteX203" fmla="*/ 1398407 w 12192000"/>
              <a:gd name="connsiteY203" fmla="*/ 2237095 h 2237474"/>
              <a:gd name="connsiteX204" fmla="*/ 1370962 w 12192000"/>
              <a:gd name="connsiteY204" fmla="*/ 2237474 h 2237474"/>
              <a:gd name="connsiteX205" fmla="*/ 1356367 w 12192000"/>
              <a:gd name="connsiteY205" fmla="*/ 2235089 h 2237474"/>
              <a:gd name="connsiteX206" fmla="*/ 1324828 w 12192000"/>
              <a:gd name="connsiteY206" fmla="*/ 2231968 h 2237474"/>
              <a:gd name="connsiteX207" fmla="*/ 1297744 w 12192000"/>
              <a:gd name="connsiteY207" fmla="*/ 2235849 h 2237474"/>
              <a:gd name="connsiteX208" fmla="*/ 1286236 w 12192000"/>
              <a:gd name="connsiteY208" fmla="*/ 2233135 h 2237474"/>
              <a:gd name="connsiteX209" fmla="*/ 1283504 w 12192000"/>
              <a:gd name="connsiteY209" fmla="*/ 2233797 h 2237474"/>
              <a:gd name="connsiteX210" fmla="*/ 1279765 w 12192000"/>
              <a:gd name="connsiteY210" fmla="*/ 2229639 h 2237474"/>
              <a:gd name="connsiteX211" fmla="*/ 1195347 w 12192000"/>
              <a:gd name="connsiteY211" fmla="*/ 2212354 h 2237474"/>
              <a:gd name="connsiteX212" fmla="*/ 970251 w 12192000"/>
              <a:gd name="connsiteY212" fmla="*/ 2221029 h 2237474"/>
              <a:gd name="connsiteX213" fmla="*/ 812914 w 12192000"/>
              <a:gd name="connsiteY213" fmla="*/ 2202752 h 2237474"/>
              <a:gd name="connsiteX214" fmla="*/ 800195 w 12192000"/>
              <a:gd name="connsiteY214" fmla="*/ 2209407 h 2237474"/>
              <a:gd name="connsiteX215" fmla="*/ 784978 w 12192000"/>
              <a:gd name="connsiteY215" fmla="*/ 2212360 h 2237474"/>
              <a:gd name="connsiteX216" fmla="*/ 681987 w 12192000"/>
              <a:gd name="connsiteY216" fmla="*/ 2216757 h 2237474"/>
              <a:gd name="connsiteX217" fmla="*/ 669923 w 12192000"/>
              <a:gd name="connsiteY217" fmla="*/ 2211682 h 2237474"/>
              <a:gd name="connsiteX218" fmla="*/ 648680 w 12192000"/>
              <a:gd name="connsiteY218" fmla="*/ 2206229 h 2237474"/>
              <a:gd name="connsiteX219" fmla="*/ 597225 w 12192000"/>
              <a:gd name="connsiteY219" fmla="*/ 2180999 h 2237474"/>
              <a:gd name="connsiteX220" fmla="*/ 558449 w 12192000"/>
              <a:gd name="connsiteY220" fmla="*/ 2182346 h 2237474"/>
              <a:gd name="connsiteX221" fmla="*/ 550517 w 12192000"/>
              <a:gd name="connsiteY221" fmla="*/ 2182060 h 2237474"/>
              <a:gd name="connsiteX222" fmla="*/ 550309 w 12192000"/>
              <a:gd name="connsiteY222" fmla="*/ 2181825 h 2237474"/>
              <a:gd name="connsiteX223" fmla="*/ 541836 w 12192000"/>
              <a:gd name="connsiteY223" fmla="*/ 2181063 h 2237474"/>
              <a:gd name="connsiteX224" fmla="*/ 536057 w 12192000"/>
              <a:gd name="connsiteY224" fmla="*/ 2181537 h 2237474"/>
              <a:gd name="connsiteX225" fmla="*/ 520671 w 12192000"/>
              <a:gd name="connsiteY225" fmla="*/ 2180980 h 2237474"/>
              <a:gd name="connsiteX226" fmla="*/ 515024 w 12192000"/>
              <a:gd name="connsiteY226" fmla="*/ 2179258 h 2237474"/>
              <a:gd name="connsiteX227" fmla="*/ 512278 w 12192000"/>
              <a:gd name="connsiteY227" fmla="*/ 2176369 h 2237474"/>
              <a:gd name="connsiteX228" fmla="*/ 480419 w 12192000"/>
              <a:gd name="connsiteY228" fmla="*/ 2167807 h 2237474"/>
              <a:gd name="connsiteX229" fmla="*/ 413835 w 12192000"/>
              <a:gd name="connsiteY229" fmla="*/ 2156783 h 2237474"/>
              <a:gd name="connsiteX230" fmla="*/ 376513 w 12192000"/>
              <a:gd name="connsiteY230" fmla="*/ 2154014 h 2237474"/>
              <a:gd name="connsiteX231" fmla="*/ 273386 w 12192000"/>
              <a:gd name="connsiteY231" fmla="*/ 2142551 h 2237474"/>
              <a:gd name="connsiteX232" fmla="*/ 169207 w 12192000"/>
              <a:gd name="connsiteY232" fmla="*/ 2128100 h 2237474"/>
              <a:gd name="connsiteX233" fmla="*/ 93149 w 12192000"/>
              <a:gd name="connsiteY233" fmla="*/ 2105324 h 2237474"/>
              <a:gd name="connsiteX234" fmla="*/ 88109 w 12192000"/>
              <a:gd name="connsiteY234" fmla="*/ 2106704 h 2237474"/>
              <a:gd name="connsiteX235" fmla="*/ 80022 w 12192000"/>
              <a:gd name="connsiteY235" fmla="*/ 2107254 h 2237474"/>
              <a:gd name="connsiteX236" fmla="*/ 79717 w 12192000"/>
              <a:gd name="connsiteY236" fmla="*/ 2107046 h 2237474"/>
              <a:gd name="connsiteX237" fmla="*/ 72352 w 12192000"/>
              <a:gd name="connsiteY237" fmla="*/ 2107991 h 2237474"/>
              <a:gd name="connsiteX238" fmla="*/ 37645 w 12192000"/>
              <a:gd name="connsiteY238" fmla="*/ 2115401 h 2237474"/>
              <a:gd name="connsiteX239" fmla="*/ 4572 w 12192000"/>
              <a:gd name="connsiteY239" fmla="*/ 2111091 h 2237474"/>
              <a:gd name="connsiteX240" fmla="*/ 0 w 12192000"/>
              <a:gd name="connsiteY240" fmla="*/ 2110468 h 2237474"/>
              <a:gd name="connsiteX241" fmla="*/ 0 w 12192000"/>
              <a:gd name="connsiteY2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64741 w 12192000"/>
              <a:gd name="connsiteY151" fmla="*/ 1869433 h 2237474"/>
              <a:gd name="connsiteX152" fmla="*/ 3751332 w 12192000"/>
              <a:gd name="connsiteY152" fmla="*/ 1869854 h 2237474"/>
              <a:gd name="connsiteX153" fmla="*/ 3748155 w 12192000"/>
              <a:gd name="connsiteY153" fmla="*/ 1868903 h 2237474"/>
              <a:gd name="connsiteX154" fmla="*/ 3729530 w 12192000"/>
              <a:gd name="connsiteY154" fmla="*/ 1864513 h 2237474"/>
              <a:gd name="connsiteX155" fmla="*/ 3680177 w 12192000"/>
              <a:gd name="connsiteY155" fmla="*/ 1881552 h 2237474"/>
              <a:gd name="connsiteX156" fmla="*/ 3567259 w 12192000"/>
              <a:gd name="connsiteY156" fmla="*/ 1893482 h 2237474"/>
              <a:gd name="connsiteX157" fmla="*/ 3405770 w 12192000"/>
              <a:gd name="connsiteY157" fmla="*/ 1904591 h 2237474"/>
              <a:gd name="connsiteX158" fmla="*/ 3280097 w 12192000"/>
              <a:gd name="connsiteY158" fmla="*/ 1919610 h 2237474"/>
              <a:gd name="connsiteX159" fmla="*/ 3123424 w 12192000"/>
              <a:gd name="connsiteY159" fmla="*/ 1952930 h 2237474"/>
              <a:gd name="connsiteX160" fmla="*/ 3009910 w 12192000"/>
              <a:gd name="connsiteY160" fmla="*/ 1957866 h 2237474"/>
              <a:gd name="connsiteX161" fmla="*/ 2995934 w 12192000"/>
              <a:gd name="connsiteY161" fmla="*/ 1967085 h 2237474"/>
              <a:gd name="connsiteX162" fmla="*/ 2980071 w 12192000"/>
              <a:gd name="connsiteY162" fmla="*/ 1972988 h 2237474"/>
              <a:gd name="connsiteX163" fmla="*/ 2978094 w 12192000"/>
              <a:gd name="connsiteY163" fmla="*/ 1972369 h 2237474"/>
              <a:gd name="connsiteX164" fmla="*/ 2942858 w 12192000"/>
              <a:gd name="connsiteY164" fmla="*/ 1981367 h 2237474"/>
              <a:gd name="connsiteX165" fmla="*/ 2875436 w 12192000"/>
              <a:gd name="connsiteY165" fmla="*/ 1996977 h 2237474"/>
              <a:gd name="connsiteX166" fmla="*/ 2874892 w 12192000"/>
              <a:gd name="connsiteY166" fmla="*/ 1996085 h 2237474"/>
              <a:gd name="connsiteX167" fmla="*/ 2864145 w 12192000"/>
              <a:gd name="connsiteY167" fmla="*/ 1994061 h 2237474"/>
              <a:gd name="connsiteX168" fmla="*/ 2843662 w 12192000"/>
              <a:gd name="connsiteY168" fmla="*/ 1992498 h 2237474"/>
              <a:gd name="connsiteX169" fmla="*/ 2796128 w 12192000"/>
              <a:gd name="connsiteY169" fmla="*/ 1976403 h 2237474"/>
              <a:gd name="connsiteX170" fmla="*/ 2756784 w 12192000"/>
              <a:gd name="connsiteY170" fmla="*/ 1985116 h 2237474"/>
              <a:gd name="connsiteX171" fmla="*/ 2748833 w 12192000"/>
              <a:gd name="connsiteY171" fmla="*/ 1986323 h 2237474"/>
              <a:gd name="connsiteX172" fmla="*/ 2748661 w 12192000"/>
              <a:gd name="connsiteY172" fmla="*/ 1986122 h 2237474"/>
              <a:gd name="connsiteX173" fmla="*/ 2740251 w 12192000"/>
              <a:gd name="connsiteY173" fmla="*/ 1986946 h 2237474"/>
              <a:gd name="connsiteX174" fmla="*/ 2718916 w 12192000"/>
              <a:gd name="connsiteY174" fmla="*/ 1990867 h 2237474"/>
              <a:gd name="connsiteX175" fmla="*/ 2713522 w 12192000"/>
              <a:gd name="connsiteY175" fmla="*/ 1990173 h 2237474"/>
              <a:gd name="connsiteX176" fmla="*/ 2680597 w 12192000"/>
              <a:gd name="connsiteY176" fmla="*/ 1984996 h 2237474"/>
              <a:gd name="connsiteX177" fmla="*/ 2578178 w 12192000"/>
              <a:gd name="connsiteY177" fmla="*/ 1990531 h 2237474"/>
              <a:gd name="connsiteX178" fmla="*/ 2476147 w 12192000"/>
              <a:gd name="connsiteY178" fmla="*/ 1998305 h 2237474"/>
              <a:gd name="connsiteX179" fmla="*/ 2373568 w 12192000"/>
              <a:gd name="connsiteY179" fmla="*/ 2003219 h 2237474"/>
              <a:gd name="connsiteX180" fmla="*/ 2321399 w 12192000"/>
              <a:gd name="connsiteY180" fmla="*/ 1989467 h 2237474"/>
              <a:gd name="connsiteX181" fmla="*/ 2315525 w 12192000"/>
              <a:gd name="connsiteY181" fmla="*/ 1989708 h 2237474"/>
              <a:gd name="connsiteX182" fmla="*/ 2300792 w 12192000"/>
              <a:gd name="connsiteY182" fmla="*/ 1994290 h 2237474"/>
              <a:gd name="connsiteX183" fmla="*/ 2295469 w 12192000"/>
              <a:gd name="connsiteY183" fmla="*/ 1996659 h 2237474"/>
              <a:gd name="connsiteX184" fmla="*/ 2287219 w 12192000"/>
              <a:gd name="connsiteY184" fmla="*/ 1998750 h 2237474"/>
              <a:gd name="connsiteX185" fmla="*/ 2286948 w 12192000"/>
              <a:gd name="connsiteY185" fmla="*/ 1998596 h 2237474"/>
              <a:gd name="connsiteX186" fmla="*/ 2243069 w 12192000"/>
              <a:gd name="connsiteY186" fmla="*/ 2015111 h 2237474"/>
              <a:gd name="connsiteX187" fmla="*/ 2186609 w 12192000"/>
              <a:gd name="connsiteY187" fmla="*/ 2008263 h 2237474"/>
              <a:gd name="connsiteX188" fmla="*/ 2164831 w 12192000"/>
              <a:gd name="connsiteY188" fmla="*/ 2010143 h 2237474"/>
              <a:gd name="connsiteX189" fmla="*/ 2152836 w 12192000"/>
              <a:gd name="connsiteY189" fmla="*/ 2010048 h 2237474"/>
              <a:gd name="connsiteX190" fmla="*/ 2117102 w 12192000"/>
              <a:gd name="connsiteY190" fmla="*/ 2023004 h 2237474"/>
              <a:gd name="connsiteX191" fmla="*/ 2111935 w 12192000"/>
              <a:gd name="connsiteY191" fmla="*/ 2023163 h 2237474"/>
              <a:gd name="connsiteX192" fmla="*/ 2089991 w 12192000"/>
              <a:gd name="connsiteY192" fmla="*/ 2034193 h 2237474"/>
              <a:gd name="connsiteX193" fmla="*/ 2058061 w 12192000"/>
              <a:gd name="connsiteY193" fmla="*/ 2047942 h 2237474"/>
              <a:gd name="connsiteX194" fmla="*/ 2055737 w 12192000"/>
              <a:gd name="connsiteY194" fmla="*/ 2047704 h 2237474"/>
              <a:gd name="connsiteX195" fmla="*/ 2042244 w 12192000"/>
              <a:gd name="connsiteY195" fmla="*/ 2055560 h 2237474"/>
              <a:gd name="connsiteX196" fmla="*/ 1976224 w 12192000"/>
              <a:gd name="connsiteY196" fmla="*/ 2074257 h 2237474"/>
              <a:gd name="connsiteX197" fmla="*/ 1877728 w 12192000"/>
              <a:gd name="connsiteY197" fmla="*/ 2101004 h 2237474"/>
              <a:gd name="connsiteX198" fmla="*/ 1759056 w 12192000"/>
              <a:gd name="connsiteY198" fmla="*/ 2125608 h 2237474"/>
              <a:gd name="connsiteX199" fmla="*/ 1637948 w 12192000"/>
              <a:gd name="connsiteY199" fmla="*/ 2172597 h 2237474"/>
              <a:gd name="connsiteX200" fmla="*/ 1434549 w 12192000"/>
              <a:gd name="connsiteY200" fmla="*/ 2234522 h 2237474"/>
              <a:gd name="connsiteX201" fmla="*/ 1398481 w 12192000"/>
              <a:gd name="connsiteY201" fmla="*/ 2237074 h 2237474"/>
              <a:gd name="connsiteX202" fmla="*/ 1398407 w 12192000"/>
              <a:gd name="connsiteY202" fmla="*/ 2237095 h 2237474"/>
              <a:gd name="connsiteX203" fmla="*/ 1370962 w 12192000"/>
              <a:gd name="connsiteY203" fmla="*/ 2237474 h 2237474"/>
              <a:gd name="connsiteX204" fmla="*/ 1356367 w 12192000"/>
              <a:gd name="connsiteY204" fmla="*/ 2235089 h 2237474"/>
              <a:gd name="connsiteX205" fmla="*/ 1324828 w 12192000"/>
              <a:gd name="connsiteY205" fmla="*/ 2231968 h 2237474"/>
              <a:gd name="connsiteX206" fmla="*/ 1297744 w 12192000"/>
              <a:gd name="connsiteY206" fmla="*/ 2235849 h 2237474"/>
              <a:gd name="connsiteX207" fmla="*/ 1286236 w 12192000"/>
              <a:gd name="connsiteY207" fmla="*/ 2233135 h 2237474"/>
              <a:gd name="connsiteX208" fmla="*/ 1283504 w 12192000"/>
              <a:gd name="connsiteY208" fmla="*/ 2233797 h 2237474"/>
              <a:gd name="connsiteX209" fmla="*/ 1279765 w 12192000"/>
              <a:gd name="connsiteY209" fmla="*/ 2229639 h 2237474"/>
              <a:gd name="connsiteX210" fmla="*/ 1195347 w 12192000"/>
              <a:gd name="connsiteY210" fmla="*/ 2212354 h 2237474"/>
              <a:gd name="connsiteX211" fmla="*/ 970251 w 12192000"/>
              <a:gd name="connsiteY211" fmla="*/ 2221029 h 2237474"/>
              <a:gd name="connsiteX212" fmla="*/ 812914 w 12192000"/>
              <a:gd name="connsiteY212" fmla="*/ 2202752 h 2237474"/>
              <a:gd name="connsiteX213" fmla="*/ 800195 w 12192000"/>
              <a:gd name="connsiteY213" fmla="*/ 2209407 h 2237474"/>
              <a:gd name="connsiteX214" fmla="*/ 784978 w 12192000"/>
              <a:gd name="connsiteY214" fmla="*/ 2212360 h 2237474"/>
              <a:gd name="connsiteX215" fmla="*/ 681987 w 12192000"/>
              <a:gd name="connsiteY215" fmla="*/ 2216757 h 2237474"/>
              <a:gd name="connsiteX216" fmla="*/ 669923 w 12192000"/>
              <a:gd name="connsiteY216" fmla="*/ 2211682 h 2237474"/>
              <a:gd name="connsiteX217" fmla="*/ 648680 w 12192000"/>
              <a:gd name="connsiteY217" fmla="*/ 2206229 h 2237474"/>
              <a:gd name="connsiteX218" fmla="*/ 597225 w 12192000"/>
              <a:gd name="connsiteY218" fmla="*/ 2180999 h 2237474"/>
              <a:gd name="connsiteX219" fmla="*/ 558449 w 12192000"/>
              <a:gd name="connsiteY219" fmla="*/ 2182346 h 2237474"/>
              <a:gd name="connsiteX220" fmla="*/ 550517 w 12192000"/>
              <a:gd name="connsiteY220" fmla="*/ 2182060 h 2237474"/>
              <a:gd name="connsiteX221" fmla="*/ 550309 w 12192000"/>
              <a:gd name="connsiteY221" fmla="*/ 2181825 h 2237474"/>
              <a:gd name="connsiteX222" fmla="*/ 541836 w 12192000"/>
              <a:gd name="connsiteY222" fmla="*/ 2181063 h 2237474"/>
              <a:gd name="connsiteX223" fmla="*/ 536057 w 12192000"/>
              <a:gd name="connsiteY223" fmla="*/ 2181537 h 2237474"/>
              <a:gd name="connsiteX224" fmla="*/ 520671 w 12192000"/>
              <a:gd name="connsiteY224" fmla="*/ 2180980 h 2237474"/>
              <a:gd name="connsiteX225" fmla="*/ 515024 w 12192000"/>
              <a:gd name="connsiteY225" fmla="*/ 2179258 h 2237474"/>
              <a:gd name="connsiteX226" fmla="*/ 512278 w 12192000"/>
              <a:gd name="connsiteY226" fmla="*/ 2176369 h 2237474"/>
              <a:gd name="connsiteX227" fmla="*/ 480419 w 12192000"/>
              <a:gd name="connsiteY227" fmla="*/ 2167807 h 2237474"/>
              <a:gd name="connsiteX228" fmla="*/ 413835 w 12192000"/>
              <a:gd name="connsiteY228" fmla="*/ 2156783 h 2237474"/>
              <a:gd name="connsiteX229" fmla="*/ 376513 w 12192000"/>
              <a:gd name="connsiteY229" fmla="*/ 2154014 h 2237474"/>
              <a:gd name="connsiteX230" fmla="*/ 273386 w 12192000"/>
              <a:gd name="connsiteY230" fmla="*/ 2142551 h 2237474"/>
              <a:gd name="connsiteX231" fmla="*/ 169207 w 12192000"/>
              <a:gd name="connsiteY231" fmla="*/ 2128100 h 2237474"/>
              <a:gd name="connsiteX232" fmla="*/ 93149 w 12192000"/>
              <a:gd name="connsiteY232" fmla="*/ 2105324 h 2237474"/>
              <a:gd name="connsiteX233" fmla="*/ 88109 w 12192000"/>
              <a:gd name="connsiteY233" fmla="*/ 2106704 h 2237474"/>
              <a:gd name="connsiteX234" fmla="*/ 80022 w 12192000"/>
              <a:gd name="connsiteY234" fmla="*/ 2107254 h 2237474"/>
              <a:gd name="connsiteX235" fmla="*/ 79717 w 12192000"/>
              <a:gd name="connsiteY235" fmla="*/ 2107046 h 2237474"/>
              <a:gd name="connsiteX236" fmla="*/ 72352 w 12192000"/>
              <a:gd name="connsiteY236" fmla="*/ 2107991 h 2237474"/>
              <a:gd name="connsiteX237" fmla="*/ 37645 w 12192000"/>
              <a:gd name="connsiteY237" fmla="*/ 2115401 h 2237474"/>
              <a:gd name="connsiteX238" fmla="*/ 4572 w 12192000"/>
              <a:gd name="connsiteY238" fmla="*/ 2111091 h 2237474"/>
              <a:gd name="connsiteX239" fmla="*/ 0 w 12192000"/>
              <a:gd name="connsiteY239" fmla="*/ 2110468 h 2237474"/>
              <a:gd name="connsiteX240" fmla="*/ 0 w 12192000"/>
              <a:gd name="connsiteY2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51332 w 12192000"/>
              <a:gd name="connsiteY151" fmla="*/ 1869854 h 2237474"/>
              <a:gd name="connsiteX152" fmla="*/ 3748155 w 12192000"/>
              <a:gd name="connsiteY152" fmla="*/ 1868903 h 2237474"/>
              <a:gd name="connsiteX153" fmla="*/ 3729530 w 12192000"/>
              <a:gd name="connsiteY153" fmla="*/ 1864513 h 2237474"/>
              <a:gd name="connsiteX154" fmla="*/ 3680177 w 12192000"/>
              <a:gd name="connsiteY154" fmla="*/ 1881552 h 2237474"/>
              <a:gd name="connsiteX155" fmla="*/ 3567259 w 12192000"/>
              <a:gd name="connsiteY155" fmla="*/ 1893482 h 2237474"/>
              <a:gd name="connsiteX156" fmla="*/ 3405770 w 12192000"/>
              <a:gd name="connsiteY156" fmla="*/ 1904591 h 2237474"/>
              <a:gd name="connsiteX157" fmla="*/ 3280097 w 12192000"/>
              <a:gd name="connsiteY157" fmla="*/ 1919610 h 2237474"/>
              <a:gd name="connsiteX158" fmla="*/ 3123424 w 12192000"/>
              <a:gd name="connsiteY158" fmla="*/ 1952930 h 2237474"/>
              <a:gd name="connsiteX159" fmla="*/ 3009910 w 12192000"/>
              <a:gd name="connsiteY159" fmla="*/ 1957866 h 2237474"/>
              <a:gd name="connsiteX160" fmla="*/ 2995934 w 12192000"/>
              <a:gd name="connsiteY160" fmla="*/ 1967085 h 2237474"/>
              <a:gd name="connsiteX161" fmla="*/ 2980071 w 12192000"/>
              <a:gd name="connsiteY161" fmla="*/ 1972988 h 2237474"/>
              <a:gd name="connsiteX162" fmla="*/ 2978094 w 12192000"/>
              <a:gd name="connsiteY162" fmla="*/ 1972369 h 2237474"/>
              <a:gd name="connsiteX163" fmla="*/ 2942858 w 12192000"/>
              <a:gd name="connsiteY163" fmla="*/ 1981367 h 2237474"/>
              <a:gd name="connsiteX164" fmla="*/ 2875436 w 12192000"/>
              <a:gd name="connsiteY164" fmla="*/ 1996977 h 2237474"/>
              <a:gd name="connsiteX165" fmla="*/ 2874892 w 12192000"/>
              <a:gd name="connsiteY165" fmla="*/ 1996085 h 2237474"/>
              <a:gd name="connsiteX166" fmla="*/ 2864145 w 12192000"/>
              <a:gd name="connsiteY166" fmla="*/ 1994061 h 2237474"/>
              <a:gd name="connsiteX167" fmla="*/ 2843662 w 12192000"/>
              <a:gd name="connsiteY167" fmla="*/ 1992498 h 2237474"/>
              <a:gd name="connsiteX168" fmla="*/ 2796128 w 12192000"/>
              <a:gd name="connsiteY168" fmla="*/ 1976403 h 2237474"/>
              <a:gd name="connsiteX169" fmla="*/ 2756784 w 12192000"/>
              <a:gd name="connsiteY169" fmla="*/ 1985116 h 2237474"/>
              <a:gd name="connsiteX170" fmla="*/ 2748833 w 12192000"/>
              <a:gd name="connsiteY170" fmla="*/ 1986323 h 2237474"/>
              <a:gd name="connsiteX171" fmla="*/ 2748661 w 12192000"/>
              <a:gd name="connsiteY171" fmla="*/ 1986122 h 2237474"/>
              <a:gd name="connsiteX172" fmla="*/ 2740251 w 12192000"/>
              <a:gd name="connsiteY172" fmla="*/ 1986946 h 2237474"/>
              <a:gd name="connsiteX173" fmla="*/ 2718916 w 12192000"/>
              <a:gd name="connsiteY173" fmla="*/ 1990867 h 2237474"/>
              <a:gd name="connsiteX174" fmla="*/ 2713522 w 12192000"/>
              <a:gd name="connsiteY174" fmla="*/ 1990173 h 2237474"/>
              <a:gd name="connsiteX175" fmla="*/ 2680597 w 12192000"/>
              <a:gd name="connsiteY175" fmla="*/ 1984996 h 2237474"/>
              <a:gd name="connsiteX176" fmla="*/ 2578178 w 12192000"/>
              <a:gd name="connsiteY176" fmla="*/ 1990531 h 2237474"/>
              <a:gd name="connsiteX177" fmla="*/ 2476147 w 12192000"/>
              <a:gd name="connsiteY177" fmla="*/ 1998305 h 2237474"/>
              <a:gd name="connsiteX178" fmla="*/ 2373568 w 12192000"/>
              <a:gd name="connsiteY178" fmla="*/ 2003219 h 2237474"/>
              <a:gd name="connsiteX179" fmla="*/ 2321399 w 12192000"/>
              <a:gd name="connsiteY179" fmla="*/ 1989467 h 2237474"/>
              <a:gd name="connsiteX180" fmla="*/ 2315525 w 12192000"/>
              <a:gd name="connsiteY180" fmla="*/ 1989708 h 2237474"/>
              <a:gd name="connsiteX181" fmla="*/ 2300792 w 12192000"/>
              <a:gd name="connsiteY181" fmla="*/ 1994290 h 2237474"/>
              <a:gd name="connsiteX182" fmla="*/ 2295469 w 12192000"/>
              <a:gd name="connsiteY182" fmla="*/ 1996659 h 2237474"/>
              <a:gd name="connsiteX183" fmla="*/ 2287219 w 12192000"/>
              <a:gd name="connsiteY183" fmla="*/ 1998750 h 2237474"/>
              <a:gd name="connsiteX184" fmla="*/ 2286948 w 12192000"/>
              <a:gd name="connsiteY184" fmla="*/ 1998596 h 2237474"/>
              <a:gd name="connsiteX185" fmla="*/ 2243069 w 12192000"/>
              <a:gd name="connsiteY185" fmla="*/ 2015111 h 2237474"/>
              <a:gd name="connsiteX186" fmla="*/ 2186609 w 12192000"/>
              <a:gd name="connsiteY186" fmla="*/ 2008263 h 2237474"/>
              <a:gd name="connsiteX187" fmla="*/ 2164831 w 12192000"/>
              <a:gd name="connsiteY187" fmla="*/ 2010143 h 2237474"/>
              <a:gd name="connsiteX188" fmla="*/ 2152836 w 12192000"/>
              <a:gd name="connsiteY188" fmla="*/ 2010048 h 2237474"/>
              <a:gd name="connsiteX189" fmla="*/ 2117102 w 12192000"/>
              <a:gd name="connsiteY189" fmla="*/ 2023004 h 2237474"/>
              <a:gd name="connsiteX190" fmla="*/ 2111935 w 12192000"/>
              <a:gd name="connsiteY190" fmla="*/ 2023163 h 2237474"/>
              <a:gd name="connsiteX191" fmla="*/ 2089991 w 12192000"/>
              <a:gd name="connsiteY191" fmla="*/ 2034193 h 2237474"/>
              <a:gd name="connsiteX192" fmla="*/ 2058061 w 12192000"/>
              <a:gd name="connsiteY192" fmla="*/ 2047942 h 2237474"/>
              <a:gd name="connsiteX193" fmla="*/ 2055737 w 12192000"/>
              <a:gd name="connsiteY193" fmla="*/ 2047704 h 2237474"/>
              <a:gd name="connsiteX194" fmla="*/ 2042244 w 12192000"/>
              <a:gd name="connsiteY194" fmla="*/ 2055560 h 2237474"/>
              <a:gd name="connsiteX195" fmla="*/ 1976224 w 12192000"/>
              <a:gd name="connsiteY195" fmla="*/ 2074257 h 2237474"/>
              <a:gd name="connsiteX196" fmla="*/ 1877728 w 12192000"/>
              <a:gd name="connsiteY196" fmla="*/ 2101004 h 2237474"/>
              <a:gd name="connsiteX197" fmla="*/ 1759056 w 12192000"/>
              <a:gd name="connsiteY197" fmla="*/ 2125608 h 2237474"/>
              <a:gd name="connsiteX198" fmla="*/ 1637948 w 12192000"/>
              <a:gd name="connsiteY198" fmla="*/ 2172597 h 2237474"/>
              <a:gd name="connsiteX199" fmla="*/ 1434549 w 12192000"/>
              <a:gd name="connsiteY199" fmla="*/ 2234522 h 2237474"/>
              <a:gd name="connsiteX200" fmla="*/ 1398481 w 12192000"/>
              <a:gd name="connsiteY200" fmla="*/ 2237074 h 2237474"/>
              <a:gd name="connsiteX201" fmla="*/ 1398407 w 12192000"/>
              <a:gd name="connsiteY201" fmla="*/ 2237095 h 2237474"/>
              <a:gd name="connsiteX202" fmla="*/ 1370962 w 12192000"/>
              <a:gd name="connsiteY202" fmla="*/ 2237474 h 2237474"/>
              <a:gd name="connsiteX203" fmla="*/ 1356367 w 12192000"/>
              <a:gd name="connsiteY203" fmla="*/ 2235089 h 2237474"/>
              <a:gd name="connsiteX204" fmla="*/ 1324828 w 12192000"/>
              <a:gd name="connsiteY204" fmla="*/ 2231968 h 2237474"/>
              <a:gd name="connsiteX205" fmla="*/ 1297744 w 12192000"/>
              <a:gd name="connsiteY205" fmla="*/ 2235849 h 2237474"/>
              <a:gd name="connsiteX206" fmla="*/ 1286236 w 12192000"/>
              <a:gd name="connsiteY206" fmla="*/ 2233135 h 2237474"/>
              <a:gd name="connsiteX207" fmla="*/ 1283504 w 12192000"/>
              <a:gd name="connsiteY207" fmla="*/ 2233797 h 2237474"/>
              <a:gd name="connsiteX208" fmla="*/ 1279765 w 12192000"/>
              <a:gd name="connsiteY208" fmla="*/ 2229639 h 2237474"/>
              <a:gd name="connsiteX209" fmla="*/ 1195347 w 12192000"/>
              <a:gd name="connsiteY209" fmla="*/ 2212354 h 2237474"/>
              <a:gd name="connsiteX210" fmla="*/ 970251 w 12192000"/>
              <a:gd name="connsiteY210" fmla="*/ 2221029 h 2237474"/>
              <a:gd name="connsiteX211" fmla="*/ 812914 w 12192000"/>
              <a:gd name="connsiteY211" fmla="*/ 2202752 h 2237474"/>
              <a:gd name="connsiteX212" fmla="*/ 800195 w 12192000"/>
              <a:gd name="connsiteY212" fmla="*/ 2209407 h 2237474"/>
              <a:gd name="connsiteX213" fmla="*/ 784978 w 12192000"/>
              <a:gd name="connsiteY213" fmla="*/ 2212360 h 2237474"/>
              <a:gd name="connsiteX214" fmla="*/ 681987 w 12192000"/>
              <a:gd name="connsiteY214" fmla="*/ 2216757 h 2237474"/>
              <a:gd name="connsiteX215" fmla="*/ 669923 w 12192000"/>
              <a:gd name="connsiteY215" fmla="*/ 2211682 h 2237474"/>
              <a:gd name="connsiteX216" fmla="*/ 648680 w 12192000"/>
              <a:gd name="connsiteY216" fmla="*/ 2206229 h 2237474"/>
              <a:gd name="connsiteX217" fmla="*/ 597225 w 12192000"/>
              <a:gd name="connsiteY217" fmla="*/ 2180999 h 2237474"/>
              <a:gd name="connsiteX218" fmla="*/ 558449 w 12192000"/>
              <a:gd name="connsiteY218" fmla="*/ 2182346 h 2237474"/>
              <a:gd name="connsiteX219" fmla="*/ 550517 w 12192000"/>
              <a:gd name="connsiteY219" fmla="*/ 2182060 h 2237474"/>
              <a:gd name="connsiteX220" fmla="*/ 550309 w 12192000"/>
              <a:gd name="connsiteY220" fmla="*/ 2181825 h 2237474"/>
              <a:gd name="connsiteX221" fmla="*/ 541836 w 12192000"/>
              <a:gd name="connsiteY221" fmla="*/ 2181063 h 2237474"/>
              <a:gd name="connsiteX222" fmla="*/ 536057 w 12192000"/>
              <a:gd name="connsiteY222" fmla="*/ 2181537 h 2237474"/>
              <a:gd name="connsiteX223" fmla="*/ 520671 w 12192000"/>
              <a:gd name="connsiteY223" fmla="*/ 2180980 h 2237474"/>
              <a:gd name="connsiteX224" fmla="*/ 515024 w 12192000"/>
              <a:gd name="connsiteY224" fmla="*/ 2179258 h 2237474"/>
              <a:gd name="connsiteX225" fmla="*/ 512278 w 12192000"/>
              <a:gd name="connsiteY225" fmla="*/ 2176369 h 2237474"/>
              <a:gd name="connsiteX226" fmla="*/ 480419 w 12192000"/>
              <a:gd name="connsiteY226" fmla="*/ 2167807 h 2237474"/>
              <a:gd name="connsiteX227" fmla="*/ 413835 w 12192000"/>
              <a:gd name="connsiteY227" fmla="*/ 2156783 h 2237474"/>
              <a:gd name="connsiteX228" fmla="*/ 376513 w 12192000"/>
              <a:gd name="connsiteY228" fmla="*/ 2154014 h 2237474"/>
              <a:gd name="connsiteX229" fmla="*/ 273386 w 12192000"/>
              <a:gd name="connsiteY229" fmla="*/ 2142551 h 2237474"/>
              <a:gd name="connsiteX230" fmla="*/ 169207 w 12192000"/>
              <a:gd name="connsiteY230" fmla="*/ 2128100 h 2237474"/>
              <a:gd name="connsiteX231" fmla="*/ 93149 w 12192000"/>
              <a:gd name="connsiteY231" fmla="*/ 2105324 h 2237474"/>
              <a:gd name="connsiteX232" fmla="*/ 88109 w 12192000"/>
              <a:gd name="connsiteY232" fmla="*/ 2106704 h 2237474"/>
              <a:gd name="connsiteX233" fmla="*/ 80022 w 12192000"/>
              <a:gd name="connsiteY233" fmla="*/ 2107254 h 2237474"/>
              <a:gd name="connsiteX234" fmla="*/ 79717 w 12192000"/>
              <a:gd name="connsiteY234" fmla="*/ 2107046 h 2237474"/>
              <a:gd name="connsiteX235" fmla="*/ 72352 w 12192000"/>
              <a:gd name="connsiteY235" fmla="*/ 2107991 h 2237474"/>
              <a:gd name="connsiteX236" fmla="*/ 37645 w 12192000"/>
              <a:gd name="connsiteY236" fmla="*/ 2115401 h 2237474"/>
              <a:gd name="connsiteX237" fmla="*/ 4572 w 12192000"/>
              <a:gd name="connsiteY237" fmla="*/ 2111091 h 2237474"/>
              <a:gd name="connsiteX238" fmla="*/ 0 w 12192000"/>
              <a:gd name="connsiteY238" fmla="*/ 2110468 h 2237474"/>
              <a:gd name="connsiteX239" fmla="*/ 0 w 12192000"/>
              <a:gd name="connsiteY23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51332 w 12192000"/>
              <a:gd name="connsiteY151" fmla="*/ 1869854 h 2237474"/>
              <a:gd name="connsiteX152" fmla="*/ 3729530 w 12192000"/>
              <a:gd name="connsiteY152" fmla="*/ 1864513 h 2237474"/>
              <a:gd name="connsiteX153" fmla="*/ 3680177 w 12192000"/>
              <a:gd name="connsiteY153" fmla="*/ 1881552 h 2237474"/>
              <a:gd name="connsiteX154" fmla="*/ 3567259 w 12192000"/>
              <a:gd name="connsiteY154" fmla="*/ 1893482 h 2237474"/>
              <a:gd name="connsiteX155" fmla="*/ 3405770 w 12192000"/>
              <a:gd name="connsiteY155" fmla="*/ 1904591 h 2237474"/>
              <a:gd name="connsiteX156" fmla="*/ 3280097 w 12192000"/>
              <a:gd name="connsiteY156" fmla="*/ 1919610 h 2237474"/>
              <a:gd name="connsiteX157" fmla="*/ 3123424 w 12192000"/>
              <a:gd name="connsiteY157" fmla="*/ 1952930 h 2237474"/>
              <a:gd name="connsiteX158" fmla="*/ 3009910 w 12192000"/>
              <a:gd name="connsiteY158" fmla="*/ 1957866 h 2237474"/>
              <a:gd name="connsiteX159" fmla="*/ 2995934 w 12192000"/>
              <a:gd name="connsiteY159" fmla="*/ 1967085 h 2237474"/>
              <a:gd name="connsiteX160" fmla="*/ 2980071 w 12192000"/>
              <a:gd name="connsiteY160" fmla="*/ 1972988 h 2237474"/>
              <a:gd name="connsiteX161" fmla="*/ 2978094 w 12192000"/>
              <a:gd name="connsiteY161" fmla="*/ 1972369 h 2237474"/>
              <a:gd name="connsiteX162" fmla="*/ 2942858 w 12192000"/>
              <a:gd name="connsiteY162" fmla="*/ 1981367 h 2237474"/>
              <a:gd name="connsiteX163" fmla="*/ 2875436 w 12192000"/>
              <a:gd name="connsiteY163" fmla="*/ 1996977 h 2237474"/>
              <a:gd name="connsiteX164" fmla="*/ 2874892 w 12192000"/>
              <a:gd name="connsiteY164" fmla="*/ 1996085 h 2237474"/>
              <a:gd name="connsiteX165" fmla="*/ 2864145 w 12192000"/>
              <a:gd name="connsiteY165" fmla="*/ 1994061 h 2237474"/>
              <a:gd name="connsiteX166" fmla="*/ 2843662 w 12192000"/>
              <a:gd name="connsiteY166" fmla="*/ 1992498 h 2237474"/>
              <a:gd name="connsiteX167" fmla="*/ 2796128 w 12192000"/>
              <a:gd name="connsiteY167" fmla="*/ 1976403 h 2237474"/>
              <a:gd name="connsiteX168" fmla="*/ 2756784 w 12192000"/>
              <a:gd name="connsiteY168" fmla="*/ 1985116 h 2237474"/>
              <a:gd name="connsiteX169" fmla="*/ 2748833 w 12192000"/>
              <a:gd name="connsiteY169" fmla="*/ 1986323 h 2237474"/>
              <a:gd name="connsiteX170" fmla="*/ 2748661 w 12192000"/>
              <a:gd name="connsiteY170" fmla="*/ 1986122 h 2237474"/>
              <a:gd name="connsiteX171" fmla="*/ 2740251 w 12192000"/>
              <a:gd name="connsiteY171" fmla="*/ 1986946 h 2237474"/>
              <a:gd name="connsiteX172" fmla="*/ 2718916 w 12192000"/>
              <a:gd name="connsiteY172" fmla="*/ 1990867 h 2237474"/>
              <a:gd name="connsiteX173" fmla="*/ 2713522 w 12192000"/>
              <a:gd name="connsiteY173" fmla="*/ 1990173 h 2237474"/>
              <a:gd name="connsiteX174" fmla="*/ 2680597 w 12192000"/>
              <a:gd name="connsiteY174" fmla="*/ 1984996 h 2237474"/>
              <a:gd name="connsiteX175" fmla="*/ 2578178 w 12192000"/>
              <a:gd name="connsiteY175" fmla="*/ 1990531 h 2237474"/>
              <a:gd name="connsiteX176" fmla="*/ 2476147 w 12192000"/>
              <a:gd name="connsiteY176" fmla="*/ 1998305 h 2237474"/>
              <a:gd name="connsiteX177" fmla="*/ 2373568 w 12192000"/>
              <a:gd name="connsiteY177" fmla="*/ 2003219 h 2237474"/>
              <a:gd name="connsiteX178" fmla="*/ 2321399 w 12192000"/>
              <a:gd name="connsiteY178" fmla="*/ 1989467 h 2237474"/>
              <a:gd name="connsiteX179" fmla="*/ 2315525 w 12192000"/>
              <a:gd name="connsiteY179" fmla="*/ 1989708 h 2237474"/>
              <a:gd name="connsiteX180" fmla="*/ 2300792 w 12192000"/>
              <a:gd name="connsiteY180" fmla="*/ 1994290 h 2237474"/>
              <a:gd name="connsiteX181" fmla="*/ 2295469 w 12192000"/>
              <a:gd name="connsiteY181" fmla="*/ 1996659 h 2237474"/>
              <a:gd name="connsiteX182" fmla="*/ 2287219 w 12192000"/>
              <a:gd name="connsiteY182" fmla="*/ 1998750 h 2237474"/>
              <a:gd name="connsiteX183" fmla="*/ 2286948 w 12192000"/>
              <a:gd name="connsiteY183" fmla="*/ 1998596 h 2237474"/>
              <a:gd name="connsiteX184" fmla="*/ 2243069 w 12192000"/>
              <a:gd name="connsiteY184" fmla="*/ 2015111 h 2237474"/>
              <a:gd name="connsiteX185" fmla="*/ 2186609 w 12192000"/>
              <a:gd name="connsiteY185" fmla="*/ 2008263 h 2237474"/>
              <a:gd name="connsiteX186" fmla="*/ 2164831 w 12192000"/>
              <a:gd name="connsiteY186" fmla="*/ 2010143 h 2237474"/>
              <a:gd name="connsiteX187" fmla="*/ 2152836 w 12192000"/>
              <a:gd name="connsiteY187" fmla="*/ 2010048 h 2237474"/>
              <a:gd name="connsiteX188" fmla="*/ 2117102 w 12192000"/>
              <a:gd name="connsiteY188" fmla="*/ 2023004 h 2237474"/>
              <a:gd name="connsiteX189" fmla="*/ 2111935 w 12192000"/>
              <a:gd name="connsiteY189" fmla="*/ 2023163 h 2237474"/>
              <a:gd name="connsiteX190" fmla="*/ 2089991 w 12192000"/>
              <a:gd name="connsiteY190" fmla="*/ 2034193 h 2237474"/>
              <a:gd name="connsiteX191" fmla="*/ 2058061 w 12192000"/>
              <a:gd name="connsiteY191" fmla="*/ 2047942 h 2237474"/>
              <a:gd name="connsiteX192" fmla="*/ 2055737 w 12192000"/>
              <a:gd name="connsiteY192" fmla="*/ 2047704 h 2237474"/>
              <a:gd name="connsiteX193" fmla="*/ 2042244 w 12192000"/>
              <a:gd name="connsiteY193" fmla="*/ 2055560 h 2237474"/>
              <a:gd name="connsiteX194" fmla="*/ 1976224 w 12192000"/>
              <a:gd name="connsiteY194" fmla="*/ 2074257 h 2237474"/>
              <a:gd name="connsiteX195" fmla="*/ 1877728 w 12192000"/>
              <a:gd name="connsiteY195" fmla="*/ 2101004 h 2237474"/>
              <a:gd name="connsiteX196" fmla="*/ 1759056 w 12192000"/>
              <a:gd name="connsiteY196" fmla="*/ 2125608 h 2237474"/>
              <a:gd name="connsiteX197" fmla="*/ 1637948 w 12192000"/>
              <a:gd name="connsiteY197" fmla="*/ 2172597 h 2237474"/>
              <a:gd name="connsiteX198" fmla="*/ 1434549 w 12192000"/>
              <a:gd name="connsiteY198" fmla="*/ 2234522 h 2237474"/>
              <a:gd name="connsiteX199" fmla="*/ 1398481 w 12192000"/>
              <a:gd name="connsiteY199" fmla="*/ 2237074 h 2237474"/>
              <a:gd name="connsiteX200" fmla="*/ 1398407 w 12192000"/>
              <a:gd name="connsiteY200" fmla="*/ 2237095 h 2237474"/>
              <a:gd name="connsiteX201" fmla="*/ 1370962 w 12192000"/>
              <a:gd name="connsiteY201" fmla="*/ 2237474 h 2237474"/>
              <a:gd name="connsiteX202" fmla="*/ 1356367 w 12192000"/>
              <a:gd name="connsiteY202" fmla="*/ 2235089 h 2237474"/>
              <a:gd name="connsiteX203" fmla="*/ 1324828 w 12192000"/>
              <a:gd name="connsiteY203" fmla="*/ 2231968 h 2237474"/>
              <a:gd name="connsiteX204" fmla="*/ 1297744 w 12192000"/>
              <a:gd name="connsiteY204" fmla="*/ 2235849 h 2237474"/>
              <a:gd name="connsiteX205" fmla="*/ 1286236 w 12192000"/>
              <a:gd name="connsiteY205" fmla="*/ 2233135 h 2237474"/>
              <a:gd name="connsiteX206" fmla="*/ 1283504 w 12192000"/>
              <a:gd name="connsiteY206" fmla="*/ 2233797 h 2237474"/>
              <a:gd name="connsiteX207" fmla="*/ 1279765 w 12192000"/>
              <a:gd name="connsiteY207" fmla="*/ 2229639 h 2237474"/>
              <a:gd name="connsiteX208" fmla="*/ 1195347 w 12192000"/>
              <a:gd name="connsiteY208" fmla="*/ 2212354 h 2237474"/>
              <a:gd name="connsiteX209" fmla="*/ 970251 w 12192000"/>
              <a:gd name="connsiteY209" fmla="*/ 2221029 h 2237474"/>
              <a:gd name="connsiteX210" fmla="*/ 812914 w 12192000"/>
              <a:gd name="connsiteY210" fmla="*/ 2202752 h 2237474"/>
              <a:gd name="connsiteX211" fmla="*/ 800195 w 12192000"/>
              <a:gd name="connsiteY211" fmla="*/ 2209407 h 2237474"/>
              <a:gd name="connsiteX212" fmla="*/ 784978 w 12192000"/>
              <a:gd name="connsiteY212" fmla="*/ 2212360 h 2237474"/>
              <a:gd name="connsiteX213" fmla="*/ 681987 w 12192000"/>
              <a:gd name="connsiteY213" fmla="*/ 2216757 h 2237474"/>
              <a:gd name="connsiteX214" fmla="*/ 669923 w 12192000"/>
              <a:gd name="connsiteY214" fmla="*/ 2211682 h 2237474"/>
              <a:gd name="connsiteX215" fmla="*/ 648680 w 12192000"/>
              <a:gd name="connsiteY215" fmla="*/ 2206229 h 2237474"/>
              <a:gd name="connsiteX216" fmla="*/ 597225 w 12192000"/>
              <a:gd name="connsiteY216" fmla="*/ 2180999 h 2237474"/>
              <a:gd name="connsiteX217" fmla="*/ 558449 w 12192000"/>
              <a:gd name="connsiteY217" fmla="*/ 2182346 h 2237474"/>
              <a:gd name="connsiteX218" fmla="*/ 550517 w 12192000"/>
              <a:gd name="connsiteY218" fmla="*/ 2182060 h 2237474"/>
              <a:gd name="connsiteX219" fmla="*/ 550309 w 12192000"/>
              <a:gd name="connsiteY219" fmla="*/ 2181825 h 2237474"/>
              <a:gd name="connsiteX220" fmla="*/ 541836 w 12192000"/>
              <a:gd name="connsiteY220" fmla="*/ 2181063 h 2237474"/>
              <a:gd name="connsiteX221" fmla="*/ 536057 w 12192000"/>
              <a:gd name="connsiteY221" fmla="*/ 2181537 h 2237474"/>
              <a:gd name="connsiteX222" fmla="*/ 520671 w 12192000"/>
              <a:gd name="connsiteY222" fmla="*/ 2180980 h 2237474"/>
              <a:gd name="connsiteX223" fmla="*/ 515024 w 12192000"/>
              <a:gd name="connsiteY223" fmla="*/ 2179258 h 2237474"/>
              <a:gd name="connsiteX224" fmla="*/ 512278 w 12192000"/>
              <a:gd name="connsiteY224" fmla="*/ 2176369 h 2237474"/>
              <a:gd name="connsiteX225" fmla="*/ 480419 w 12192000"/>
              <a:gd name="connsiteY225" fmla="*/ 2167807 h 2237474"/>
              <a:gd name="connsiteX226" fmla="*/ 413835 w 12192000"/>
              <a:gd name="connsiteY226" fmla="*/ 2156783 h 2237474"/>
              <a:gd name="connsiteX227" fmla="*/ 376513 w 12192000"/>
              <a:gd name="connsiteY227" fmla="*/ 2154014 h 2237474"/>
              <a:gd name="connsiteX228" fmla="*/ 273386 w 12192000"/>
              <a:gd name="connsiteY228" fmla="*/ 2142551 h 2237474"/>
              <a:gd name="connsiteX229" fmla="*/ 169207 w 12192000"/>
              <a:gd name="connsiteY229" fmla="*/ 2128100 h 2237474"/>
              <a:gd name="connsiteX230" fmla="*/ 93149 w 12192000"/>
              <a:gd name="connsiteY230" fmla="*/ 2105324 h 2237474"/>
              <a:gd name="connsiteX231" fmla="*/ 88109 w 12192000"/>
              <a:gd name="connsiteY231" fmla="*/ 2106704 h 2237474"/>
              <a:gd name="connsiteX232" fmla="*/ 80022 w 12192000"/>
              <a:gd name="connsiteY232" fmla="*/ 2107254 h 2237474"/>
              <a:gd name="connsiteX233" fmla="*/ 79717 w 12192000"/>
              <a:gd name="connsiteY233" fmla="*/ 2107046 h 2237474"/>
              <a:gd name="connsiteX234" fmla="*/ 72352 w 12192000"/>
              <a:gd name="connsiteY234" fmla="*/ 2107991 h 2237474"/>
              <a:gd name="connsiteX235" fmla="*/ 37645 w 12192000"/>
              <a:gd name="connsiteY235" fmla="*/ 2115401 h 2237474"/>
              <a:gd name="connsiteX236" fmla="*/ 4572 w 12192000"/>
              <a:gd name="connsiteY236" fmla="*/ 2111091 h 2237474"/>
              <a:gd name="connsiteX237" fmla="*/ 0 w 12192000"/>
              <a:gd name="connsiteY237" fmla="*/ 2110468 h 2237474"/>
              <a:gd name="connsiteX238" fmla="*/ 0 w 12192000"/>
              <a:gd name="connsiteY23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29530 w 12192000"/>
              <a:gd name="connsiteY151" fmla="*/ 1864513 h 2237474"/>
              <a:gd name="connsiteX152" fmla="*/ 3680177 w 12192000"/>
              <a:gd name="connsiteY152" fmla="*/ 1881552 h 2237474"/>
              <a:gd name="connsiteX153" fmla="*/ 3567259 w 12192000"/>
              <a:gd name="connsiteY153" fmla="*/ 1893482 h 2237474"/>
              <a:gd name="connsiteX154" fmla="*/ 3405770 w 12192000"/>
              <a:gd name="connsiteY154" fmla="*/ 1904591 h 2237474"/>
              <a:gd name="connsiteX155" fmla="*/ 3280097 w 12192000"/>
              <a:gd name="connsiteY155" fmla="*/ 1919610 h 2237474"/>
              <a:gd name="connsiteX156" fmla="*/ 3123424 w 12192000"/>
              <a:gd name="connsiteY156" fmla="*/ 1952930 h 2237474"/>
              <a:gd name="connsiteX157" fmla="*/ 3009910 w 12192000"/>
              <a:gd name="connsiteY157" fmla="*/ 1957866 h 2237474"/>
              <a:gd name="connsiteX158" fmla="*/ 2995934 w 12192000"/>
              <a:gd name="connsiteY158" fmla="*/ 1967085 h 2237474"/>
              <a:gd name="connsiteX159" fmla="*/ 2980071 w 12192000"/>
              <a:gd name="connsiteY159" fmla="*/ 1972988 h 2237474"/>
              <a:gd name="connsiteX160" fmla="*/ 2978094 w 12192000"/>
              <a:gd name="connsiteY160" fmla="*/ 1972369 h 2237474"/>
              <a:gd name="connsiteX161" fmla="*/ 2942858 w 12192000"/>
              <a:gd name="connsiteY161" fmla="*/ 1981367 h 2237474"/>
              <a:gd name="connsiteX162" fmla="*/ 2875436 w 12192000"/>
              <a:gd name="connsiteY162" fmla="*/ 1996977 h 2237474"/>
              <a:gd name="connsiteX163" fmla="*/ 2874892 w 12192000"/>
              <a:gd name="connsiteY163" fmla="*/ 1996085 h 2237474"/>
              <a:gd name="connsiteX164" fmla="*/ 2864145 w 12192000"/>
              <a:gd name="connsiteY164" fmla="*/ 1994061 h 2237474"/>
              <a:gd name="connsiteX165" fmla="*/ 2843662 w 12192000"/>
              <a:gd name="connsiteY165" fmla="*/ 1992498 h 2237474"/>
              <a:gd name="connsiteX166" fmla="*/ 2796128 w 12192000"/>
              <a:gd name="connsiteY166" fmla="*/ 1976403 h 2237474"/>
              <a:gd name="connsiteX167" fmla="*/ 2756784 w 12192000"/>
              <a:gd name="connsiteY167" fmla="*/ 1985116 h 2237474"/>
              <a:gd name="connsiteX168" fmla="*/ 2748833 w 12192000"/>
              <a:gd name="connsiteY168" fmla="*/ 1986323 h 2237474"/>
              <a:gd name="connsiteX169" fmla="*/ 2748661 w 12192000"/>
              <a:gd name="connsiteY169" fmla="*/ 1986122 h 2237474"/>
              <a:gd name="connsiteX170" fmla="*/ 2740251 w 12192000"/>
              <a:gd name="connsiteY170" fmla="*/ 1986946 h 2237474"/>
              <a:gd name="connsiteX171" fmla="*/ 2718916 w 12192000"/>
              <a:gd name="connsiteY171" fmla="*/ 1990867 h 2237474"/>
              <a:gd name="connsiteX172" fmla="*/ 2713522 w 12192000"/>
              <a:gd name="connsiteY172" fmla="*/ 1990173 h 2237474"/>
              <a:gd name="connsiteX173" fmla="*/ 2680597 w 12192000"/>
              <a:gd name="connsiteY173" fmla="*/ 1984996 h 2237474"/>
              <a:gd name="connsiteX174" fmla="*/ 2578178 w 12192000"/>
              <a:gd name="connsiteY174" fmla="*/ 1990531 h 2237474"/>
              <a:gd name="connsiteX175" fmla="*/ 2476147 w 12192000"/>
              <a:gd name="connsiteY175" fmla="*/ 1998305 h 2237474"/>
              <a:gd name="connsiteX176" fmla="*/ 2373568 w 12192000"/>
              <a:gd name="connsiteY176" fmla="*/ 2003219 h 2237474"/>
              <a:gd name="connsiteX177" fmla="*/ 2321399 w 12192000"/>
              <a:gd name="connsiteY177" fmla="*/ 1989467 h 2237474"/>
              <a:gd name="connsiteX178" fmla="*/ 2315525 w 12192000"/>
              <a:gd name="connsiteY178" fmla="*/ 1989708 h 2237474"/>
              <a:gd name="connsiteX179" fmla="*/ 2300792 w 12192000"/>
              <a:gd name="connsiteY179" fmla="*/ 1994290 h 2237474"/>
              <a:gd name="connsiteX180" fmla="*/ 2295469 w 12192000"/>
              <a:gd name="connsiteY180" fmla="*/ 1996659 h 2237474"/>
              <a:gd name="connsiteX181" fmla="*/ 2287219 w 12192000"/>
              <a:gd name="connsiteY181" fmla="*/ 1998750 h 2237474"/>
              <a:gd name="connsiteX182" fmla="*/ 2286948 w 12192000"/>
              <a:gd name="connsiteY182" fmla="*/ 1998596 h 2237474"/>
              <a:gd name="connsiteX183" fmla="*/ 2243069 w 12192000"/>
              <a:gd name="connsiteY183" fmla="*/ 2015111 h 2237474"/>
              <a:gd name="connsiteX184" fmla="*/ 2186609 w 12192000"/>
              <a:gd name="connsiteY184" fmla="*/ 2008263 h 2237474"/>
              <a:gd name="connsiteX185" fmla="*/ 2164831 w 12192000"/>
              <a:gd name="connsiteY185" fmla="*/ 2010143 h 2237474"/>
              <a:gd name="connsiteX186" fmla="*/ 2152836 w 12192000"/>
              <a:gd name="connsiteY186" fmla="*/ 2010048 h 2237474"/>
              <a:gd name="connsiteX187" fmla="*/ 2117102 w 12192000"/>
              <a:gd name="connsiteY187" fmla="*/ 2023004 h 2237474"/>
              <a:gd name="connsiteX188" fmla="*/ 2111935 w 12192000"/>
              <a:gd name="connsiteY188" fmla="*/ 2023163 h 2237474"/>
              <a:gd name="connsiteX189" fmla="*/ 2089991 w 12192000"/>
              <a:gd name="connsiteY189" fmla="*/ 2034193 h 2237474"/>
              <a:gd name="connsiteX190" fmla="*/ 2058061 w 12192000"/>
              <a:gd name="connsiteY190" fmla="*/ 2047942 h 2237474"/>
              <a:gd name="connsiteX191" fmla="*/ 2055737 w 12192000"/>
              <a:gd name="connsiteY191" fmla="*/ 2047704 h 2237474"/>
              <a:gd name="connsiteX192" fmla="*/ 2042244 w 12192000"/>
              <a:gd name="connsiteY192" fmla="*/ 2055560 h 2237474"/>
              <a:gd name="connsiteX193" fmla="*/ 1976224 w 12192000"/>
              <a:gd name="connsiteY193" fmla="*/ 2074257 h 2237474"/>
              <a:gd name="connsiteX194" fmla="*/ 1877728 w 12192000"/>
              <a:gd name="connsiteY194" fmla="*/ 2101004 h 2237474"/>
              <a:gd name="connsiteX195" fmla="*/ 1759056 w 12192000"/>
              <a:gd name="connsiteY195" fmla="*/ 2125608 h 2237474"/>
              <a:gd name="connsiteX196" fmla="*/ 1637948 w 12192000"/>
              <a:gd name="connsiteY196" fmla="*/ 2172597 h 2237474"/>
              <a:gd name="connsiteX197" fmla="*/ 1434549 w 12192000"/>
              <a:gd name="connsiteY197" fmla="*/ 2234522 h 2237474"/>
              <a:gd name="connsiteX198" fmla="*/ 1398481 w 12192000"/>
              <a:gd name="connsiteY198" fmla="*/ 2237074 h 2237474"/>
              <a:gd name="connsiteX199" fmla="*/ 1398407 w 12192000"/>
              <a:gd name="connsiteY199" fmla="*/ 2237095 h 2237474"/>
              <a:gd name="connsiteX200" fmla="*/ 1370962 w 12192000"/>
              <a:gd name="connsiteY200" fmla="*/ 2237474 h 2237474"/>
              <a:gd name="connsiteX201" fmla="*/ 1356367 w 12192000"/>
              <a:gd name="connsiteY201" fmla="*/ 2235089 h 2237474"/>
              <a:gd name="connsiteX202" fmla="*/ 1324828 w 12192000"/>
              <a:gd name="connsiteY202" fmla="*/ 2231968 h 2237474"/>
              <a:gd name="connsiteX203" fmla="*/ 1297744 w 12192000"/>
              <a:gd name="connsiteY203" fmla="*/ 2235849 h 2237474"/>
              <a:gd name="connsiteX204" fmla="*/ 1286236 w 12192000"/>
              <a:gd name="connsiteY204" fmla="*/ 2233135 h 2237474"/>
              <a:gd name="connsiteX205" fmla="*/ 1283504 w 12192000"/>
              <a:gd name="connsiteY205" fmla="*/ 2233797 h 2237474"/>
              <a:gd name="connsiteX206" fmla="*/ 1279765 w 12192000"/>
              <a:gd name="connsiteY206" fmla="*/ 2229639 h 2237474"/>
              <a:gd name="connsiteX207" fmla="*/ 1195347 w 12192000"/>
              <a:gd name="connsiteY207" fmla="*/ 2212354 h 2237474"/>
              <a:gd name="connsiteX208" fmla="*/ 970251 w 12192000"/>
              <a:gd name="connsiteY208" fmla="*/ 2221029 h 2237474"/>
              <a:gd name="connsiteX209" fmla="*/ 812914 w 12192000"/>
              <a:gd name="connsiteY209" fmla="*/ 2202752 h 2237474"/>
              <a:gd name="connsiteX210" fmla="*/ 800195 w 12192000"/>
              <a:gd name="connsiteY210" fmla="*/ 2209407 h 2237474"/>
              <a:gd name="connsiteX211" fmla="*/ 784978 w 12192000"/>
              <a:gd name="connsiteY211" fmla="*/ 2212360 h 2237474"/>
              <a:gd name="connsiteX212" fmla="*/ 681987 w 12192000"/>
              <a:gd name="connsiteY212" fmla="*/ 2216757 h 2237474"/>
              <a:gd name="connsiteX213" fmla="*/ 669923 w 12192000"/>
              <a:gd name="connsiteY213" fmla="*/ 2211682 h 2237474"/>
              <a:gd name="connsiteX214" fmla="*/ 648680 w 12192000"/>
              <a:gd name="connsiteY214" fmla="*/ 2206229 h 2237474"/>
              <a:gd name="connsiteX215" fmla="*/ 597225 w 12192000"/>
              <a:gd name="connsiteY215" fmla="*/ 2180999 h 2237474"/>
              <a:gd name="connsiteX216" fmla="*/ 558449 w 12192000"/>
              <a:gd name="connsiteY216" fmla="*/ 2182346 h 2237474"/>
              <a:gd name="connsiteX217" fmla="*/ 550517 w 12192000"/>
              <a:gd name="connsiteY217" fmla="*/ 2182060 h 2237474"/>
              <a:gd name="connsiteX218" fmla="*/ 550309 w 12192000"/>
              <a:gd name="connsiteY218" fmla="*/ 2181825 h 2237474"/>
              <a:gd name="connsiteX219" fmla="*/ 541836 w 12192000"/>
              <a:gd name="connsiteY219" fmla="*/ 2181063 h 2237474"/>
              <a:gd name="connsiteX220" fmla="*/ 536057 w 12192000"/>
              <a:gd name="connsiteY220" fmla="*/ 2181537 h 2237474"/>
              <a:gd name="connsiteX221" fmla="*/ 520671 w 12192000"/>
              <a:gd name="connsiteY221" fmla="*/ 2180980 h 2237474"/>
              <a:gd name="connsiteX222" fmla="*/ 515024 w 12192000"/>
              <a:gd name="connsiteY222" fmla="*/ 2179258 h 2237474"/>
              <a:gd name="connsiteX223" fmla="*/ 512278 w 12192000"/>
              <a:gd name="connsiteY223" fmla="*/ 2176369 h 2237474"/>
              <a:gd name="connsiteX224" fmla="*/ 480419 w 12192000"/>
              <a:gd name="connsiteY224" fmla="*/ 2167807 h 2237474"/>
              <a:gd name="connsiteX225" fmla="*/ 413835 w 12192000"/>
              <a:gd name="connsiteY225" fmla="*/ 2156783 h 2237474"/>
              <a:gd name="connsiteX226" fmla="*/ 376513 w 12192000"/>
              <a:gd name="connsiteY226" fmla="*/ 2154014 h 2237474"/>
              <a:gd name="connsiteX227" fmla="*/ 273386 w 12192000"/>
              <a:gd name="connsiteY227" fmla="*/ 2142551 h 2237474"/>
              <a:gd name="connsiteX228" fmla="*/ 169207 w 12192000"/>
              <a:gd name="connsiteY228" fmla="*/ 2128100 h 2237474"/>
              <a:gd name="connsiteX229" fmla="*/ 93149 w 12192000"/>
              <a:gd name="connsiteY229" fmla="*/ 2105324 h 2237474"/>
              <a:gd name="connsiteX230" fmla="*/ 88109 w 12192000"/>
              <a:gd name="connsiteY230" fmla="*/ 2106704 h 2237474"/>
              <a:gd name="connsiteX231" fmla="*/ 80022 w 12192000"/>
              <a:gd name="connsiteY231" fmla="*/ 2107254 h 2237474"/>
              <a:gd name="connsiteX232" fmla="*/ 79717 w 12192000"/>
              <a:gd name="connsiteY232" fmla="*/ 2107046 h 2237474"/>
              <a:gd name="connsiteX233" fmla="*/ 72352 w 12192000"/>
              <a:gd name="connsiteY233" fmla="*/ 2107991 h 2237474"/>
              <a:gd name="connsiteX234" fmla="*/ 37645 w 12192000"/>
              <a:gd name="connsiteY234" fmla="*/ 2115401 h 2237474"/>
              <a:gd name="connsiteX235" fmla="*/ 4572 w 12192000"/>
              <a:gd name="connsiteY235" fmla="*/ 2111091 h 2237474"/>
              <a:gd name="connsiteX236" fmla="*/ 0 w 12192000"/>
              <a:gd name="connsiteY236" fmla="*/ 2110468 h 2237474"/>
              <a:gd name="connsiteX237" fmla="*/ 0 w 12192000"/>
              <a:gd name="connsiteY23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29530 w 12192000"/>
              <a:gd name="connsiteY150" fmla="*/ 1864513 h 2237474"/>
              <a:gd name="connsiteX151" fmla="*/ 3680177 w 12192000"/>
              <a:gd name="connsiteY151" fmla="*/ 1881552 h 2237474"/>
              <a:gd name="connsiteX152" fmla="*/ 3567259 w 12192000"/>
              <a:gd name="connsiteY152" fmla="*/ 1893482 h 2237474"/>
              <a:gd name="connsiteX153" fmla="*/ 3405770 w 12192000"/>
              <a:gd name="connsiteY153" fmla="*/ 1904591 h 2237474"/>
              <a:gd name="connsiteX154" fmla="*/ 3280097 w 12192000"/>
              <a:gd name="connsiteY154" fmla="*/ 1919610 h 2237474"/>
              <a:gd name="connsiteX155" fmla="*/ 3123424 w 12192000"/>
              <a:gd name="connsiteY155" fmla="*/ 1952930 h 2237474"/>
              <a:gd name="connsiteX156" fmla="*/ 3009910 w 12192000"/>
              <a:gd name="connsiteY156" fmla="*/ 1957866 h 2237474"/>
              <a:gd name="connsiteX157" fmla="*/ 2995934 w 12192000"/>
              <a:gd name="connsiteY157" fmla="*/ 1967085 h 2237474"/>
              <a:gd name="connsiteX158" fmla="*/ 2980071 w 12192000"/>
              <a:gd name="connsiteY158" fmla="*/ 1972988 h 2237474"/>
              <a:gd name="connsiteX159" fmla="*/ 2978094 w 12192000"/>
              <a:gd name="connsiteY159" fmla="*/ 1972369 h 2237474"/>
              <a:gd name="connsiteX160" fmla="*/ 2942858 w 12192000"/>
              <a:gd name="connsiteY160" fmla="*/ 1981367 h 2237474"/>
              <a:gd name="connsiteX161" fmla="*/ 2875436 w 12192000"/>
              <a:gd name="connsiteY161" fmla="*/ 1996977 h 2237474"/>
              <a:gd name="connsiteX162" fmla="*/ 2874892 w 12192000"/>
              <a:gd name="connsiteY162" fmla="*/ 1996085 h 2237474"/>
              <a:gd name="connsiteX163" fmla="*/ 2864145 w 12192000"/>
              <a:gd name="connsiteY163" fmla="*/ 1994061 h 2237474"/>
              <a:gd name="connsiteX164" fmla="*/ 2843662 w 12192000"/>
              <a:gd name="connsiteY164" fmla="*/ 1992498 h 2237474"/>
              <a:gd name="connsiteX165" fmla="*/ 2796128 w 12192000"/>
              <a:gd name="connsiteY165" fmla="*/ 1976403 h 2237474"/>
              <a:gd name="connsiteX166" fmla="*/ 2756784 w 12192000"/>
              <a:gd name="connsiteY166" fmla="*/ 1985116 h 2237474"/>
              <a:gd name="connsiteX167" fmla="*/ 2748833 w 12192000"/>
              <a:gd name="connsiteY167" fmla="*/ 1986323 h 2237474"/>
              <a:gd name="connsiteX168" fmla="*/ 2748661 w 12192000"/>
              <a:gd name="connsiteY168" fmla="*/ 1986122 h 2237474"/>
              <a:gd name="connsiteX169" fmla="*/ 2740251 w 12192000"/>
              <a:gd name="connsiteY169" fmla="*/ 1986946 h 2237474"/>
              <a:gd name="connsiteX170" fmla="*/ 2718916 w 12192000"/>
              <a:gd name="connsiteY170" fmla="*/ 1990867 h 2237474"/>
              <a:gd name="connsiteX171" fmla="*/ 2713522 w 12192000"/>
              <a:gd name="connsiteY171" fmla="*/ 1990173 h 2237474"/>
              <a:gd name="connsiteX172" fmla="*/ 2680597 w 12192000"/>
              <a:gd name="connsiteY172" fmla="*/ 1984996 h 2237474"/>
              <a:gd name="connsiteX173" fmla="*/ 2578178 w 12192000"/>
              <a:gd name="connsiteY173" fmla="*/ 1990531 h 2237474"/>
              <a:gd name="connsiteX174" fmla="*/ 2476147 w 12192000"/>
              <a:gd name="connsiteY174" fmla="*/ 1998305 h 2237474"/>
              <a:gd name="connsiteX175" fmla="*/ 2373568 w 12192000"/>
              <a:gd name="connsiteY175" fmla="*/ 2003219 h 2237474"/>
              <a:gd name="connsiteX176" fmla="*/ 2321399 w 12192000"/>
              <a:gd name="connsiteY176" fmla="*/ 1989467 h 2237474"/>
              <a:gd name="connsiteX177" fmla="*/ 2315525 w 12192000"/>
              <a:gd name="connsiteY177" fmla="*/ 1989708 h 2237474"/>
              <a:gd name="connsiteX178" fmla="*/ 2300792 w 12192000"/>
              <a:gd name="connsiteY178" fmla="*/ 1994290 h 2237474"/>
              <a:gd name="connsiteX179" fmla="*/ 2295469 w 12192000"/>
              <a:gd name="connsiteY179" fmla="*/ 1996659 h 2237474"/>
              <a:gd name="connsiteX180" fmla="*/ 2287219 w 12192000"/>
              <a:gd name="connsiteY180" fmla="*/ 1998750 h 2237474"/>
              <a:gd name="connsiteX181" fmla="*/ 2286948 w 12192000"/>
              <a:gd name="connsiteY181" fmla="*/ 1998596 h 2237474"/>
              <a:gd name="connsiteX182" fmla="*/ 2243069 w 12192000"/>
              <a:gd name="connsiteY182" fmla="*/ 2015111 h 2237474"/>
              <a:gd name="connsiteX183" fmla="*/ 2186609 w 12192000"/>
              <a:gd name="connsiteY183" fmla="*/ 2008263 h 2237474"/>
              <a:gd name="connsiteX184" fmla="*/ 2164831 w 12192000"/>
              <a:gd name="connsiteY184" fmla="*/ 2010143 h 2237474"/>
              <a:gd name="connsiteX185" fmla="*/ 2152836 w 12192000"/>
              <a:gd name="connsiteY185" fmla="*/ 2010048 h 2237474"/>
              <a:gd name="connsiteX186" fmla="*/ 2117102 w 12192000"/>
              <a:gd name="connsiteY186" fmla="*/ 2023004 h 2237474"/>
              <a:gd name="connsiteX187" fmla="*/ 2111935 w 12192000"/>
              <a:gd name="connsiteY187" fmla="*/ 2023163 h 2237474"/>
              <a:gd name="connsiteX188" fmla="*/ 2089991 w 12192000"/>
              <a:gd name="connsiteY188" fmla="*/ 2034193 h 2237474"/>
              <a:gd name="connsiteX189" fmla="*/ 2058061 w 12192000"/>
              <a:gd name="connsiteY189" fmla="*/ 2047942 h 2237474"/>
              <a:gd name="connsiteX190" fmla="*/ 2055737 w 12192000"/>
              <a:gd name="connsiteY190" fmla="*/ 2047704 h 2237474"/>
              <a:gd name="connsiteX191" fmla="*/ 2042244 w 12192000"/>
              <a:gd name="connsiteY191" fmla="*/ 2055560 h 2237474"/>
              <a:gd name="connsiteX192" fmla="*/ 1976224 w 12192000"/>
              <a:gd name="connsiteY192" fmla="*/ 2074257 h 2237474"/>
              <a:gd name="connsiteX193" fmla="*/ 1877728 w 12192000"/>
              <a:gd name="connsiteY193" fmla="*/ 2101004 h 2237474"/>
              <a:gd name="connsiteX194" fmla="*/ 1759056 w 12192000"/>
              <a:gd name="connsiteY194" fmla="*/ 2125608 h 2237474"/>
              <a:gd name="connsiteX195" fmla="*/ 1637948 w 12192000"/>
              <a:gd name="connsiteY195" fmla="*/ 2172597 h 2237474"/>
              <a:gd name="connsiteX196" fmla="*/ 1434549 w 12192000"/>
              <a:gd name="connsiteY196" fmla="*/ 2234522 h 2237474"/>
              <a:gd name="connsiteX197" fmla="*/ 1398481 w 12192000"/>
              <a:gd name="connsiteY197" fmla="*/ 2237074 h 2237474"/>
              <a:gd name="connsiteX198" fmla="*/ 1398407 w 12192000"/>
              <a:gd name="connsiteY198" fmla="*/ 2237095 h 2237474"/>
              <a:gd name="connsiteX199" fmla="*/ 1370962 w 12192000"/>
              <a:gd name="connsiteY199" fmla="*/ 2237474 h 2237474"/>
              <a:gd name="connsiteX200" fmla="*/ 1356367 w 12192000"/>
              <a:gd name="connsiteY200" fmla="*/ 2235089 h 2237474"/>
              <a:gd name="connsiteX201" fmla="*/ 1324828 w 12192000"/>
              <a:gd name="connsiteY201" fmla="*/ 2231968 h 2237474"/>
              <a:gd name="connsiteX202" fmla="*/ 1297744 w 12192000"/>
              <a:gd name="connsiteY202" fmla="*/ 2235849 h 2237474"/>
              <a:gd name="connsiteX203" fmla="*/ 1286236 w 12192000"/>
              <a:gd name="connsiteY203" fmla="*/ 2233135 h 2237474"/>
              <a:gd name="connsiteX204" fmla="*/ 1283504 w 12192000"/>
              <a:gd name="connsiteY204" fmla="*/ 2233797 h 2237474"/>
              <a:gd name="connsiteX205" fmla="*/ 1279765 w 12192000"/>
              <a:gd name="connsiteY205" fmla="*/ 2229639 h 2237474"/>
              <a:gd name="connsiteX206" fmla="*/ 1195347 w 12192000"/>
              <a:gd name="connsiteY206" fmla="*/ 2212354 h 2237474"/>
              <a:gd name="connsiteX207" fmla="*/ 970251 w 12192000"/>
              <a:gd name="connsiteY207" fmla="*/ 2221029 h 2237474"/>
              <a:gd name="connsiteX208" fmla="*/ 812914 w 12192000"/>
              <a:gd name="connsiteY208" fmla="*/ 2202752 h 2237474"/>
              <a:gd name="connsiteX209" fmla="*/ 800195 w 12192000"/>
              <a:gd name="connsiteY209" fmla="*/ 2209407 h 2237474"/>
              <a:gd name="connsiteX210" fmla="*/ 784978 w 12192000"/>
              <a:gd name="connsiteY210" fmla="*/ 2212360 h 2237474"/>
              <a:gd name="connsiteX211" fmla="*/ 681987 w 12192000"/>
              <a:gd name="connsiteY211" fmla="*/ 2216757 h 2237474"/>
              <a:gd name="connsiteX212" fmla="*/ 669923 w 12192000"/>
              <a:gd name="connsiteY212" fmla="*/ 2211682 h 2237474"/>
              <a:gd name="connsiteX213" fmla="*/ 648680 w 12192000"/>
              <a:gd name="connsiteY213" fmla="*/ 2206229 h 2237474"/>
              <a:gd name="connsiteX214" fmla="*/ 597225 w 12192000"/>
              <a:gd name="connsiteY214" fmla="*/ 2180999 h 2237474"/>
              <a:gd name="connsiteX215" fmla="*/ 558449 w 12192000"/>
              <a:gd name="connsiteY215" fmla="*/ 2182346 h 2237474"/>
              <a:gd name="connsiteX216" fmla="*/ 550517 w 12192000"/>
              <a:gd name="connsiteY216" fmla="*/ 2182060 h 2237474"/>
              <a:gd name="connsiteX217" fmla="*/ 550309 w 12192000"/>
              <a:gd name="connsiteY217" fmla="*/ 2181825 h 2237474"/>
              <a:gd name="connsiteX218" fmla="*/ 541836 w 12192000"/>
              <a:gd name="connsiteY218" fmla="*/ 2181063 h 2237474"/>
              <a:gd name="connsiteX219" fmla="*/ 536057 w 12192000"/>
              <a:gd name="connsiteY219" fmla="*/ 2181537 h 2237474"/>
              <a:gd name="connsiteX220" fmla="*/ 520671 w 12192000"/>
              <a:gd name="connsiteY220" fmla="*/ 2180980 h 2237474"/>
              <a:gd name="connsiteX221" fmla="*/ 515024 w 12192000"/>
              <a:gd name="connsiteY221" fmla="*/ 2179258 h 2237474"/>
              <a:gd name="connsiteX222" fmla="*/ 512278 w 12192000"/>
              <a:gd name="connsiteY222" fmla="*/ 2176369 h 2237474"/>
              <a:gd name="connsiteX223" fmla="*/ 480419 w 12192000"/>
              <a:gd name="connsiteY223" fmla="*/ 2167807 h 2237474"/>
              <a:gd name="connsiteX224" fmla="*/ 413835 w 12192000"/>
              <a:gd name="connsiteY224" fmla="*/ 2156783 h 2237474"/>
              <a:gd name="connsiteX225" fmla="*/ 376513 w 12192000"/>
              <a:gd name="connsiteY225" fmla="*/ 2154014 h 2237474"/>
              <a:gd name="connsiteX226" fmla="*/ 273386 w 12192000"/>
              <a:gd name="connsiteY226" fmla="*/ 2142551 h 2237474"/>
              <a:gd name="connsiteX227" fmla="*/ 169207 w 12192000"/>
              <a:gd name="connsiteY227" fmla="*/ 2128100 h 2237474"/>
              <a:gd name="connsiteX228" fmla="*/ 93149 w 12192000"/>
              <a:gd name="connsiteY228" fmla="*/ 2105324 h 2237474"/>
              <a:gd name="connsiteX229" fmla="*/ 88109 w 12192000"/>
              <a:gd name="connsiteY229" fmla="*/ 2106704 h 2237474"/>
              <a:gd name="connsiteX230" fmla="*/ 80022 w 12192000"/>
              <a:gd name="connsiteY230" fmla="*/ 2107254 h 2237474"/>
              <a:gd name="connsiteX231" fmla="*/ 79717 w 12192000"/>
              <a:gd name="connsiteY231" fmla="*/ 2107046 h 2237474"/>
              <a:gd name="connsiteX232" fmla="*/ 72352 w 12192000"/>
              <a:gd name="connsiteY232" fmla="*/ 2107991 h 2237474"/>
              <a:gd name="connsiteX233" fmla="*/ 37645 w 12192000"/>
              <a:gd name="connsiteY233" fmla="*/ 2115401 h 2237474"/>
              <a:gd name="connsiteX234" fmla="*/ 4572 w 12192000"/>
              <a:gd name="connsiteY234" fmla="*/ 2111091 h 2237474"/>
              <a:gd name="connsiteX235" fmla="*/ 0 w 12192000"/>
              <a:gd name="connsiteY235" fmla="*/ 2110468 h 2237474"/>
              <a:gd name="connsiteX236" fmla="*/ 0 w 12192000"/>
              <a:gd name="connsiteY23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43319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08541 w 12192000"/>
              <a:gd name="connsiteY102" fmla="*/ 1668757 h 2237474"/>
              <a:gd name="connsiteX103" fmla="*/ 6471012 w 12192000"/>
              <a:gd name="connsiteY103" fmla="*/ 1678604 h 2237474"/>
              <a:gd name="connsiteX104" fmla="*/ 6415265 w 12192000"/>
              <a:gd name="connsiteY104" fmla="*/ 1665317 h 2237474"/>
              <a:gd name="connsiteX105" fmla="*/ 6364035 w 12192000"/>
              <a:gd name="connsiteY105" fmla="*/ 1667683 h 2237474"/>
              <a:gd name="connsiteX106" fmla="*/ 6280959 w 12192000"/>
              <a:gd name="connsiteY106" fmla="*/ 1689329 h 2237474"/>
              <a:gd name="connsiteX107" fmla="*/ 6243319 w 12192000"/>
              <a:gd name="connsiteY107" fmla="*/ 1695560 h 2237474"/>
              <a:gd name="connsiteX108" fmla="*/ 6098321 w 12192000"/>
              <a:gd name="connsiteY108" fmla="*/ 1721646 h 2237474"/>
              <a:gd name="connsiteX109" fmla="*/ 5880652 w 12192000"/>
              <a:gd name="connsiteY109" fmla="*/ 1779643 h 2237474"/>
              <a:gd name="connsiteX110" fmla="*/ 5785959 w 12192000"/>
              <a:gd name="connsiteY110" fmla="*/ 1775307 h 2237474"/>
              <a:gd name="connsiteX111" fmla="*/ 5643534 w 12192000"/>
              <a:gd name="connsiteY111" fmla="*/ 1802919 h 2237474"/>
              <a:gd name="connsiteX112" fmla="*/ 5518799 w 12192000"/>
              <a:gd name="connsiteY112" fmla="*/ 1818312 h 2237474"/>
              <a:gd name="connsiteX113" fmla="*/ 5505014 w 12192000"/>
              <a:gd name="connsiteY113" fmla="*/ 1819259 h 2237474"/>
              <a:gd name="connsiteX114" fmla="*/ 5453307 w 12192000"/>
              <a:gd name="connsiteY114" fmla="*/ 1815450 h 2237474"/>
              <a:gd name="connsiteX115" fmla="*/ 5364192 w 12192000"/>
              <a:gd name="connsiteY115" fmla="*/ 1826074 h 2237474"/>
              <a:gd name="connsiteX116" fmla="*/ 5350380 w 12192000"/>
              <a:gd name="connsiteY116" fmla="*/ 1830891 h 2237474"/>
              <a:gd name="connsiteX117" fmla="*/ 5259633 w 12192000"/>
              <a:gd name="connsiteY117" fmla="*/ 1837160 h 2237474"/>
              <a:gd name="connsiteX118" fmla="*/ 5197513 w 12192000"/>
              <a:gd name="connsiteY118" fmla="*/ 1844718 h 2237474"/>
              <a:gd name="connsiteX119" fmla="*/ 5184170 w 12192000"/>
              <a:gd name="connsiteY119" fmla="*/ 1849402 h 2237474"/>
              <a:gd name="connsiteX120" fmla="*/ 5168852 w 12192000"/>
              <a:gd name="connsiteY120" fmla="*/ 1844846 h 2237474"/>
              <a:gd name="connsiteX121" fmla="*/ 5164370 w 12192000"/>
              <a:gd name="connsiteY121" fmla="*/ 1840597 h 2237474"/>
              <a:gd name="connsiteX122" fmla="*/ 5114927 w 12192000"/>
              <a:gd name="connsiteY122" fmla="*/ 1847827 h 2237474"/>
              <a:gd name="connsiteX123" fmla="*/ 5108970 w 12192000"/>
              <a:gd name="connsiteY123" fmla="*/ 1847935 h 2237474"/>
              <a:gd name="connsiteX124" fmla="*/ 5067961 w 12192000"/>
              <a:gd name="connsiteY124" fmla="*/ 1845917 h 2237474"/>
              <a:gd name="connsiteX125" fmla="*/ 5007075 w 12192000"/>
              <a:gd name="connsiteY125" fmla="*/ 1838626 h 2237474"/>
              <a:gd name="connsiteX126" fmla="*/ 4944087 w 12192000"/>
              <a:gd name="connsiteY126" fmla="*/ 1823332 h 2237474"/>
              <a:gd name="connsiteX127" fmla="*/ 4907662 w 12192000"/>
              <a:gd name="connsiteY127" fmla="*/ 1816900 h 2237474"/>
              <a:gd name="connsiteX128" fmla="*/ 4882386 w 12192000"/>
              <a:gd name="connsiteY128" fmla="*/ 1809844 h 2237474"/>
              <a:gd name="connsiteX129" fmla="*/ 4811440 w 12192000"/>
              <a:gd name="connsiteY129" fmla="*/ 1804655 h 2237474"/>
              <a:gd name="connsiteX130" fmla="*/ 4691075 w 12192000"/>
              <a:gd name="connsiteY130" fmla="*/ 1801389 h 2237474"/>
              <a:gd name="connsiteX131" fmla="*/ 4611738 w 12192000"/>
              <a:gd name="connsiteY131" fmla="*/ 1776964 h 2237474"/>
              <a:gd name="connsiteX132" fmla="*/ 4560070 w 12192000"/>
              <a:gd name="connsiteY132" fmla="*/ 1785640 h 2237474"/>
              <a:gd name="connsiteX133" fmla="*/ 4536503 w 12192000"/>
              <a:gd name="connsiteY133" fmla="*/ 1785334 h 2237474"/>
              <a:gd name="connsiteX134" fmla="*/ 4513724 w 12192000"/>
              <a:gd name="connsiteY134" fmla="*/ 1791996 h 2237474"/>
              <a:gd name="connsiteX135" fmla="*/ 4459810 w 12192000"/>
              <a:gd name="connsiteY135" fmla="*/ 1797886 h 2237474"/>
              <a:gd name="connsiteX136" fmla="*/ 4379064 w 12192000"/>
              <a:gd name="connsiteY136" fmla="*/ 1817177 h 2237474"/>
              <a:gd name="connsiteX137" fmla="*/ 4319209 w 12192000"/>
              <a:gd name="connsiteY137" fmla="*/ 1834833 h 2237474"/>
              <a:gd name="connsiteX138" fmla="*/ 4290981 w 12192000"/>
              <a:gd name="connsiteY138" fmla="*/ 1839677 h 2237474"/>
              <a:gd name="connsiteX139" fmla="*/ 4285792 w 12192000"/>
              <a:gd name="connsiteY139" fmla="*/ 1836231 h 2237474"/>
              <a:gd name="connsiteX140" fmla="*/ 4238372 w 12192000"/>
              <a:gd name="connsiteY140" fmla="*/ 1851480 h 2237474"/>
              <a:gd name="connsiteX141" fmla="*/ 4232517 w 12192000"/>
              <a:gd name="connsiteY141" fmla="*/ 1852567 h 2237474"/>
              <a:gd name="connsiteX142" fmla="*/ 4191732 w 12192000"/>
              <a:gd name="connsiteY142" fmla="*/ 1857328 h 2237474"/>
              <a:gd name="connsiteX143" fmla="*/ 4065532 w 12192000"/>
              <a:gd name="connsiteY143" fmla="*/ 1855477 h 2237474"/>
              <a:gd name="connsiteX144" fmla="*/ 4028460 w 12192000"/>
              <a:gd name="connsiteY144" fmla="*/ 1855137 h 2237474"/>
              <a:gd name="connsiteX145" fmla="*/ 4002267 w 12192000"/>
              <a:gd name="connsiteY145" fmla="*/ 1852352 h 2237474"/>
              <a:gd name="connsiteX146" fmla="*/ 3931396 w 12192000"/>
              <a:gd name="connsiteY146" fmla="*/ 1858915 h 2237474"/>
              <a:gd name="connsiteX147" fmla="*/ 3812162 w 12192000"/>
              <a:gd name="connsiteY147" fmla="*/ 1875501 h 2237474"/>
              <a:gd name="connsiteX148" fmla="*/ 3729530 w 12192000"/>
              <a:gd name="connsiteY148" fmla="*/ 1864513 h 2237474"/>
              <a:gd name="connsiteX149" fmla="*/ 3680177 w 12192000"/>
              <a:gd name="connsiteY149" fmla="*/ 1881552 h 2237474"/>
              <a:gd name="connsiteX150" fmla="*/ 3567259 w 12192000"/>
              <a:gd name="connsiteY150" fmla="*/ 1893482 h 2237474"/>
              <a:gd name="connsiteX151" fmla="*/ 3405770 w 12192000"/>
              <a:gd name="connsiteY151" fmla="*/ 1904591 h 2237474"/>
              <a:gd name="connsiteX152" fmla="*/ 3280097 w 12192000"/>
              <a:gd name="connsiteY152" fmla="*/ 1919610 h 2237474"/>
              <a:gd name="connsiteX153" fmla="*/ 3123424 w 12192000"/>
              <a:gd name="connsiteY153" fmla="*/ 1952930 h 2237474"/>
              <a:gd name="connsiteX154" fmla="*/ 3009910 w 12192000"/>
              <a:gd name="connsiteY154" fmla="*/ 1957866 h 2237474"/>
              <a:gd name="connsiteX155" fmla="*/ 2995934 w 12192000"/>
              <a:gd name="connsiteY155" fmla="*/ 1967085 h 2237474"/>
              <a:gd name="connsiteX156" fmla="*/ 2980071 w 12192000"/>
              <a:gd name="connsiteY156" fmla="*/ 1972988 h 2237474"/>
              <a:gd name="connsiteX157" fmla="*/ 2978094 w 12192000"/>
              <a:gd name="connsiteY157" fmla="*/ 1972369 h 2237474"/>
              <a:gd name="connsiteX158" fmla="*/ 2942858 w 12192000"/>
              <a:gd name="connsiteY158" fmla="*/ 1981367 h 2237474"/>
              <a:gd name="connsiteX159" fmla="*/ 2875436 w 12192000"/>
              <a:gd name="connsiteY159" fmla="*/ 1996977 h 2237474"/>
              <a:gd name="connsiteX160" fmla="*/ 2874892 w 12192000"/>
              <a:gd name="connsiteY160" fmla="*/ 1996085 h 2237474"/>
              <a:gd name="connsiteX161" fmla="*/ 2864145 w 12192000"/>
              <a:gd name="connsiteY161" fmla="*/ 1994061 h 2237474"/>
              <a:gd name="connsiteX162" fmla="*/ 2843662 w 12192000"/>
              <a:gd name="connsiteY162" fmla="*/ 1992498 h 2237474"/>
              <a:gd name="connsiteX163" fmla="*/ 2796128 w 12192000"/>
              <a:gd name="connsiteY163" fmla="*/ 1976403 h 2237474"/>
              <a:gd name="connsiteX164" fmla="*/ 2756784 w 12192000"/>
              <a:gd name="connsiteY164" fmla="*/ 1985116 h 2237474"/>
              <a:gd name="connsiteX165" fmla="*/ 2748833 w 12192000"/>
              <a:gd name="connsiteY165" fmla="*/ 1986323 h 2237474"/>
              <a:gd name="connsiteX166" fmla="*/ 2748661 w 12192000"/>
              <a:gd name="connsiteY166" fmla="*/ 1986122 h 2237474"/>
              <a:gd name="connsiteX167" fmla="*/ 2740251 w 12192000"/>
              <a:gd name="connsiteY167" fmla="*/ 1986946 h 2237474"/>
              <a:gd name="connsiteX168" fmla="*/ 2718916 w 12192000"/>
              <a:gd name="connsiteY168" fmla="*/ 1990867 h 2237474"/>
              <a:gd name="connsiteX169" fmla="*/ 2713522 w 12192000"/>
              <a:gd name="connsiteY169" fmla="*/ 1990173 h 2237474"/>
              <a:gd name="connsiteX170" fmla="*/ 2680597 w 12192000"/>
              <a:gd name="connsiteY170" fmla="*/ 1984996 h 2237474"/>
              <a:gd name="connsiteX171" fmla="*/ 2578178 w 12192000"/>
              <a:gd name="connsiteY171" fmla="*/ 1990531 h 2237474"/>
              <a:gd name="connsiteX172" fmla="*/ 2476147 w 12192000"/>
              <a:gd name="connsiteY172" fmla="*/ 1998305 h 2237474"/>
              <a:gd name="connsiteX173" fmla="*/ 2373568 w 12192000"/>
              <a:gd name="connsiteY173" fmla="*/ 2003219 h 2237474"/>
              <a:gd name="connsiteX174" fmla="*/ 2321399 w 12192000"/>
              <a:gd name="connsiteY174" fmla="*/ 1989467 h 2237474"/>
              <a:gd name="connsiteX175" fmla="*/ 2315525 w 12192000"/>
              <a:gd name="connsiteY175" fmla="*/ 1989708 h 2237474"/>
              <a:gd name="connsiteX176" fmla="*/ 2300792 w 12192000"/>
              <a:gd name="connsiteY176" fmla="*/ 1994290 h 2237474"/>
              <a:gd name="connsiteX177" fmla="*/ 2295469 w 12192000"/>
              <a:gd name="connsiteY177" fmla="*/ 1996659 h 2237474"/>
              <a:gd name="connsiteX178" fmla="*/ 2287219 w 12192000"/>
              <a:gd name="connsiteY178" fmla="*/ 1998750 h 2237474"/>
              <a:gd name="connsiteX179" fmla="*/ 2286948 w 12192000"/>
              <a:gd name="connsiteY179" fmla="*/ 1998596 h 2237474"/>
              <a:gd name="connsiteX180" fmla="*/ 2243069 w 12192000"/>
              <a:gd name="connsiteY180" fmla="*/ 2015111 h 2237474"/>
              <a:gd name="connsiteX181" fmla="*/ 2186609 w 12192000"/>
              <a:gd name="connsiteY181" fmla="*/ 2008263 h 2237474"/>
              <a:gd name="connsiteX182" fmla="*/ 2164831 w 12192000"/>
              <a:gd name="connsiteY182" fmla="*/ 2010143 h 2237474"/>
              <a:gd name="connsiteX183" fmla="*/ 2152836 w 12192000"/>
              <a:gd name="connsiteY183" fmla="*/ 2010048 h 2237474"/>
              <a:gd name="connsiteX184" fmla="*/ 2117102 w 12192000"/>
              <a:gd name="connsiteY184" fmla="*/ 2023004 h 2237474"/>
              <a:gd name="connsiteX185" fmla="*/ 2111935 w 12192000"/>
              <a:gd name="connsiteY185" fmla="*/ 2023163 h 2237474"/>
              <a:gd name="connsiteX186" fmla="*/ 2089991 w 12192000"/>
              <a:gd name="connsiteY186" fmla="*/ 2034193 h 2237474"/>
              <a:gd name="connsiteX187" fmla="*/ 2058061 w 12192000"/>
              <a:gd name="connsiteY187" fmla="*/ 2047942 h 2237474"/>
              <a:gd name="connsiteX188" fmla="*/ 2055737 w 12192000"/>
              <a:gd name="connsiteY188" fmla="*/ 2047704 h 2237474"/>
              <a:gd name="connsiteX189" fmla="*/ 2042244 w 12192000"/>
              <a:gd name="connsiteY189" fmla="*/ 2055560 h 2237474"/>
              <a:gd name="connsiteX190" fmla="*/ 1976224 w 12192000"/>
              <a:gd name="connsiteY190" fmla="*/ 2074257 h 2237474"/>
              <a:gd name="connsiteX191" fmla="*/ 1877728 w 12192000"/>
              <a:gd name="connsiteY191" fmla="*/ 2101004 h 2237474"/>
              <a:gd name="connsiteX192" fmla="*/ 1759056 w 12192000"/>
              <a:gd name="connsiteY192" fmla="*/ 2125608 h 2237474"/>
              <a:gd name="connsiteX193" fmla="*/ 1637948 w 12192000"/>
              <a:gd name="connsiteY193" fmla="*/ 2172597 h 2237474"/>
              <a:gd name="connsiteX194" fmla="*/ 1434549 w 12192000"/>
              <a:gd name="connsiteY194" fmla="*/ 2234522 h 2237474"/>
              <a:gd name="connsiteX195" fmla="*/ 1398481 w 12192000"/>
              <a:gd name="connsiteY195" fmla="*/ 2237074 h 2237474"/>
              <a:gd name="connsiteX196" fmla="*/ 1398407 w 12192000"/>
              <a:gd name="connsiteY196" fmla="*/ 2237095 h 2237474"/>
              <a:gd name="connsiteX197" fmla="*/ 1370962 w 12192000"/>
              <a:gd name="connsiteY197" fmla="*/ 2237474 h 2237474"/>
              <a:gd name="connsiteX198" fmla="*/ 1356367 w 12192000"/>
              <a:gd name="connsiteY198" fmla="*/ 2235089 h 2237474"/>
              <a:gd name="connsiteX199" fmla="*/ 1324828 w 12192000"/>
              <a:gd name="connsiteY199" fmla="*/ 2231968 h 2237474"/>
              <a:gd name="connsiteX200" fmla="*/ 1297744 w 12192000"/>
              <a:gd name="connsiteY200" fmla="*/ 2235849 h 2237474"/>
              <a:gd name="connsiteX201" fmla="*/ 1286236 w 12192000"/>
              <a:gd name="connsiteY201" fmla="*/ 2233135 h 2237474"/>
              <a:gd name="connsiteX202" fmla="*/ 1283504 w 12192000"/>
              <a:gd name="connsiteY202" fmla="*/ 2233797 h 2237474"/>
              <a:gd name="connsiteX203" fmla="*/ 1279765 w 12192000"/>
              <a:gd name="connsiteY203" fmla="*/ 2229639 h 2237474"/>
              <a:gd name="connsiteX204" fmla="*/ 1195347 w 12192000"/>
              <a:gd name="connsiteY204" fmla="*/ 2212354 h 2237474"/>
              <a:gd name="connsiteX205" fmla="*/ 970251 w 12192000"/>
              <a:gd name="connsiteY205" fmla="*/ 2221029 h 2237474"/>
              <a:gd name="connsiteX206" fmla="*/ 812914 w 12192000"/>
              <a:gd name="connsiteY206" fmla="*/ 2202752 h 2237474"/>
              <a:gd name="connsiteX207" fmla="*/ 800195 w 12192000"/>
              <a:gd name="connsiteY207" fmla="*/ 2209407 h 2237474"/>
              <a:gd name="connsiteX208" fmla="*/ 784978 w 12192000"/>
              <a:gd name="connsiteY208" fmla="*/ 2212360 h 2237474"/>
              <a:gd name="connsiteX209" fmla="*/ 681987 w 12192000"/>
              <a:gd name="connsiteY209" fmla="*/ 2216757 h 2237474"/>
              <a:gd name="connsiteX210" fmla="*/ 669923 w 12192000"/>
              <a:gd name="connsiteY210" fmla="*/ 2211682 h 2237474"/>
              <a:gd name="connsiteX211" fmla="*/ 648680 w 12192000"/>
              <a:gd name="connsiteY211" fmla="*/ 2206229 h 2237474"/>
              <a:gd name="connsiteX212" fmla="*/ 597225 w 12192000"/>
              <a:gd name="connsiteY212" fmla="*/ 2180999 h 2237474"/>
              <a:gd name="connsiteX213" fmla="*/ 558449 w 12192000"/>
              <a:gd name="connsiteY213" fmla="*/ 2182346 h 2237474"/>
              <a:gd name="connsiteX214" fmla="*/ 550517 w 12192000"/>
              <a:gd name="connsiteY214" fmla="*/ 2182060 h 2237474"/>
              <a:gd name="connsiteX215" fmla="*/ 550309 w 12192000"/>
              <a:gd name="connsiteY215" fmla="*/ 2181825 h 2237474"/>
              <a:gd name="connsiteX216" fmla="*/ 541836 w 12192000"/>
              <a:gd name="connsiteY216" fmla="*/ 2181063 h 2237474"/>
              <a:gd name="connsiteX217" fmla="*/ 536057 w 12192000"/>
              <a:gd name="connsiteY217" fmla="*/ 2181537 h 2237474"/>
              <a:gd name="connsiteX218" fmla="*/ 520671 w 12192000"/>
              <a:gd name="connsiteY218" fmla="*/ 2180980 h 2237474"/>
              <a:gd name="connsiteX219" fmla="*/ 515024 w 12192000"/>
              <a:gd name="connsiteY219" fmla="*/ 2179258 h 2237474"/>
              <a:gd name="connsiteX220" fmla="*/ 512278 w 12192000"/>
              <a:gd name="connsiteY220" fmla="*/ 2176369 h 2237474"/>
              <a:gd name="connsiteX221" fmla="*/ 480419 w 12192000"/>
              <a:gd name="connsiteY221" fmla="*/ 2167807 h 2237474"/>
              <a:gd name="connsiteX222" fmla="*/ 413835 w 12192000"/>
              <a:gd name="connsiteY222" fmla="*/ 2156783 h 2237474"/>
              <a:gd name="connsiteX223" fmla="*/ 376513 w 12192000"/>
              <a:gd name="connsiteY223" fmla="*/ 2154014 h 2237474"/>
              <a:gd name="connsiteX224" fmla="*/ 273386 w 12192000"/>
              <a:gd name="connsiteY224" fmla="*/ 2142551 h 2237474"/>
              <a:gd name="connsiteX225" fmla="*/ 169207 w 12192000"/>
              <a:gd name="connsiteY225" fmla="*/ 2128100 h 2237474"/>
              <a:gd name="connsiteX226" fmla="*/ 93149 w 12192000"/>
              <a:gd name="connsiteY226" fmla="*/ 2105324 h 2237474"/>
              <a:gd name="connsiteX227" fmla="*/ 88109 w 12192000"/>
              <a:gd name="connsiteY227" fmla="*/ 2106704 h 2237474"/>
              <a:gd name="connsiteX228" fmla="*/ 80022 w 12192000"/>
              <a:gd name="connsiteY228" fmla="*/ 2107254 h 2237474"/>
              <a:gd name="connsiteX229" fmla="*/ 79717 w 12192000"/>
              <a:gd name="connsiteY229" fmla="*/ 2107046 h 2237474"/>
              <a:gd name="connsiteX230" fmla="*/ 72352 w 12192000"/>
              <a:gd name="connsiteY230" fmla="*/ 2107991 h 2237474"/>
              <a:gd name="connsiteX231" fmla="*/ 37645 w 12192000"/>
              <a:gd name="connsiteY231" fmla="*/ 2115401 h 2237474"/>
              <a:gd name="connsiteX232" fmla="*/ 4572 w 12192000"/>
              <a:gd name="connsiteY232" fmla="*/ 2111091 h 2237474"/>
              <a:gd name="connsiteX233" fmla="*/ 0 w 12192000"/>
              <a:gd name="connsiteY233" fmla="*/ 2110468 h 2237474"/>
              <a:gd name="connsiteX234" fmla="*/ 0 w 12192000"/>
              <a:gd name="connsiteY23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16595 w 12192000"/>
              <a:gd name="connsiteY100" fmla="*/ 1667475 h 2237474"/>
              <a:gd name="connsiteX101" fmla="*/ 6508541 w 12192000"/>
              <a:gd name="connsiteY101" fmla="*/ 1668757 h 2237474"/>
              <a:gd name="connsiteX102" fmla="*/ 6471012 w 12192000"/>
              <a:gd name="connsiteY102" fmla="*/ 1678604 h 2237474"/>
              <a:gd name="connsiteX103" fmla="*/ 6415265 w 12192000"/>
              <a:gd name="connsiteY103" fmla="*/ 1665317 h 2237474"/>
              <a:gd name="connsiteX104" fmla="*/ 6364035 w 12192000"/>
              <a:gd name="connsiteY104" fmla="*/ 1667683 h 2237474"/>
              <a:gd name="connsiteX105" fmla="*/ 6280959 w 12192000"/>
              <a:gd name="connsiteY105" fmla="*/ 1689329 h 2237474"/>
              <a:gd name="connsiteX106" fmla="*/ 6243319 w 12192000"/>
              <a:gd name="connsiteY106" fmla="*/ 1695560 h 2237474"/>
              <a:gd name="connsiteX107" fmla="*/ 6098321 w 12192000"/>
              <a:gd name="connsiteY107" fmla="*/ 1721646 h 2237474"/>
              <a:gd name="connsiteX108" fmla="*/ 5880652 w 12192000"/>
              <a:gd name="connsiteY108" fmla="*/ 1779643 h 2237474"/>
              <a:gd name="connsiteX109" fmla="*/ 5785959 w 12192000"/>
              <a:gd name="connsiteY109" fmla="*/ 1775307 h 2237474"/>
              <a:gd name="connsiteX110" fmla="*/ 5643534 w 12192000"/>
              <a:gd name="connsiteY110" fmla="*/ 1802919 h 2237474"/>
              <a:gd name="connsiteX111" fmla="*/ 5518799 w 12192000"/>
              <a:gd name="connsiteY111" fmla="*/ 1818312 h 2237474"/>
              <a:gd name="connsiteX112" fmla="*/ 5505014 w 12192000"/>
              <a:gd name="connsiteY112" fmla="*/ 1819259 h 2237474"/>
              <a:gd name="connsiteX113" fmla="*/ 5453307 w 12192000"/>
              <a:gd name="connsiteY113" fmla="*/ 1815450 h 2237474"/>
              <a:gd name="connsiteX114" fmla="*/ 5364192 w 12192000"/>
              <a:gd name="connsiteY114" fmla="*/ 1826074 h 2237474"/>
              <a:gd name="connsiteX115" fmla="*/ 5350380 w 12192000"/>
              <a:gd name="connsiteY115" fmla="*/ 1830891 h 2237474"/>
              <a:gd name="connsiteX116" fmla="*/ 5259633 w 12192000"/>
              <a:gd name="connsiteY116" fmla="*/ 1837160 h 2237474"/>
              <a:gd name="connsiteX117" fmla="*/ 5197513 w 12192000"/>
              <a:gd name="connsiteY117" fmla="*/ 1844718 h 2237474"/>
              <a:gd name="connsiteX118" fmla="*/ 5184170 w 12192000"/>
              <a:gd name="connsiteY118" fmla="*/ 1849402 h 2237474"/>
              <a:gd name="connsiteX119" fmla="*/ 5168852 w 12192000"/>
              <a:gd name="connsiteY119" fmla="*/ 1844846 h 2237474"/>
              <a:gd name="connsiteX120" fmla="*/ 5164370 w 12192000"/>
              <a:gd name="connsiteY120" fmla="*/ 1840597 h 2237474"/>
              <a:gd name="connsiteX121" fmla="*/ 5114927 w 12192000"/>
              <a:gd name="connsiteY121" fmla="*/ 1847827 h 2237474"/>
              <a:gd name="connsiteX122" fmla="*/ 5108970 w 12192000"/>
              <a:gd name="connsiteY122" fmla="*/ 1847935 h 2237474"/>
              <a:gd name="connsiteX123" fmla="*/ 5067961 w 12192000"/>
              <a:gd name="connsiteY123" fmla="*/ 1845917 h 2237474"/>
              <a:gd name="connsiteX124" fmla="*/ 5007075 w 12192000"/>
              <a:gd name="connsiteY124" fmla="*/ 1838626 h 2237474"/>
              <a:gd name="connsiteX125" fmla="*/ 4944087 w 12192000"/>
              <a:gd name="connsiteY125" fmla="*/ 1823332 h 2237474"/>
              <a:gd name="connsiteX126" fmla="*/ 4907662 w 12192000"/>
              <a:gd name="connsiteY126" fmla="*/ 1816900 h 2237474"/>
              <a:gd name="connsiteX127" fmla="*/ 4882386 w 12192000"/>
              <a:gd name="connsiteY127" fmla="*/ 1809844 h 2237474"/>
              <a:gd name="connsiteX128" fmla="*/ 4811440 w 12192000"/>
              <a:gd name="connsiteY128" fmla="*/ 1804655 h 2237474"/>
              <a:gd name="connsiteX129" fmla="*/ 4691075 w 12192000"/>
              <a:gd name="connsiteY129" fmla="*/ 1801389 h 2237474"/>
              <a:gd name="connsiteX130" fmla="*/ 4611738 w 12192000"/>
              <a:gd name="connsiteY130" fmla="*/ 1776964 h 2237474"/>
              <a:gd name="connsiteX131" fmla="*/ 4560070 w 12192000"/>
              <a:gd name="connsiteY131" fmla="*/ 1785640 h 2237474"/>
              <a:gd name="connsiteX132" fmla="*/ 4536503 w 12192000"/>
              <a:gd name="connsiteY132" fmla="*/ 1785334 h 2237474"/>
              <a:gd name="connsiteX133" fmla="*/ 4513724 w 12192000"/>
              <a:gd name="connsiteY133" fmla="*/ 1791996 h 2237474"/>
              <a:gd name="connsiteX134" fmla="*/ 4459810 w 12192000"/>
              <a:gd name="connsiteY134" fmla="*/ 1797886 h 2237474"/>
              <a:gd name="connsiteX135" fmla="*/ 4379064 w 12192000"/>
              <a:gd name="connsiteY135" fmla="*/ 1817177 h 2237474"/>
              <a:gd name="connsiteX136" fmla="*/ 4319209 w 12192000"/>
              <a:gd name="connsiteY136" fmla="*/ 1834833 h 2237474"/>
              <a:gd name="connsiteX137" fmla="*/ 4290981 w 12192000"/>
              <a:gd name="connsiteY137" fmla="*/ 1839677 h 2237474"/>
              <a:gd name="connsiteX138" fmla="*/ 4285792 w 12192000"/>
              <a:gd name="connsiteY138" fmla="*/ 1836231 h 2237474"/>
              <a:gd name="connsiteX139" fmla="*/ 4238372 w 12192000"/>
              <a:gd name="connsiteY139" fmla="*/ 1851480 h 2237474"/>
              <a:gd name="connsiteX140" fmla="*/ 4232517 w 12192000"/>
              <a:gd name="connsiteY140" fmla="*/ 1852567 h 2237474"/>
              <a:gd name="connsiteX141" fmla="*/ 4191732 w 12192000"/>
              <a:gd name="connsiteY141" fmla="*/ 1857328 h 2237474"/>
              <a:gd name="connsiteX142" fmla="*/ 4065532 w 12192000"/>
              <a:gd name="connsiteY142" fmla="*/ 1855477 h 2237474"/>
              <a:gd name="connsiteX143" fmla="*/ 4028460 w 12192000"/>
              <a:gd name="connsiteY143" fmla="*/ 1855137 h 2237474"/>
              <a:gd name="connsiteX144" fmla="*/ 4002267 w 12192000"/>
              <a:gd name="connsiteY144" fmla="*/ 1852352 h 2237474"/>
              <a:gd name="connsiteX145" fmla="*/ 3931396 w 12192000"/>
              <a:gd name="connsiteY145" fmla="*/ 1858915 h 2237474"/>
              <a:gd name="connsiteX146" fmla="*/ 3812162 w 12192000"/>
              <a:gd name="connsiteY146" fmla="*/ 1875501 h 2237474"/>
              <a:gd name="connsiteX147" fmla="*/ 3729530 w 12192000"/>
              <a:gd name="connsiteY147" fmla="*/ 1864513 h 2237474"/>
              <a:gd name="connsiteX148" fmla="*/ 3680177 w 12192000"/>
              <a:gd name="connsiteY148" fmla="*/ 1881552 h 2237474"/>
              <a:gd name="connsiteX149" fmla="*/ 3567259 w 12192000"/>
              <a:gd name="connsiteY149" fmla="*/ 1893482 h 2237474"/>
              <a:gd name="connsiteX150" fmla="*/ 3405770 w 12192000"/>
              <a:gd name="connsiteY150" fmla="*/ 1904591 h 2237474"/>
              <a:gd name="connsiteX151" fmla="*/ 3280097 w 12192000"/>
              <a:gd name="connsiteY151" fmla="*/ 1919610 h 2237474"/>
              <a:gd name="connsiteX152" fmla="*/ 3123424 w 12192000"/>
              <a:gd name="connsiteY152" fmla="*/ 1952930 h 2237474"/>
              <a:gd name="connsiteX153" fmla="*/ 3009910 w 12192000"/>
              <a:gd name="connsiteY153" fmla="*/ 1957866 h 2237474"/>
              <a:gd name="connsiteX154" fmla="*/ 2995934 w 12192000"/>
              <a:gd name="connsiteY154" fmla="*/ 1967085 h 2237474"/>
              <a:gd name="connsiteX155" fmla="*/ 2980071 w 12192000"/>
              <a:gd name="connsiteY155" fmla="*/ 1972988 h 2237474"/>
              <a:gd name="connsiteX156" fmla="*/ 2978094 w 12192000"/>
              <a:gd name="connsiteY156" fmla="*/ 1972369 h 2237474"/>
              <a:gd name="connsiteX157" fmla="*/ 2942858 w 12192000"/>
              <a:gd name="connsiteY157" fmla="*/ 1981367 h 2237474"/>
              <a:gd name="connsiteX158" fmla="*/ 2875436 w 12192000"/>
              <a:gd name="connsiteY158" fmla="*/ 1996977 h 2237474"/>
              <a:gd name="connsiteX159" fmla="*/ 2874892 w 12192000"/>
              <a:gd name="connsiteY159" fmla="*/ 1996085 h 2237474"/>
              <a:gd name="connsiteX160" fmla="*/ 2864145 w 12192000"/>
              <a:gd name="connsiteY160" fmla="*/ 1994061 h 2237474"/>
              <a:gd name="connsiteX161" fmla="*/ 2843662 w 12192000"/>
              <a:gd name="connsiteY161" fmla="*/ 1992498 h 2237474"/>
              <a:gd name="connsiteX162" fmla="*/ 2796128 w 12192000"/>
              <a:gd name="connsiteY162" fmla="*/ 1976403 h 2237474"/>
              <a:gd name="connsiteX163" fmla="*/ 2756784 w 12192000"/>
              <a:gd name="connsiteY163" fmla="*/ 1985116 h 2237474"/>
              <a:gd name="connsiteX164" fmla="*/ 2748833 w 12192000"/>
              <a:gd name="connsiteY164" fmla="*/ 1986323 h 2237474"/>
              <a:gd name="connsiteX165" fmla="*/ 2748661 w 12192000"/>
              <a:gd name="connsiteY165" fmla="*/ 1986122 h 2237474"/>
              <a:gd name="connsiteX166" fmla="*/ 2740251 w 12192000"/>
              <a:gd name="connsiteY166" fmla="*/ 1986946 h 2237474"/>
              <a:gd name="connsiteX167" fmla="*/ 2718916 w 12192000"/>
              <a:gd name="connsiteY167" fmla="*/ 1990867 h 2237474"/>
              <a:gd name="connsiteX168" fmla="*/ 2713522 w 12192000"/>
              <a:gd name="connsiteY168" fmla="*/ 1990173 h 2237474"/>
              <a:gd name="connsiteX169" fmla="*/ 2680597 w 12192000"/>
              <a:gd name="connsiteY169" fmla="*/ 1984996 h 2237474"/>
              <a:gd name="connsiteX170" fmla="*/ 2578178 w 12192000"/>
              <a:gd name="connsiteY170" fmla="*/ 1990531 h 2237474"/>
              <a:gd name="connsiteX171" fmla="*/ 2476147 w 12192000"/>
              <a:gd name="connsiteY171" fmla="*/ 1998305 h 2237474"/>
              <a:gd name="connsiteX172" fmla="*/ 2373568 w 12192000"/>
              <a:gd name="connsiteY172" fmla="*/ 2003219 h 2237474"/>
              <a:gd name="connsiteX173" fmla="*/ 2321399 w 12192000"/>
              <a:gd name="connsiteY173" fmla="*/ 1989467 h 2237474"/>
              <a:gd name="connsiteX174" fmla="*/ 2315525 w 12192000"/>
              <a:gd name="connsiteY174" fmla="*/ 1989708 h 2237474"/>
              <a:gd name="connsiteX175" fmla="*/ 2300792 w 12192000"/>
              <a:gd name="connsiteY175" fmla="*/ 1994290 h 2237474"/>
              <a:gd name="connsiteX176" fmla="*/ 2295469 w 12192000"/>
              <a:gd name="connsiteY176" fmla="*/ 1996659 h 2237474"/>
              <a:gd name="connsiteX177" fmla="*/ 2287219 w 12192000"/>
              <a:gd name="connsiteY177" fmla="*/ 1998750 h 2237474"/>
              <a:gd name="connsiteX178" fmla="*/ 2286948 w 12192000"/>
              <a:gd name="connsiteY178" fmla="*/ 1998596 h 2237474"/>
              <a:gd name="connsiteX179" fmla="*/ 2243069 w 12192000"/>
              <a:gd name="connsiteY179" fmla="*/ 2015111 h 2237474"/>
              <a:gd name="connsiteX180" fmla="*/ 2186609 w 12192000"/>
              <a:gd name="connsiteY180" fmla="*/ 2008263 h 2237474"/>
              <a:gd name="connsiteX181" fmla="*/ 2164831 w 12192000"/>
              <a:gd name="connsiteY181" fmla="*/ 2010143 h 2237474"/>
              <a:gd name="connsiteX182" fmla="*/ 2152836 w 12192000"/>
              <a:gd name="connsiteY182" fmla="*/ 2010048 h 2237474"/>
              <a:gd name="connsiteX183" fmla="*/ 2117102 w 12192000"/>
              <a:gd name="connsiteY183" fmla="*/ 2023004 h 2237474"/>
              <a:gd name="connsiteX184" fmla="*/ 2111935 w 12192000"/>
              <a:gd name="connsiteY184" fmla="*/ 2023163 h 2237474"/>
              <a:gd name="connsiteX185" fmla="*/ 2089991 w 12192000"/>
              <a:gd name="connsiteY185" fmla="*/ 2034193 h 2237474"/>
              <a:gd name="connsiteX186" fmla="*/ 2058061 w 12192000"/>
              <a:gd name="connsiteY186" fmla="*/ 2047942 h 2237474"/>
              <a:gd name="connsiteX187" fmla="*/ 2055737 w 12192000"/>
              <a:gd name="connsiteY187" fmla="*/ 2047704 h 2237474"/>
              <a:gd name="connsiteX188" fmla="*/ 2042244 w 12192000"/>
              <a:gd name="connsiteY188" fmla="*/ 2055560 h 2237474"/>
              <a:gd name="connsiteX189" fmla="*/ 1976224 w 12192000"/>
              <a:gd name="connsiteY189" fmla="*/ 2074257 h 2237474"/>
              <a:gd name="connsiteX190" fmla="*/ 1877728 w 12192000"/>
              <a:gd name="connsiteY190" fmla="*/ 2101004 h 2237474"/>
              <a:gd name="connsiteX191" fmla="*/ 1759056 w 12192000"/>
              <a:gd name="connsiteY191" fmla="*/ 2125608 h 2237474"/>
              <a:gd name="connsiteX192" fmla="*/ 1637948 w 12192000"/>
              <a:gd name="connsiteY192" fmla="*/ 2172597 h 2237474"/>
              <a:gd name="connsiteX193" fmla="*/ 1434549 w 12192000"/>
              <a:gd name="connsiteY193" fmla="*/ 2234522 h 2237474"/>
              <a:gd name="connsiteX194" fmla="*/ 1398481 w 12192000"/>
              <a:gd name="connsiteY194" fmla="*/ 2237074 h 2237474"/>
              <a:gd name="connsiteX195" fmla="*/ 1398407 w 12192000"/>
              <a:gd name="connsiteY195" fmla="*/ 2237095 h 2237474"/>
              <a:gd name="connsiteX196" fmla="*/ 1370962 w 12192000"/>
              <a:gd name="connsiteY196" fmla="*/ 2237474 h 2237474"/>
              <a:gd name="connsiteX197" fmla="*/ 1356367 w 12192000"/>
              <a:gd name="connsiteY197" fmla="*/ 2235089 h 2237474"/>
              <a:gd name="connsiteX198" fmla="*/ 1324828 w 12192000"/>
              <a:gd name="connsiteY198" fmla="*/ 2231968 h 2237474"/>
              <a:gd name="connsiteX199" fmla="*/ 1297744 w 12192000"/>
              <a:gd name="connsiteY199" fmla="*/ 2235849 h 2237474"/>
              <a:gd name="connsiteX200" fmla="*/ 1286236 w 12192000"/>
              <a:gd name="connsiteY200" fmla="*/ 2233135 h 2237474"/>
              <a:gd name="connsiteX201" fmla="*/ 1283504 w 12192000"/>
              <a:gd name="connsiteY201" fmla="*/ 2233797 h 2237474"/>
              <a:gd name="connsiteX202" fmla="*/ 1279765 w 12192000"/>
              <a:gd name="connsiteY202" fmla="*/ 2229639 h 2237474"/>
              <a:gd name="connsiteX203" fmla="*/ 1195347 w 12192000"/>
              <a:gd name="connsiteY203" fmla="*/ 2212354 h 2237474"/>
              <a:gd name="connsiteX204" fmla="*/ 970251 w 12192000"/>
              <a:gd name="connsiteY204" fmla="*/ 2221029 h 2237474"/>
              <a:gd name="connsiteX205" fmla="*/ 812914 w 12192000"/>
              <a:gd name="connsiteY205" fmla="*/ 2202752 h 2237474"/>
              <a:gd name="connsiteX206" fmla="*/ 800195 w 12192000"/>
              <a:gd name="connsiteY206" fmla="*/ 2209407 h 2237474"/>
              <a:gd name="connsiteX207" fmla="*/ 784978 w 12192000"/>
              <a:gd name="connsiteY207" fmla="*/ 2212360 h 2237474"/>
              <a:gd name="connsiteX208" fmla="*/ 681987 w 12192000"/>
              <a:gd name="connsiteY208" fmla="*/ 2216757 h 2237474"/>
              <a:gd name="connsiteX209" fmla="*/ 669923 w 12192000"/>
              <a:gd name="connsiteY209" fmla="*/ 2211682 h 2237474"/>
              <a:gd name="connsiteX210" fmla="*/ 648680 w 12192000"/>
              <a:gd name="connsiteY210" fmla="*/ 2206229 h 2237474"/>
              <a:gd name="connsiteX211" fmla="*/ 597225 w 12192000"/>
              <a:gd name="connsiteY211" fmla="*/ 2180999 h 2237474"/>
              <a:gd name="connsiteX212" fmla="*/ 558449 w 12192000"/>
              <a:gd name="connsiteY212" fmla="*/ 2182346 h 2237474"/>
              <a:gd name="connsiteX213" fmla="*/ 550517 w 12192000"/>
              <a:gd name="connsiteY213" fmla="*/ 2182060 h 2237474"/>
              <a:gd name="connsiteX214" fmla="*/ 550309 w 12192000"/>
              <a:gd name="connsiteY214" fmla="*/ 2181825 h 2237474"/>
              <a:gd name="connsiteX215" fmla="*/ 541836 w 12192000"/>
              <a:gd name="connsiteY215" fmla="*/ 2181063 h 2237474"/>
              <a:gd name="connsiteX216" fmla="*/ 536057 w 12192000"/>
              <a:gd name="connsiteY216" fmla="*/ 2181537 h 2237474"/>
              <a:gd name="connsiteX217" fmla="*/ 520671 w 12192000"/>
              <a:gd name="connsiteY217" fmla="*/ 2180980 h 2237474"/>
              <a:gd name="connsiteX218" fmla="*/ 515024 w 12192000"/>
              <a:gd name="connsiteY218" fmla="*/ 2179258 h 2237474"/>
              <a:gd name="connsiteX219" fmla="*/ 512278 w 12192000"/>
              <a:gd name="connsiteY219" fmla="*/ 2176369 h 2237474"/>
              <a:gd name="connsiteX220" fmla="*/ 480419 w 12192000"/>
              <a:gd name="connsiteY220" fmla="*/ 2167807 h 2237474"/>
              <a:gd name="connsiteX221" fmla="*/ 413835 w 12192000"/>
              <a:gd name="connsiteY221" fmla="*/ 2156783 h 2237474"/>
              <a:gd name="connsiteX222" fmla="*/ 376513 w 12192000"/>
              <a:gd name="connsiteY222" fmla="*/ 2154014 h 2237474"/>
              <a:gd name="connsiteX223" fmla="*/ 273386 w 12192000"/>
              <a:gd name="connsiteY223" fmla="*/ 2142551 h 2237474"/>
              <a:gd name="connsiteX224" fmla="*/ 169207 w 12192000"/>
              <a:gd name="connsiteY224" fmla="*/ 2128100 h 2237474"/>
              <a:gd name="connsiteX225" fmla="*/ 93149 w 12192000"/>
              <a:gd name="connsiteY225" fmla="*/ 2105324 h 2237474"/>
              <a:gd name="connsiteX226" fmla="*/ 88109 w 12192000"/>
              <a:gd name="connsiteY226" fmla="*/ 2106704 h 2237474"/>
              <a:gd name="connsiteX227" fmla="*/ 80022 w 12192000"/>
              <a:gd name="connsiteY227" fmla="*/ 2107254 h 2237474"/>
              <a:gd name="connsiteX228" fmla="*/ 79717 w 12192000"/>
              <a:gd name="connsiteY228" fmla="*/ 2107046 h 2237474"/>
              <a:gd name="connsiteX229" fmla="*/ 72352 w 12192000"/>
              <a:gd name="connsiteY229" fmla="*/ 2107991 h 2237474"/>
              <a:gd name="connsiteX230" fmla="*/ 37645 w 12192000"/>
              <a:gd name="connsiteY230" fmla="*/ 2115401 h 2237474"/>
              <a:gd name="connsiteX231" fmla="*/ 4572 w 12192000"/>
              <a:gd name="connsiteY231" fmla="*/ 2111091 h 2237474"/>
              <a:gd name="connsiteX232" fmla="*/ 0 w 12192000"/>
              <a:gd name="connsiteY232" fmla="*/ 2110468 h 2237474"/>
              <a:gd name="connsiteX233" fmla="*/ 0 w 12192000"/>
              <a:gd name="connsiteY23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16595 w 12192000"/>
              <a:gd name="connsiteY99" fmla="*/ 1667475 h 2237474"/>
              <a:gd name="connsiteX100" fmla="*/ 6508541 w 12192000"/>
              <a:gd name="connsiteY100" fmla="*/ 1668757 h 2237474"/>
              <a:gd name="connsiteX101" fmla="*/ 6471012 w 12192000"/>
              <a:gd name="connsiteY101" fmla="*/ 1678604 h 2237474"/>
              <a:gd name="connsiteX102" fmla="*/ 6415265 w 12192000"/>
              <a:gd name="connsiteY102" fmla="*/ 1665317 h 2237474"/>
              <a:gd name="connsiteX103" fmla="*/ 6364035 w 12192000"/>
              <a:gd name="connsiteY103" fmla="*/ 1667683 h 2237474"/>
              <a:gd name="connsiteX104" fmla="*/ 6280959 w 12192000"/>
              <a:gd name="connsiteY104" fmla="*/ 1689329 h 2237474"/>
              <a:gd name="connsiteX105" fmla="*/ 6243319 w 12192000"/>
              <a:gd name="connsiteY105" fmla="*/ 1695560 h 2237474"/>
              <a:gd name="connsiteX106" fmla="*/ 6098321 w 12192000"/>
              <a:gd name="connsiteY106" fmla="*/ 1721646 h 2237474"/>
              <a:gd name="connsiteX107" fmla="*/ 5880652 w 12192000"/>
              <a:gd name="connsiteY107" fmla="*/ 1779643 h 2237474"/>
              <a:gd name="connsiteX108" fmla="*/ 5785959 w 12192000"/>
              <a:gd name="connsiteY108" fmla="*/ 1775307 h 2237474"/>
              <a:gd name="connsiteX109" fmla="*/ 5643534 w 12192000"/>
              <a:gd name="connsiteY109" fmla="*/ 1802919 h 2237474"/>
              <a:gd name="connsiteX110" fmla="*/ 5518799 w 12192000"/>
              <a:gd name="connsiteY110" fmla="*/ 1818312 h 2237474"/>
              <a:gd name="connsiteX111" fmla="*/ 5505014 w 12192000"/>
              <a:gd name="connsiteY111" fmla="*/ 1819259 h 2237474"/>
              <a:gd name="connsiteX112" fmla="*/ 5453307 w 12192000"/>
              <a:gd name="connsiteY112" fmla="*/ 1815450 h 2237474"/>
              <a:gd name="connsiteX113" fmla="*/ 5364192 w 12192000"/>
              <a:gd name="connsiteY113" fmla="*/ 1826074 h 2237474"/>
              <a:gd name="connsiteX114" fmla="*/ 5350380 w 12192000"/>
              <a:gd name="connsiteY114" fmla="*/ 1830891 h 2237474"/>
              <a:gd name="connsiteX115" fmla="*/ 5259633 w 12192000"/>
              <a:gd name="connsiteY115" fmla="*/ 1837160 h 2237474"/>
              <a:gd name="connsiteX116" fmla="*/ 5197513 w 12192000"/>
              <a:gd name="connsiteY116" fmla="*/ 1844718 h 2237474"/>
              <a:gd name="connsiteX117" fmla="*/ 5184170 w 12192000"/>
              <a:gd name="connsiteY117" fmla="*/ 1849402 h 2237474"/>
              <a:gd name="connsiteX118" fmla="*/ 5168852 w 12192000"/>
              <a:gd name="connsiteY118" fmla="*/ 1844846 h 2237474"/>
              <a:gd name="connsiteX119" fmla="*/ 5164370 w 12192000"/>
              <a:gd name="connsiteY119" fmla="*/ 1840597 h 2237474"/>
              <a:gd name="connsiteX120" fmla="*/ 5114927 w 12192000"/>
              <a:gd name="connsiteY120" fmla="*/ 1847827 h 2237474"/>
              <a:gd name="connsiteX121" fmla="*/ 5108970 w 12192000"/>
              <a:gd name="connsiteY121" fmla="*/ 1847935 h 2237474"/>
              <a:gd name="connsiteX122" fmla="*/ 5067961 w 12192000"/>
              <a:gd name="connsiteY122" fmla="*/ 1845917 h 2237474"/>
              <a:gd name="connsiteX123" fmla="*/ 5007075 w 12192000"/>
              <a:gd name="connsiteY123" fmla="*/ 1838626 h 2237474"/>
              <a:gd name="connsiteX124" fmla="*/ 4944087 w 12192000"/>
              <a:gd name="connsiteY124" fmla="*/ 1823332 h 2237474"/>
              <a:gd name="connsiteX125" fmla="*/ 4907662 w 12192000"/>
              <a:gd name="connsiteY125" fmla="*/ 1816900 h 2237474"/>
              <a:gd name="connsiteX126" fmla="*/ 4882386 w 12192000"/>
              <a:gd name="connsiteY126" fmla="*/ 1809844 h 2237474"/>
              <a:gd name="connsiteX127" fmla="*/ 4811440 w 12192000"/>
              <a:gd name="connsiteY127" fmla="*/ 1804655 h 2237474"/>
              <a:gd name="connsiteX128" fmla="*/ 4691075 w 12192000"/>
              <a:gd name="connsiteY128" fmla="*/ 1801389 h 2237474"/>
              <a:gd name="connsiteX129" fmla="*/ 4611738 w 12192000"/>
              <a:gd name="connsiteY129" fmla="*/ 1776964 h 2237474"/>
              <a:gd name="connsiteX130" fmla="*/ 4560070 w 12192000"/>
              <a:gd name="connsiteY130" fmla="*/ 1785640 h 2237474"/>
              <a:gd name="connsiteX131" fmla="*/ 4536503 w 12192000"/>
              <a:gd name="connsiteY131" fmla="*/ 1785334 h 2237474"/>
              <a:gd name="connsiteX132" fmla="*/ 4513724 w 12192000"/>
              <a:gd name="connsiteY132" fmla="*/ 1791996 h 2237474"/>
              <a:gd name="connsiteX133" fmla="*/ 4459810 w 12192000"/>
              <a:gd name="connsiteY133" fmla="*/ 1797886 h 2237474"/>
              <a:gd name="connsiteX134" fmla="*/ 4379064 w 12192000"/>
              <a:gd name="connsiteY134" fmla="*/ 1817177 h 2237474"/>
              <a:gd name="connsiteX135" fmla="*/ 4319209 w 12192000"/>
              <a:gd name="connsiteY135" fmla="*/ 1834833 h 2237474"/>
              <a:gd name="connsiteX136" fmla="*/ 4290981 w 12192000"/>
              <a:gd name="connsiteY136" fmla="*/ 1839677 h 2237474"/>
              <a:gd name="connsiteX137" fmla="*/ 4285792 w 12192000"/>
              <a:gd name="connsiteY137" fmla="*/ 1836231 h 2237474"/>
              <a:gd name="connsiteX138" fmla="*/ 4238372 w 12192000"/>
              <a:gd name="connsiteY138" fmla="*/ 1851480 h 2237474"/>
              <a:gd name="connsiteX139" fmla="*/ 4232517 w 12192000"/>
              <a:gd name="connsiteY139" fmla="*/ 1852567 h 2237474"/>
              <a:gd name="connsiteX140" fmla="*/ 4191732 w 12192000"/>
              <a:gd name="connsiteY140" fmla="*/ 1857328 h 2237474"/>
              <a:gd name="connsiteX141" fmla="*/ 4065532 w 12192000"/>
              <a:gd name="connsiteY141" fmla="*/ 1855477 h 2237474"/>
              <a:gd name="connsiteX142" fmla="*/ 4028460 w 12192000"/>
              <a:gd name="connsiteY142" fmla="*/ 1855137 h 2237474"/>
              <a:gd name="connsiteX143" fmla="*/ 4002267 w 12192000"/>
              <a:gd name="connsiteY143" fmla="*/ 1852352 h 2237474"/>
              <a:gd name="connsiteX144" fmla="*/ 3931396 w 12192000"/>
              <a:gd name="connsiteY144" fmla="*/ 1858915 h 2237474"/>
              <a:gd name="connsiteX145" fmla="*/ 3812162 w 12192000"/>
              <a:gd name="connsiteY145" fmla="*/ 1875501 h 2237474"/>
              <a:gd name="connsiteX146" fmla="*/ 3729530 w 12192000"/>
              <a:gd name="connsiteY146" fmla="*/ 1864513 h 2237474"/>
              <a:gd name="connsiteX147" fmla="*/ 3680177 w 12192000"/>
              <a:gd name="connsiteY147" fmla="*/ 1881552 h 2237474"/>
              <a:gd name="connsiteX148" fmla="*/ 3567259 w 12192000"/>
              <a:gd name="connsiteY148" fmla="*/ 1893482 h 2237474"/>
              <a:gd name="connsiteX149" fmla="*/ 3405770 w 12192000"/>
              <a:gd name="connsiteY149" fmla="*/ 1904591 h 2237474"/>
              <a:gd name="connsiteX150" fmla="*/ 3280097 w 12192000"/>
              <a:gd name="connsiteY150" fmla="*/ 1919610 h 2237474"/>
              <a:gd name="connsiteX151" fmla="*/ 3123424 w 12192000"/>
              <a:gd name="connsiteY151" fmla="*/ 1952930 h 2237474"/>
              <a:gd name="connsiteX152" fmla="*/ 3009910 w 12192000"/>
              <a:gd name="connsiteY152" fmla="*/ 1957866 h 2237474"/>
              <a:gd name="connsiteX153" fmla="*/ 2995934 w 12192000"/>
              <a:gd name="connsiteY153" fmla="*/ 1967085 h 2237474"/>
              <a:gd name="connsiteX154" fmla="*/ 2980071 w 12192000"/>
              <a:gd name="connsiteY154" fmla="*/ 1972988 h 2237474"/>
              <a:gd name="connsiteX155" fmla="*/ 2978094 w 12192000"/>
              <a:gd name="connsiteY155" fmla="*/ 1972369 h 2237474"/>
              <a:gd name="connsiteX156" fmla="*/ 2942858 w 12192000"/>
              <a:gd name="connsiteY156" fmla="*/ 1981367 h 2237474"/>
              <a:gd name="connsiteX157" fmla="*/ 2875436 w 12192000"/>
              <a:gd name="connsiteY157" fmla="*/ 1996977 h 2237474"/>
              <a:gd name="connsiteX158" fmla="*/ 2874892 w 12192000"/>
              <a:gd name="connsiteY158" fmla="*/ 1996085 h 2237474"/>
              <a:gd name="connsiteX159" fmla="*/ 2864145 w 12192000"/>
              <a:gd name="connsiteY159" fmla="*/ 1994061 h 2237474"/>
              <a:gd name="connsiteX160" fmla="*/ 2843662 w 12192000"/>
              <a:gd name="connsiteY160" fmla="*/ 1992498 h 2237474"/>
              <a:gd name="connsiteX161" fmla="*/ 2796128 w 12192000"/>
              <a:gd name="connsiteY161" fmla="*/ 1976403 h 2237474"/>
              <a:gd name="connsiteX162" fmla="*/ 2756784 w 12192000"/>
              <a:gd name="connsiteY162" fmla="*/ 1985116 h 2237474"/>
              <a:gd name="connsiteX163" fmla="*/ 2748833 w 12192000"/>
              <a:gd name="connsiteY163" fmla="*/ 1986323 h 2237474"/>
              <a:gd name="connsiteX164" fmla="*/ 2748661 w 12192000"/>
              <a:gd name="connsiteY164" fmla="*/ 1986122 h 2237474"/>
              <a:gd name="connsiteX165" fmla="*/ 2740251 w 12192000"/>
              <a:gd name="connsiteY165" fmla="*/ 1986946 h 2237474"/>
              <a:gd name="connsiteX166" fmla="*/ 2718916 w 12192000"/>
              <a:gd name="connsiteY166" fmla="*/ 1990867 h 2237474"/>
              <a:gd name="connsiteX167" fmla="*/ 2713522 w 12192000"/>
              <a:gd name="connsiteY167" fmla="*/ 1990173 h 2237474"/>
              <a:gd name="connsiteX168" fmla="*/ 2680597 w 12192000"/>
              <a:gd name="connsiteY168" fmla="*/ 1984996 h 2237474"/>
              <a:gd name="connsiteX169" fmla="*/ 2578178 w 12192000"/>
              <a:gd name="connsiteY169" fmla="*/ 1990531 h 2237474"/>
              <a:gd name="connsiteX170" fmla="*/ 2476147 w 12192000"/>
              <a:gd name="connsiteY170" fmla="*/ 1998305 h 2237474"/>
              <a:gd name="connsiteX171" fmla="*/ 2373568 w 12192000"/>
              <a:gd name="connsiteY171" fmla="*/ 2003219 h 2237474"/>
              <a:gd name="connsiteX172" fmla="*/ 2321399 w 12192000"/>
              <a:gd name="connsiteY172" fmla="*/ 1989467 h 2237474"/>
              <a:gd name="connsiteX173" fmla="*/ 2315525 w 12192000"/>
              <a:gd name="connsiteY173" fmla="*/ 1989708 h 2237474"/>
              <a:gd name="connsiteX174" fmla="*/ 2300792 w 12192000"/>
              <a:gd name="connsiteY174" fmla="*/ 1994290 h 2237474"/>
              <a:gd name="connsiteX175" fmla="*/ 2295469 w 12192000"/>
              <a:gd name="connsiteY175" fmla="*/ 1996659 h 2237474"/>
              <a:gd name="connsiteX176" fmla="*/ 2287219 w 12192000"/>
              <a:gd name="connsiteY176" fmla="*/ 1998750 h 2237474"/>
              <a:gd name="connsiteX177" fmla="*/ 2286948 w 12192000"/>
              <a:gd name="connsiteY177" fmla="*/ 1998596 h 2237474"/>
              <a:gd name="connsiteX178" fmla="*/ 2243069 w 12192000"/>
              <a:gd name="connsiteY178" fmla="*/ 2015111 h 2237474"/>
              <a:gd name="connsiteX179" fmla="*/ 2186609 w 12192000"/>
              <a:gd name="connsiteY179" fmla="*/ 2008263 h 2237474"/>
              <a:gd name="connsiteX180" fmla="*/ 2164831 w 12192000"/>
              <a:gd name="connsiteY180" fmla="*/ 2010143 h 2237474"/>
              <a:gd name="connsiteX181" fmla="*/ 2152836 w 12192000"/>
              <a:gd name="connsiteY181" fmla="*/ 2010048 h 2237474"/>
              <a:gd name="connsiteX182" fmla="*/ 2117102 w 12192000"/>
              <a:gd name="connsiteY182" fmla="*/ 2023004 h 2237474"/>
              <a:gd name="connsiteX183" fmla="*/ 2111935 w 12192000"/>
              <a:gd name="connsiteY183" fmla="*/ 2023163 h 2237474"/>
              <a:gd name="connsiteX184" fmla="*/ 2089991 w 12192000"/>
              <a:gd name="connsiteY184" fmla="*/ 2034193 h 2237474"/>
              <a:gd name="connsiteX185" fmla="*/ 2058061 w 12192000"/>
              <a:gd name="connsiteY185" fmla="*/ 2047942 h 2237474"/>
              <a:gd name="connsiteX186" fmla="*/ 2055737 w 12192000"/>
              <a:gd name="connsiteY186" fmla="*/ 2047704 h 2237474"/>
              <a:gd name="connsiteX187" fmla="*/ 2042244 w 12192000"/>
              <a:gd name="connsiteY187" fmla="*/ 2055560 h 2237474"/>
              <a:gd name="connsiteX188" fmla="*/ 1976224 w 12192000"/>
              <a:gd name="connsiteY188" fmla="*/ 2074257 h 2237474"/>
              <a:gd name="connsiteX189" fmla="*/ 1877728 w 12192000"/>
              <a:gd name="connsiteY189" fmla="*/ 2101004 h 2237474"/>
              <a:gd name="connsiteX190" fmla="*/ 1759056 w 12192000"/>
              <a:gd name="connsiteY190" fmla="*/ 2125608 h 2237474"/>
              <a:gd name="connsiteX191" fmla="*/ 1637948 w 12192000"/>
              <a:gd name="connsiteY191" fmla="*/ 2172597 h 2237474"/>
              <a:gd name="connsiteX192" fmla="*/ 1434549 w 12192000"/>
              <a:gd name="connsiteY192" fmla="*/ 2234522 h 2237474"/>
              <a:gd name="connsiteX193" fmla="*/ 1398481 w 12192000"/>
              <a:gd name="connsiteY193" fmla="*/ 2237074 h 2237474"/>
              <a:gd name="connsiteX194" fmla="*/ 1398407 w 12192000"/>
              <a:gd name="connsiteY194" fmla="*/ 2237095 h 2237474"/>
              <a:gd name="connsiteX195" fmla="*/ 1370962 w 12192000"/>
              <a:gd name="connsiteY195" fmla="*/ 2237474 h 2237474"/>
              <a:gd name="connsiteX196" fmla="*/ 1356367 w 12192000"/>
              <a:gd name="connsiteY196" fmla="*/ 2235089 h 2237474"/>
              <a:gd name="connsiteX197" fmla="*/ 1324828 w 12192000"/>
              <a:gd name="connsiteY197" fmla="*/ 2231968 h 2237474"/>
              <a:gd name="connsiteX198" fmla="*/ 1297744 w 12192000"/>
              <a:gd name="connsiteY198" fmla="*/ 2235849 h 2237474"/>
              <a:gd name="connsiteX199" fmla="*/ 1286236 w 12192000"/>
              <a:gd name="connsiteY199" fmla="*/ 2233135 h 2237474"/>
              <a:gd name="connsiteX200" fmla="*/ 1283504 w 12192000"/>
              <a:gd name="connsiteY200" fmla="*/ 2233797 h 2237474"/>
              <a:gd name="connsiteX201" fmla="*/ 1279765 w 12192000"/>
              <a:gd name="connsiteY201" fmla="*/ 2229639 h 2237474"/>
              <a:gd name="connsiteX202" fmla="*/ 1195347 w 12192000"/>
              <a:gd name="connsiteY202" fmla="*/ 2212354 h 2237474"/>
              <a:gd name="connsiteX203" fmla="*/ 970251 w 12192000"/>
              <a:gd name="connsiteY203" fmla="*/ 2221029 h 2237474"/>
              <a:gd name="connsiteX204" fmla="*/ 812914 w 12192000"/>
              <a:gd name="connsiteY204" fmla="*/ 2202752 h 2237474"/>
              <a:gd name="connsiteX205" fmla="*/ 800195 w 12192000"/>
              <a:gd name="connsiteY205" fmla="*/ 2209407 h 2237474"/>
              <a:gd name="connsiteX206" fmla="*/ 784978 w 12192000"/>
              <a:gd name="connsiteY206" fmla="*/ 2212360 h 2237474"/>
              <a:gd name="connsiteX207" fmla="*/ 681987 w 12192000"/>
              <a:gd name="connsiteY207" fmla="*/ 2216757 h 2237474"/>
              <a:gd name="connsiteX208" fmla="*/ 669923 w 12192000"/>
              <a:gd name="connsiteY208" fmla="*/ 2211682 h 2237474"/>
              <a:gd name="connsiteX209" fmla="*/ 648680 w 12192000"/>
              <a:gd name="connsiteY209" fmla="*/ 2206229 h 2237474"/>
              <a:gd name="connsiteX210" fmla="*/ 597225 w 12192000"/>
              <a:gd name="connsiteY210" fmla="*/ 2180999 h 2237474"/>
              <a:gd name="connsiteX211" fmla="*/ 558449 w 12192000"/>
              <a:gd name="connsiteY211" fmla="*/ 2182346 h 2237474"/>
              <a:gd name="connsiteX212" fmla="*/ 550517 w 12192000"/>
              <a:gd name="connsiteY212" fmla="*/ 2182060 h 2237474"/>
              <a:gd name="connsiteX213" fmla="*/ 550309 w 12192000"/>
              <a:gd name="connsiteY213" fmla="*/ 2181825 h 2237474"/>
              <a:gd name="connsiteX214" fmla="*/ 541836 w 12192000"/>
              <a:gd name="connsiteY214" fmla="*/ 2181063 h 2237474"/>
              <a:gd name="connsiteX215" fmla="*/ 536057 w 12192000"/>
              <a:gd name="connsiteY215" fmla="*/ 2181537 h 2237474"/>
              <a:gd name="connsiteX216" fmla="*/ 520671 w 12192000"/>
              <a:gd name="connsiteY216" fmla="*/ 2180980 h 2237474"/>
              <a:gd name="connsiteX217" fmla="*/ 515024 w 12192000"/>
              <a:gd name="connsiteY217" fmla="*/ 2179258 h 2237474"/>
              <a:gd name="connsiteX218" fmla="*/ 512278 w 12192000"/>
              <a:gd name="connsiteY218" fmla="*/ 2176369 h 2237474"/>
              <a:gd name="connsiteX219" fmla="*/ 480419 w 12192000"/>
              <a:gd name="connsiteY219" fmla="*/ 2167807 h 2237474"/>
              <a:gd name="connsiteX220" fmla="*/ 413835 w 12192000"/>
              <a:gd name="connsiteY220" fmla="*/ 2156783 h 2237474"/>
              <a:gd name="connsiteX221" fmla="*/ 376513 w 12192000"/>
              <a:gd name="connsiteY221" fmla="*/ 2154014 h 2237474"/>
              <a:gd name="connsiteX222" fmla="*/ 273386 w 12192000"/>
              <a:gd name="connsiteY222" fmla="*/ 2142551 h 2237474"/>
              <a:gd name="connsiteX223" fmla="*/ 169207 w 12192000"/>
              <a:gd name="connsiteY223" fmla="*/ 2128100 h 2237474"/>
              <a:gd name="connsiteX224" fmla="*/ 93149 w 12192000"/>
              <a:gd name="connsiteY224" fmla="*/ 2105324 h 2237474"/>
              <a:gd name="connsiteX225" fmla="*/ 88109 w 12192000"/>
              <a:gd name="connsiteY225" fmla="*/ 2106704 h 2237474"/>
              <a:gd name="connsiteX226" fmla="*/ 80022 w 12192000"/>
              <a:gd name="connsiteY226" fmla="*/ 2107254 h 2237474"/>
              <a:gd name="connsiteX227" fmla="*/ 79717 w 12192000"/>
              <a:gd name="connsiteY227" fmla="*/ 2107046 h 2237474"/>
              <a:gd name="connsiteX228" fmla="*/ 72352 w 12192000"/>
              <a:gd name="connsiteY228" fmla="*/ 2107991 h 2237474"/>
              <a:gd name="connsiteX229" fmla="*/ 37645 w 12192000"/>
              <a:gd name="connsiteY229" fmla="*/ 2115401 h 2237474"/>
              <a:gd name="connsiteX230" fmla="*/ 4572 w 12192000"/>
              <a:gd name="connsiteY230" fmla="*/ 2111091 h 2237474"/>
              <a:gd name="connsiteX231" fmla="*/ 0 w 12192000"/>
              <a:gd name="connsiteY231" fmla="*/ 2110468 h 2237474"/>
              <a:gd name="connsiteX232" fmla="*/ 0 w 12192000"/>
              <a:gd name="connsiteY23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16595 w 12192000"/>
              <a:gd name="connsiteY98" fmla="*/ 1667475 h 2237474"/>
              <a:gd name="connsiteX99" fmla="*/ 6508541 w 12192000"/>
              <a:gd name="connsiteY99" fmla="*/ 1668757 h 2237474"/>
              <a:gd name="connsiteX100" fmla="*/ 6471012 w 12192000"/>
              <a:gd name="connsiteY100" fmla="*/ 1678604 h 2237474"/>
              <a:gd name="connsiteX101" fmla="*/ 6415265 w 12192000"/>
              <a:gd name="connsiteY101" fmla="*/ 1665317 h 2237474"/>
              <a:gd name="connsiteX102" fmla="*/ 6364035 w 12192000"/>
              <a:gd name="connsiteY102" fmla="*/ 1667683 h 2237474"/>
              <a:gd name="connsiteX103" fmla="*/ 6280959 w 12192000"/>
              <a:gd name="connsiteY103" fmla="*/ 1689329 h 2237474"/>
              <a:gd name="connsiteX104" fmla="*/ 6243319 w 12192000"/>
              <a:gd name="connsiteY104" fmla="*/ 1695560 h 2237474"/>
              <a:gd name="connsiteX105" fmla="*/ 6098321 w 12192000"/>
              <a:gd name="connsiteY105" fmla="*/ 1721646 h 2237474"/>
              <a:gd name="connsiteX106" fmla="*/ 5880652 w 12192000"/>
              <a:gd name="connsiteY106" fmla="*/ 1779643 h 2237474"/>
              <a:gd name="connsiteX107" fmla="*/ 5785959 w 12192000"/>
              <a:gd name="connsiteY107" fmla="*/ 1775307 h 2237474"/>
              <a:gd name="connsiteX108" fmla="*/ 5643534 w 12192000"/>
              <a:gd name="connsiteY108" fmla="*/ 1802919 h 2237474"/>
              <a:gd name="connsiteX109" fmla="*/ 5518799 w 12192000"/>
              <a:gd name="connsiteY109" fmla="*/ 1818312 h 2237474"/>
              <a:gd name="connsiteX110" fmla="*/ 5505014 w 12192000"/>
              <a:gd name="connsiteY110" fmla="*/ 1819259 h 2237474"/>
              <a:gd name="connsiteX111" fmla="*/ 5453307 w 12192000"/>
              <a:gd name="connsiteY111" fmla="*/ 1815450 h 2237474"/>
              <a:gd name="connsiteX112" fmla="*/ 5364192 w 12192000"/>
              <a:gd name="connsiteY112" fmla="*/ 1826074 h 2237474"/>
              <a:gd name="connsiteX113" fmla="*/ 5350380 w 12192000"/>
              <a:gd name="connsiteY113" fmla="*/ 1830891 h 2237474"/>
              <a:gd name="connsiteX114" fmla="*/ 5259633 w 12192000"/>
              <a:gd name="connsiteY114" fmla="*/ 1837160 h 2237474"/>
              <a:gd name="connsiteX115" fmla="*/ 5197513 w 12192000"/>
              <a:gd name="connsiteY115" fmla="*/ 1844718 h 2237474"/>
              <a:gd name="connsiteX116" fmla="*/ 5184170 w 12192000"/>
              <a:gd name="connsiteY116" fmla="*/ 1849402 h 2237474"/>
              <a:gd name="connsiteX117" fmla="*/ 5168852 w 12192000"/>
              <a:gd name="connsiteY117" fmla="*/ 1844846 h 2237474"/>
              <a:gd name="connsiteX118" fmla="*/ 5164370 w 12192000"/>
              <a:gd name="connsiteY118" fmla="*/ 1840597 h 2237474"/>
              <a:gd name="connsiteX119" fmla="*/ 5114927 w 12192000"/>
              <a:gd name="connsiteY119" fmla="*/ 1847827 h 2237474"/>
              <a:gd name="connsiteX120" fmla="*/ 5108970 w 12192000"/>
              <a:gd name="connsiteY120" fmla="*/ 1847935 h 2237474"/>
              <a:gd name="connsiteX121" fmla="*/ 5067961 w 12192000"/>
              <a:gd name="connsiteY121" fmla="*/ 1845917 h 2237474"/>
              <a:gd name="connsiteX122" fmla="*/ 5007075 w 12192000"/>
              <a:gd name="connsiteY122" fmla="*/ 1838626 h 2237474"/>
              <a:gd name="connsiteX123" fmla="*/ 4944087 w 12192000"/>
              <a:gd name="connsiteY123" fmla="*/ 1823332 h 2237474"/>
              <a:gd name="connsiteX124" fmla="*/ 4907662 w 12192000"/>
              <a:gd name="connsiteY124" fmla="*/ 1816900 h 2237474"/>
              <a:gd name="connsiteX125" fmla="*/ 4882386 w 12192000"/>
              <a:gd name="connsiteY125" fmla="*/ 1809844 h 2237474"/>
              <a:gd name="connsiteX126" fmla="*/ 4811440 w 12192000"/>
              <a:gd name="connsiteY126" fmla="*/ 1804655 h 2237474"/>
              <a:gd name="connsiteX127" fmla="*/ 4691075 w 12192000"/>
              <a:gd name="connsiteY127" fmla="*/ 1801389 h 2237474"/>
              <a:gd name="connsiteX128" fmla="*/ 4611738 w 12192000"/>
              <a:gd name="connsiteY128" fmla="*/ 1776964 h 2237474"/>
              <a:gd name="connsiteX129" fmla="*/ 4560070 w 12192000"/>
              <a:gd name="connsiteY129" fmla="*/ 1785640 h 2237474"/>
              <a:gd name="connsiteX130" fmla="*/ 4536503 w 12192000"/>
              <a:gd name="connsiteY130" fmla="*/ 1785334 h 2237474"/>
              <a:gd name="connsiteX131" fmla="*/ 4513724 w 12192000"/>
              <a:gd name="connsiteY131" fmla="*/ 1791996 h 2237474"/>
              <a:gd name="connsiteX132" fmla="*/ 4459810 w 12192000"/>
              <a:gd name="connsiteY132" fmla="*/ 1797886 h 2237474"/>
              <a:gd name="connsiteX133" fmla="*/ 4379064 w 12192000"/>
              <a:gd name="connsiteY133" fmla="*/ 1817177 h 2237474"/>
              <a:gd name="connsiteX134" fmla="*/ 4319209 w 12192000"/>
              <a:gd name="connsiteY134" fmla="*/ 1834833 h 2237474"/>
              <a:gd name="connsiteX135" fmla="*/ 4290981 w 12192000"/>
              <a:gd name="connsiteY135" fmla="*/ 1839677 h 2237474"/>
              <a:gd name="connsiteX136" fmla="*/ 4285792 w 12192000"/>
              <a:gd name="connsiteY136" fmla="*/ 1836231 h 2237474"/>
              <a:gd name="connsiteX137" fmla="*/ 4238372 w 12192000"/>
              <a:gd name="connsiteY137" fmla="*/ 1851480 h 2237474"/>
              <a:gd name="connsiteX138" fmla="*/ 4232517 w 12192000"/>
              <a:gd name="connsiteY138" fmla="*/ 1852567 h 2237474"/>
              <a:gd name="connsiteX139" fmla="*/ 4191732 w 12192000"/>
              <a:gd name="connsiteY139" fmla="*/ 1857328 h 2237474"/>
              <a:gd name="connsiteX140" fmla="*/ 4065532 w 12192000"/>
              <a:gd name="connsiteY140" fmla="*/ 1855477 h 2237474"/>
              <a:gd name="connsiteX141" fmla="*/ 4028460 w 12192000"/>
              <a:gd name="connsiteY141" fmla="*/ 1855137 h 2237474"/>
              <a:gd name="connsiteX142" fmla="*/ 4002267 w 12192000"/>
              <a:gd name="connsiteY142" fmla="*/ 1852352 h 2237474"/>
              <a:gd name="connsiteX143" fmla="*/ 3931396 w 12192000"/>
              <a:gd name="connsiteY143" fmla="*/ 1858915 h 2237474"/>
              <a:gd name="connsiteX144" fmla="*/ 3812162 w 12192000"/>
              <a:gd name="connsiteY144" fmla="*/ 1875501 h 2237474"/>
              <a:gd name="connsiteX145" fmla="*/ 3729530 w 12192000"/>
              <a:gd name="connsiteY145" fmla="*/ 1864513 h 2237474"/>
              <a:gd name="connsiteX146" fmla="*/ 3680177 w 12192000"/>
              <a:gd name="connsiteY146" fmla="*/ 1881552 h 2237474"/>
              <a:gd name="connsiteX147" fmla="*/ 3567259 w 12192000"/>
              <a:gd name="connsiteY147" fmla="*/ 1893482 h 2237474"/>
              <a:gd name="connsiteX148" fmla="*/ 3405770 w 12192000"/>
              <a:gd name="connsiteY148" fmla="*/ 1904591 h 2237474"/>
              <a:gd name="connsiteX149" fmla="*/ 3280097 w 12192000"/>
              <a:gd name="connsiteY149" fmla="*/ 1919610 h 2237474"/>
              <a:gd name="connsiteX150" fmla="*/ 3123424 w 12192000"/>
              <a:gd name="connsiteY150" fmla="*/ 1952930 h 2237474"/>
              <a:gd name="connsiteX151" fmla="*/ 3009910 w 12192000"/>
              <a:gd name="connsiteY151" fmla="*/ 1957866 h 2237474"/>
              <a:gd name="connsiteX152" fmla="*/ 2995934 w 12192000"/>
              <a:gd name="connsiteY152" fmla="*/ 1967085 h 2237474"/>
              <a:gd name="connsiteX153" fmla="*/ 2980071 w 12192000"/>
              <a:gd name="connsiteY153" fmla="*/ 1972988 h 2237474"/>
              <a:gd name="connsiteX154" fmla="*/ 2978094 w 12192000"/>
              <a:gd name="connsiteY154" fmla="*/ 1972369 h 2237474"/>
              <a:gd name="connsiteX155" fmla="*/ 2942858 w 12192000"/>
              <a:gd name="connsiteY155" fmla="*/ 1981367 h 2237474"/>
              <a:gd name="connsiteX156" fmla="*/ 2875436 w 12192000"/>
              <a:gd name="connsiteY156" fmla="*/ 1996977 h 2237474"/>
              <a:gd name="connsiteX157" fmla="*/ 2874892 w 12192000"/>
              <a:gd name="connsiteY157" fmla="*/ 1996085 h 2237474"/>
              <a:gd name="connsiteX158" fmla="*/ 2864145 w 12192000"/>
              <a:gd name="connsiteY158" fmla="*/ 1994061 h 2237474"/>
              <a:gd name="connsiteX159" fmla="*/ 2843662 w 12192000"/>
              <a:gd name="connsiteY159" fmla="*/ 1992498 h 2237474"/>
              <a:gd name="connsiteX160" fmla="*/ 2796128 w 12192000"/>
              <a:gd name="connsiteY160" fmla="*/ 1976403 h 2237474"/>
              <a:gd name="connsiteX161" fmla="*/ 2756784 w 12192000"/>
              <a:gd name="connsiteY161" fmla="*/ 1985116 h 2237474"/>
              <a:gd name="connsiteX162" fmla="*/ 2748833 w 12192000"/>
              <a:gd name="connsiteY162" fmla="*/ 1986323 h 2237474"/>
              <a:gd name="connsiteX163" fmla="*/ 2748661 w 12192000"/>
              <a:gd name="connsiteY163" fmla="*/ 1986122 h 2237474"/>
              <a:gd name="connsiteX164" fmla="*/ 2740251 w 12192000"/>
              <a:gd name="connsiteY164" fmla="*/ 1986946 h 2237474"/>
              <a:gd name="connsiteX165" fmla="*/ 2718916 w 12192000"/>
              <a:gd name="connsiteY165" fmla="*/ 1990867 h 2237474"/>
              <a:gd name="connsiteX166" fmla="*/ 2713522 w 12192000"/>
              <a:gd name="connsiteY166" fmla="*/ 1990173 h 2237474"/>
              <a:gd name="connsiteX167" fmla="*/ 2680597 w 12192000"/>
              <a:gd name="connsiteY167" fmla="*/ 1984996 h 2237474"/>
              <a:gd name="connsiteX168" fmla="*/ 2578178 w 12192000"/>
              <a:gd name="connsiteY168" fmla="*/ 1990531 h 2237474"/>
              <a:gd name="connsiteX169" fmla="*/ 2476147 w 12192000"/>
              <a:gd name="connsiteY169" fmla="*/ 1998305 h 2237474"/>
              <a:gd name="connsiteX170" fmla="*/ 2373568 w 12192000"/>
              <a:gd name="connsiteY170" fmla="*/ 2003219 h 2237474"/>
              <a:gd name="connsiteX171" fmla="*/ 2321399 w 12192000"/>
              <a:gd name="connsiteY171" fmla="*/ 1989467 h 2237474"/>
              <a:gd name="connsiteX172" fmla="*/ 2315525 w 12192000"/>
              <a:gd name="connsiteY172" fmla="*/ 1989708 h 2237474"/>
              <a:gd name="connsiteX173" fmla="*/ 2300792 w 12192000"/>
              <a:gd name="connsiteY173" fmla="*/ 1994290 h 2237474"/>
              <a:gd name="connsiteX174" fmla="*/ 2295469 w 12192000"/>
              <a:gd name="connsiteY174" fmla="*/ 1996659 h 2237474"/>
              <a:gd name="connsiteX175" fmla="*/ 2287219 w 12192000"/>
              <a:gd name="connsiteY175" fmla="*/ 1998750 h 2237474"/>
              <a:gd name="connsiteX176" fmla="*/ 2286948 w 12192000"/>
              <a:gd name="connsiteY176" fmla="*/ 1998596 h 2237474"/>
              <a:gd name="connsiteX177" fmla="*/ 2243069 w 12192000"/>
              <a:gd name="connsiteY177" fmla="*/ 2015111 h 2237474"/>
              <a:gd name="connsiteX178" fmla="*/ 2186609 w 12192000"/>
              <a:gd name="connsiteY178" fmla="*/ 2008263 h 2237474"/>
              <a:gd name="connsiteX179" fmla="*/ 2164831 w 12192000"/>
              <a:gd name="connsiteY179" fmla="*/ 2010143 h 2237474"/>
              <a:gd name="connsiteX180" fmla="*/ 2152836 w 12192000"/>
              <a:gd name="connsiteY180" fmla="*/ 2010048 h 2237474"/>
              <a:gd name="connsiteX181" fmla="*/ 2117102 w 12192000"/>
              <a:gd name="connsiteY181" fmla="*/ 2023004 h 2237474"/>
              <a:gd name="connsiteX182" fmla="*/ 2111935 w 12192000"/>
              <a:gd name="connsiteY182" fmla="*/ 2023163 h 2237474"/>
              <a:gd name="connsiteX183" fmla="*/ 2089991 w 12192000"/>
              <a:gd name="connsiteY183" fmla="*/ 2034193 h 2237474"/>
              <a:gd name="connsiteX184" fmla="*/ 2058061 w 12192000"/>
              <a:gd name="connsiteY184" fmla="*/ 2047942 h 2237474"/>
              <a:gd name="connsiteX185" fmla="*/ 2055737 w 12192000"/>
              <a:gd name="connsiteY185" fmla="*/ 2047704 h 2237474"/>
              <a:gd name="connsiteX186" fmla="*/ 2042244 w 12192000"/>
              <a:gd name="connsiteY186" fmla="*/ 2055560 h 2237474"/>
              <a:gd name="connsiteX187" fmla="*/ 1976224 w 12192000"/>
              <a:gd name="connsiteY187" fmla="*/ 2074257 h 2237474"/>
              <a:gd name="connsiteX188" fmla="*/ 1877728 w 12192000"/>
              <a:gd name="connsiteY188" fmla="*/ 2101004 h 2237474"/>
              <a:gd name="connsiteX189" fmla="*/ 1759056 w 12192000"/>
              <a:gd name="connsiteY189" fmla="*/ 2125608 h 2237474"/>
              <a:gd name="connsiteX190" fmla="*/ 1637948 w 12192000"/>
              <a:gd name="connsiteY190" fmla="*/ 2172597 h 2237474"/>
              <a:gd name="connsiteX191" fmla="*/ 1434549 w 12192000"/>
              <a:gd name="connsiteY191" fmla="*/ 2234522 h 2237474"/>
              <a:gd name="connsiteX192" fmla="*/ 1398481 w 12192000"/>
              <a:gd name="connsiteY192" fmla="*/ 2237074 h 2237474"/>
              <a:gd name="connsiteX193" fmla="*/ 1398407 w 12192000"/>
              <a:gd name="connsiteY193" fmla="*/ 2237095 h 2237474"/>
              <a:gd name="connsiteX194" fmla="*/ 1370962 w 12192000"/>
              <a:gd name="connsiteY194" fmla="*/ 2237474 h 2237474"/>
              <a:gd name="connsiteX195" fmla="*/ 1356367 w 12192000"/>
              <a:gd name="connsiteY195" fmla="*/ 2235089 h 2237474"/>
              <a:gd name="connsiteX196" fmla="*/ 1324828 w 12192000"/>
              <a:gd name="connsiteY196" fmla="*/ 2231968 h 2237474"/>
              <a:gd name="connsiteX197" fmla="*/ 1297744 w 12192000"/>
              <a:gd name="connsiteY197" fmla="*/ 2235849 h 2237474"/>
              <a:gd name="connsiteX198" fmla="*/ 1286236 w 12192000"/>
              <a:gd name="connsiteY198" fmla="*/ 2233135 h 2237474"/>
              <a:gd name="connsiteX199" fmla="*/ 1283504 w 12192000"/>
              <a:gd name="connsiteY199" fmla="*/ 2233797 h 2237474"/>
              <a:gd name="connsiteX200" fmla="*/ 1279765 w 12192000"/>
              <a:gd name="connsiteY200" fmla="*/ 2229639 h 2237474"/>
              <a:gd name="connsiteX201" fmla="*/ 1195347 w 12192000"/>
              <a:gd name="connsiteY201" fmla="*/ 2212354 h 2237474"/>
              <a:gd name="connsiteX202" fmla="*/ 970251 w 12192000"/>
              <a:gd name="connsiteY202" fmla="*/ 2221029 h 2237474"/>
              <a:gd name="connsiteX203" fmla="*/ 812914 w 12192000"/>
              <a:gd name="connsiteY203" fmla="*/ 2202752 h 2237474"/>
              <a:gd name="connsiteX204" fmla="*/ 800195 w 12192000"/>
              <a:gd name="connsiteY204" fmla="*/ 2209407 h 2237474"/>
              <a:gd name="connsiteX205" fmla="*/ 784978 w 12192000"/>
              <a:gd name="connsiteY205" fmla="*/ 2212360 h 2237474"/>
              <a:gd name="connsiteX206" fmla="*/ 681987 w 12192000"/>
              <a:gd name="connsiteY206" fmla="*/ 2216757 h 2237474"/>
              <a:gd name="connsiteX207" fmla="*/ 669923 w 12192000"/>
              <a:gd name="connsiteY207" fmla="*/ 2211682 h 2237474"/>
              <a:gd name="connsiteX208" fmla="*/ 648680 w 12192000"/>
              <a:gd name="connsiteY208" fmla="*/ 2206229 h 2237474"/>
              <a:gd name="connsiteX209" fmla="*/ 597225 w 12192000"/>
              <a:gd name="connsiteY209" fmla="*/ 2180999 h 2237474"/>
              <a:gd name="connsiteX210" fmla="*/ 558449 w 12192000"/>
              <a:gd name="connsiteY210" fmla="*/ 2182346 h 2237474"/>
              <a:gd name="connsiteX211" fmla="*/ 550517 w 12192000"/>
              <a:gd name="connsiteY211" fmla="*/ 2182060 h 2237474"/>
              <a:gd name="connsiteX212" fmla="*/ 550309 w 12192000"/>
              <a:gd name="connsiteY212" fmla="*/ 2181825 h 2237474"/>
              <a:gd name="connsiteX213" fmla="*/ 541836 w 12192000"/>
              <a:gd name="connsiteY213" fmla="*/ 2181063 h 2237474"/>
              <a:gd name="connsiteX214" fmla="*/ 536057 w 12192000"/>
              <a:gd name="connsiteY214" fmla="*/ 2181537 h 2237474"/>
              <a:gd name="connsiteX215" fmla="*/ 520671 w 12192000"/>
              <a:gd name="connsiteY215" fmla="*/ 2180980 h 2237474"/>
              <a:gd name="connsiteX216" fmla="*/ 515024 w 12192000"/>
              <a:gd name="connsiteY216" fmla="*/ 2179258 h 2237474"/>
              <a:gd name="connsiteX217" fmla="*/ 512278 w 12192000"/>
              <a:gd name="connsiteY217" fmla="*/ 2176369 h 2237474"/>
              <a:gd name="connsiteX218" fmla="*/ 480419 w 12192000"/>
              <a:gd name="connsiteY218" fmla="*/ 2167807 h 2237474"/>
              <a:gd name="connsiteX219" fmla="*/ 413835 w 12192000"/>
              <a:gd name="connsiteY219" fmla="*/ 2156783 h 2237474"/>
              <a:gd name="connsiteX220" fmla="*/ 376513 w 12192000"/>
              <a:gd name="connsiteY220" fmla="*/ 2154014 h 2237474"/>
              <a:gd name="connsiteX221" fmla="*/ 273386 w 12192000"/>
              <a:gd name="connsiteY221" fmla="*/ 2142551 h 2237474"/>
              <a:gd name="connsiteX222" fmla="*/ 169207 w 12192000"/>
              <a:gd name="connsiteY222" fmla="*/ 2128100 h 2237474"/>
              <a:gd name="connsiteX223" fmla="*/ 93149 w 12192000"/>
              <a:gd name="connsiteY223" fmla="*/ 2105324 h 2237474"/>
              <a:gd name="connsiteX224" fmla="*/ 88109 w 12192000"/>
              <a:gd name="connsiteY224" fmla="*/ 2106704 h 2237474"/>
              <a:gd name="connsiteX225" fmla="*/ 80022 w 12192000"/>
              <a:gd name="connsiteY225" fmla="*/ 2107254 h 2237474"/>
              <a:gd name="connsiteX226" fmla="*/ 79717 w 12192000"/>
              <a:gd name="connsiteY226" fmla="*/ 2107046 h 2237474"/>
              <a:gd name="connsiteX227" fmla="*/ 72352 w 12192000"/>
              <a:gd name="connsiteY227" fmla="*/ 2107991 h 2237474"/>
              <a:gd name="connsiteX228" fmla="*/ 37645 w 12192000"/>
              <a:gd name="connsiteY228" fmla="*/ 2115401 h 2237474"/>
              <a:gd name="connsiteX229" fmla="*/ 4572 w 12192000"/>
              <a:gd name="connsiteY229" fmla="*/ 2111091 h 2237474"/>
              <a:gd name="connsiteX230" fmla="*/ 0 w 12192000"/>
              <a:gd name="connsiteY230" fmla="*/ 2110468 h 2237474"/>
              <a:gd name="connsiteX231" fmla="*/ 0 w 12192000"/>
              <a:gd name="connsiteY23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16595 w 12192000"/>
              <a:gd name="connsiteY97" fmla="*/ 1667475 h 2237474"/>
              <a:gd name="connsiteX98" fmla="*/ 6508541 w 12192000"/>
              <a:gd name="connsiteY98" fmla="*/ 1668757 h 2237474"/>
              <a:gd name="connsiteX99" fmla="*/ 6471012 w 12192000"/>
              <a:gd name="connsiteY99" fmla="*/ 1678604 h 2237474"/>
              <a:gd name="connsiteX100" fmla="*/ 6415265 w 12192000"/>
              <a:gd name="connsiteY100" fmla="*/ 1665317 h 2237474"/>
              <a:gd name="connsiteX101" fmla="*/ 6364035 w 12192000"/>
              <a:gd name="connsiteY101" fmla="*/ 1667683 h 2237474"/>
              <a:gd name="connsiteX102" fmla="*/ 6280959 w 12192000"/>
              <a:gd name="connsiteY102" fmla="*/ 1689329 h 2237474"/>
              <a:gd name="connsiteX103" fmla="*/ 6243319 w 12192000"/>
              <a:gd name="connsiteY103" fmla="*/ 1695560 h 2237474"/>
              <a:gd name="connsiteX104" fmla="*/ 6098321 w 12192000"/>
              <a:gd name="connsiteY104" fmla="*/ 1721646 h 2237474"/>
              <a:gd name="connsiteX105" fmla="*/ 5880652 w 12192000"/>
              <a:gd name="connsiteY105" fmla="*/ 1779643 h 2237474"/>
              <a:gd name="connsiteX106" fmla="*/ 5785959 w 12192000"/>
              <a:gd name="connsiteY106" fmla="*/ 1775307 h 2237474"/>
              <a:gd name="connsiteX107" fmla="*/ 5643534 w 12192000"/>
              <a:gd name="connsiteY107" fmla="*/ 1802919 h 2237474"/>
              <a:gd name="connsiteX108" fmla="*/ 5518799 w 12192000"/>
              <a:gd name="connsiteY108" fmla="*/ 1818312 h 2237474"/>
              <a:gd name="connsiteX109" fmla="*/ 5505014 w 12192000"/>
              <a:gd name="connsiteY109" fmla="*/ 1819259 h 2237474"/>
              <a:gd name="connsiteX110" fmla="*/ 5453307 w 12192000"/>
              <a:gd name="connsiteY110" fmla="*/ 1815450 h 2237474"/>
              <a:gd name="connsiteX111" fmla="*/ 5364192 w 12192000"/>
              <a:gd name="connsiteY111" fmla="*/ 1826074 h 2237474"/>
              <a:gd name="connsiteX112" fmla="*/ 5350380 w 12192000"/>
              <a:gd name="connsiteY112" fmla="*/ 1830891 h 2237474"/>
              <a:gd name="connsiteX113" fmla="*/ 5259633 w 12192000"/>
              <a:gd name="connsiteY113" fmla="*/ 1837160 h 2237474"/>
              <a:gd name="connsiteX114" fmla="*/ 5197513 w 12192000"/>
              <a:gd name="connsiteY114" fmla="*/ 1844718 h 2237474"/>
              <a:gd name="connsiteX115" fmla="*/ 5184170 w 12192000"/>
              <a:gd name="connsiteY115" fmla="*/ 1849402 h 2237474"/>
              <a:gd name="connsiteX116" fmla="*/ 5168852 w 12192000"/>
              <a:gd name="connsiteY116" fmla="*/ 1844846 h 2237474"/>
              <a:gd name="connsiteX117" fmla="*/ 5164370 w 12192000"/>
              <a:gd name="connsiteY117" fmla="*/ 1840597 h 2237474"/>
              <a:gd name="connsiteX118" fmla="*/ 5114927 w 12192000"/>
              <a:gd name="connsiteY118" fmla="*/ 1847827 h 2237474"/>
              <a:gd name="connsiteX119" fmla="*/ 5108970 w 12192000"/>
              <a:gd name="connsiteY119" fmla="*/ 1847935 h 2237474"/>
              <a:gd name="connsiteX120" fmla="*/ 5067961 w 12192000"/>
              <a:gd name="connsiteY120" fmla="*/ 1845917 h 2237474"/>
              <a:gd name="connsiteX121" fmla="*/ 5007075 w 12192000"/>
              <a:gd name="connsiteY121" fmla="*/ 1838626 h 2237474"/>
              <a:gd name="connsiteX122" fmla="*/ 4944087 w 12192000"/>
              <a:gd name="connsiteY122" fmla="*/ 1823332 h 2237474"/>
              <a:gd name="connsiteX123" fmla="*/ 4907662 w 12192000"/>
              <a:gd name="connsiteY123" fmla="*/ 1816900 h 2237474"/>
              <a:gd name="connsiteX124" fmla="*/ 4882386 w 12192000"/>
              <a:gd name="connsiteY124" fmla="*/ 1809844 h 2237474"/>
              <a:gd name="connsiteX125" fmla="*/ 4811440 w 12192000"/>
              <a:gd name="connsiteY125" fmla="*/ 1804655 h 2237474"/>
              <a:gd name="connsiteX126" fmla="*/ 4691075 w 12192000"/>
              <a:gd name="connsiteY126" fmla="*/ 1801389 h 2237474"/>
              <a:gd name="connsiteX127" fmla="*/ 4611738 w 12192000"/>
              <a:gd name="connsiteY127" fmla="*/ 1776964 h 2237474"/>
              <a:gd name="connsiteX128" fmla="*/ 4560070 w 12192000"/>
              <a:gd name="connsiteY128" fmla="*/ 1785640 h 2237474"/>
              <a:gd name="connsiteX129" fmla="*/ 4536503 w 12192000"/>
              <a:gd name="connsiteY129" fmla="*/ 1785334 h 2237474"/>
              <a:gd name="connsiteX130" fmla="*/ 4513724 w 12192000"/>
              <a:gd name="connsiteY130" fmla="*/ 1791996 h 2237474"/>
              <a:gd name="connsiteX131" fmla="*/ 4459810 w 12192000"/>
              <a:gd name="connsiteY131" fmla="*/ 1797886 h 2237474"/>
              <a:gd name="connsiteX132" fmla="*/ 4379064 w 12192000"/>
              <a:gd name="connsiteY132" fmla="*/ 1817177 h 2237474"/>
              <a:gd name="connsiteX133" fmla="*/ 4319209 w 12192000"/>
              <a:gd name="connsiteY133" fmla="*/ 1834833 h 2237474"/>
              <a:gd name="connsiteX134" fmla="*/ 4290981 w 12192000"/>
              <a:gd name="connsiteY134" fmla="*/ 1839677 h 2237474"/>
              <a:gd name="connsiteX135" fmla="*/ 4285792 w 12192000"/>
              <a:gd name="connsiteY135" fmla="*/ 1836231 h 2237474"/>
              <a:gd name="connsiteX136" fmla="*/ 4238372 w 12192000"/>
              <a:gd name="connsiteY136" fmla="*/ 1851480 h 2237474"/>
              <a:gd name="connsiteX137" fmla="*/ 4232517 w 12192000"/>
              <a:gd name="connsiteY137" fmla="*/ 1852567 h 2237474"/>
              <a:gd name="connsiteX138" fmla="*/ 4191732 w 12192000"/>
              <a:gd name="connsiteY138" fmla="*/ 1857328 h 2237474"/>
              <a:gd name="connsiteX139" fmla="*/ 4065532 w 12192000"/>
              <a:gd name="connsiteY139" fmla="*/ 1855477 h 2237474"/>
              <a:gd name="connsiteX140" fmla="*/ 4028460 w 12192000"/>
              <a:gd name="connsiteY140" fmla="*/ 1855137 h 2237474"/>
              <a:gd name="connsiteX141" fmla="*/ 4002267 w 12192000"/>
              <a:gd name="connsiteY141" fmla="*/ 1852352 h 2237474"/>
              <a:gd name="connsiteX142" fmla="*/ 3931396 w 12192000"/>
              <a:gd name="connsiteY142" fmla="*/ 1858915 h 2237474"/>
              <a:gd name="connsiteX143" fmla="*/ 3812162 w 12192000"/>
              <a:gd name="connsiteY143" fmla="*/ 1875501 h 2237474"/>
              <a:gd name="connsiteX144" fmla="*/ 3729530 w 12192000"/>
              <a:gd name="connsiteY144" fmla="*/ 1864513 h 2237474"/>
              <a:gd name="connsiteX145" fmla="*/ 3680177 w 12192000"/>
              <a:gd name="connsiteY145" fmla="*/ 1881552 h 2237474"/>
              <a:gd name="connsiteX146" fmla="*/ 3567259 w 12192000"/>
              <a:gd name="connsiteY146" fmla="*/ 1893482 h 2237474"/>
              <a:gd name="connsiteX147" fmla="*/ 3405770 w 12192000"/>
              <a:gd name="connsiteY147" fmla="*/ 1904591 h 2237474"/>
              <a:gd name="connsiteX148" fmla="*/ 3280097 w 12192000"/>
              <a:gd name="connsiteY148" fmla="*/ 1919610 h 2237474"/>
              <a:gd name="connsiteX149" fmla="*/ 3123424 w 12192000"/>
              <a:gd name="connsiteY149" fmla="*/ 1952930 h 2237474"/>
              <a:gd name="connsiteX150" fmla="*/ 3009910 w 12192000"/>
              <a:gd name="connsiteY150" fmla="*/ 1957866 h 2237474"/>
              <a:gd name="connsiteX151" fmla="*/ 2995934 w 12192000"/>
              <a:gd name="connsiteY151" fmla="*/ 1967085 h 2237474"/>
              <a:gd name="connsiteX152" fmla="*/ 2980071 w 12192000"/>
              <a:gd name="connsiteY152" fmla="*/ 1972988 h 2237474"/>
              <a:gd name="connsiteX153" fmla="*/ 2978094 w 12192000"/>
              <a:gd name="connsiteY153" fmla="*/ 1972369 h 2237474"/>
              <a:gd name="connsiteX154" fmla="*/ 2942858 w 12192000"/>
              <a:gd name="connsiteY154" fmla="*/ 1981367 h 2237474"/>
              <a:gd name="connsiteX155" fmla="*/ 2875436 w 12192000"/>
              <a:gd name="connsiteY155" fmla="*/ 1996977 h 2237474"/>
              <a:gd name="connsiteX156" fmla="*/ 2874892 w 12192000"/>
              <a:gd name="connsiteY156" fmla="*/ 1996085 h 2237474"/>
              <a:gd name="connsiteX157" fmla="*/ 2864145 w 12192000"/>
              <a:gd name="connsiteY157" fmla="*/ 1994061 h 2237474"/>
              <a:gd name="connsiteX158" fmla="*/ 2843662 w 12192000"/>
              <a:gd name="connsiteY158" fmla="*/ 1992498 h 2237474"/>
              <a:gd name="connsiteX159" fmla="*/ 2796128 w 12192000"/>
              <a:gd name="connsiteY159" fmla="*/ 1976403 h 2237474"/>
              <a:gd name="connsiteX160" fmla="*/ 2756784 w 12192000"/>
              <a:gd name="connsiteY160" fmla="*/ 1985116 h 2237474"/>
              <a:gd name="connsiteX161" fmla="*/ 2748833 w 12192000"/>
              <a:gd name="connsiteY161" fmla="*/ 1986323 h 2237474"/>
              <a:gd name="connsiteX162" fmla="*/ 2748661 w 12192000"/>
              <a:gd name="connsiteY162" fmla="*/ 1986122 h 2237474"/>
              <a:gd name="connsiteX163" fmla="*/ 2740251 w 12192000"/>
              <a:gd name="connsiteY163" fmla="*/ 1986946 h 2237474"/>
              <a:gd name="connsiteX164" fmla="*/ 2718916 w 12192000"/>
              <a:gd name="connsiteY164" fmla="*/ 1990867 h 2237474"/>
              <a:gd name="connsiteX165" fmla="*/ 2713522 w 12192000"/>
              <a:gd name="connsiteY165" fmla="*/ 1990173 h 2237474"/>
              <a:gd name="connsiteX166" fmla="*/ 2680597 w 12192000"/>
              <a:gd name="connsiteY166" fmla="*/ 1984996 h 2237474"/>
              <a:gd name="connsiteX167" fmla="*/ 2578178 w 12192000"/>
              <a:gd name="connsiteY167" fmla="*/ 1990531 h 2237474"/>
              <a:gd name="connsiteX168" fmla="*/ 2476147 w 12192000"/>
              <a:gd name="connsiteY168" fmla="*/ 1998305 h 2237474"/>
              <a:gd name="connsiteX169" fmla="*/ 2373568 w 12192000"/>
              <a:gd name="connsiteY169" fmla="*/ 2003219 h 2237474"/>
              <a:gd name="connsiteX170" fmla="*/ 2321399 w 12192000"/>
              <a:gd name="connsiteY170" fmla="*/ 1989467 h 2237474"/>
              <a:gd name="connsiteX171" fmla="*/ 2315525 w 12192000"/>
              <a:gd name="connsiteY171" fmla="*/ 1989708 h 2237474"/>
              <a:gd name="connsiteX172" fmla="*/ 2300792 w 12192000"/>
              <a:gd name="connsiteY172" fmla="*/ 1994290 h 2237474"/>
              <a:gd name="connsiteX173" fmla="*/ 2295469 w 12192000"/>
              <a:gd name="connsiteY173" fmla="*/ 1996659 h 2237474"/>
              <a:gd name="connsiteX174" fmla="*/ 2287219 w 12192000"/>
              <a:gd name="connsiteY174" fmla="*/ 1998750 h 2237474"/>
              <a:gd name="connsiteX175" fmla="*/ 2286948 w 12192000"/>
              <a:gd name="connsiteY175" fmla="*/ 1998596 h 2237474"/>
              <a:gd name="connsiteX176" fmla="*/ 2243069 w 12192000"/>
              <a:gd name="connsiteY176" fmla="*/ 2015111 h 2237474"/>
              <a:gd name="connsiteX177" fmla="*/ 2186609 w 12192000"/>
              <a:gd name="connsiteY177" fmla="*/ 2008263 h 2237474"/>
              <a:gd name="connsiteX178" fmla="*/ 2164831 w 12192000"/>
              <a:gd name="connsiteY178" fmla="*/ 2010143 h 2237474"/>
              <a:gd name="connsiteX179" fmla="*/ 2152836 w 12192000"/>
              <a:gd name="connsiteY179" fmla="*/ 2010048 h 2237474"/>
              <a:gd name="connsiteX180" fmla="*/ 2117102 w 12192000"/>
              <a:gd name="connsiteY180" fmla="*/ 2023004 h 2237474"/>
              <a:gd name="connsiteX181" fmla="*/ 2111935 w 12192000"/>
              <a:gd name="connsiteY181" fmla="*/ 2023163 h 2237474"/>
              <a:gd name="connsiteX182" fmla="*/ 2089991 w 12192000"/>
              <a:gd name="connsiteY182" fmla="*/ 2034193 h 2237474"/>
              <a:gd name="connsiteX183" fmla="*/ 2058061 w 12192000"/>
              <a:gd name="connsiteY183" fmla="*/ 2047942 h 2237474"/>
              <a:gd name="connsiteX184" fmla="*/ 2055737 w 12192000"/>
              <a:gd name="connsiteY184" fmla="*/ 2047704 h 2237474"/>
              <a:gd name="connsiteX185" fmla="*/ 2042244 w 12192000"/>
              <a:gd name="connsiteY185" fmla="*/ 2055560 h 2237474"/>
              <a:gd name="connsiteX186" fmla="*/ 1976224 w 12192000"/>
              <a:gd name="connsiteY186" fmla="*/ 2074257 h 2237474"/>
              <a:gd name="connsiteX187" fmla="*/ 1877728 w 12192000"/>
              <a:gd name="connsiteY187" fmla="*/ 2101004 h 2237474"/>
              <a:gd name="connsiteX188" fmla="*/ 1759056 w 12192000"/>
              <a:gd name="connsiteY188" fmla="*/ 2125608 h 2237474"/>
              <a:gd name="connsiteX189" fmla="*/ 1637948 w 12192000"/>
              <a:gd name="connsiteY189" fmla="*/ 2172597 h 2237474"/>
              <a:gd name="connsiteX190" fmla="*/ 1434549 w 12192000"/>
              <a:gd name="connsiteY190" fmla="*/ 2234522 h 2237474"/>
              <a:gd name="connsiteX191" fmla="*/ 1398481 w 12192000"/>
              <a:gd name="connsiteY191" fmla="*/ 2237074 h 2237474"/>
              <a:gd name="connsiteX192" fmla="*/ 1398407 w 12192000"/>
              <a:gd name="connsiteY192" fmla="*/ 2237095 h 2237474"/>
              <a:gd name="connsiteX193" fmla="*/ 1370962 w 12192000"/>
              <a:gd name="connsiteY193" fmla="*/ 2237474 h 2237474"/>
              <a:gd name="connsiteX194" fmla="*/ 1356367 w 12192000"/>
              <a:gd name="connsiteY194" fmla="*/ 2235089 h 2237474"/>
              <a:gd name="connsiteX195" fmla="*/ 1324828 w 12192000"/>
              <a:gd name="connsiteY195" fmla="*/ 2231968 h 2237474"/>
              <a:gd name="connsiteX196" fmla="*/ 1297744 w 12192000"/>
              <a:gd name="connsiteY196" fmla="*/ 2235849 h 2237474"/>
              <a:gd name="connsiteX197" fmla="*/ 1286236 w 12192000"/>
              <a:gd name="connsiteY197" fmla="*/ 2233135 h 2237474"/>
              <a:gd name="connsiteX198" fmla="*/ 1283504 w 12192000"/>
              <a:gd name="connsiteY198" fmla="*/ 2233797 h 2237474"/>
              <a:gd name="connsiteX199" fmla="*/ 1279765 w 12192000"/>
              <a:gd name="connsiteY199" fmla="*/ 2229639 h 2237474"/>
              <a:gd name="connsiteX200" fmla="*/ 1195347 w 12192000"/>
              <a:gd name="connsiteY200" fmla="*/ 2212354 h 2237474"/>
              <a:gd name="connsiteX201" fmla="*/ 970251 w 12192000"/>
              <a:gd name="connsiteY201" fmla="*/ 2221029 h 2237474"/>
              <a:gd name="connsiteX202" fmla="*/ 812914 w 12192000"/>
              <a:gd name="connsiteY202" fmla="*/ 2202752 h 2237474"/>
              <a:gd name="connsiteX203" fmla="*/ 800195 w 12192000"/>
              <a:gd name="connsiteY203" fmla="*/ 2209407 h 2237474"/>
              <a:gd name="connsiteX204" fmla="*/ 784978 w 12192000"/>
              <a:gd name="connsiteY204" fmla="*/ 2212360 h 2237474"/>
              <a:gd name="connsiteX205" fmla="*/ 681987 w 12192000"/>
              <a:gd name="connsiteY205" fmla="*/ 2216757 h 2237474"/>
              <a:gd name="connsiteX206" fmla="*/ 669923 w 12192000"/>
              <a:gd name="connsiteY206" fmla="*/ 2211682 h 2237474"/>
              <a:gd name="connsiteX207" fmla="*/ 648680 w 12192000"/>
              <a:gd name="connsiteY207" fmla="*/ 2206229 h 2237474"/>
              <a:gd name="connsiteX208" fmla="*/ 597225 w 12192000"/>
              <a:gd name="connsiteY208" fmla="*/ 2180999 h 2237474"/>
              <a:gd name="connsiteX209" fmla="*/ 558449 w 12192000"/>
              <a:gd name="connsiteY209" fmla="*/ 2182346 h 2237474"/>
              <a:gd name="connsiteX210" fmla="*/ 550517 w 12192000"/>
              <a:gd name="connsiteY210" fmla="*/ 2182060 h 2237474"/>
              <a:gd name="connsiteX211" fmla="*/ 550309 w 12192000"/>
              <a:gd name="connsiteY211" fmla="*/ 2181825 h 2237474"/>
              <a:gd name="connsiteX212" fmla="*/ 541836 w 12192000"/>
              <a:gd name="connsiteY212" fmla="*/ 2181063 h 2237474"/>
              <a:gd name="connsiteX213" fmla="*/ 536057 w 12192000"/>
              <a:gd name="connsiteY213" fmla="*/ 2181537 h 2237474"/>
              <a:gd name="connsiteX214" fmla="*/ 520671 w 12192000"/>
              <a:gd name="connsiteY214" fmla="*/ 2180980 h 2237474"/>
              <a:gd name="connsiteX215" fmla="*/ 515024 w 12192000"/>
              <a:gd name="connsiteY215" fmla="*/ 2179258 h 2237474"/>
              <a:gd name="connsiteX216" fmla="*/ 512278 w 12192000"/>
              <a:gd name="connsiteY216" fmla="*/ 2176369 h 2237474"/>
              <a:gd name="connsiteX217" fmla="*/ 480419 w 12192000"/>
              <a:gd name="connsiteY217" fmla="*/ 2167807 h 2237474"/>
              <a:gd name="connsiteX218" fmla="*/ 413835 w 12192000"/>
              <a:gd name="connsiteY218" fmla="*/ 2156783 h 2237474"/>
              <a:gd name="connsiteX219" fmla="*/ 376513 w 12192000"/>
              <a:gd name="connsiteY219" fmla="*/ 2154014 h 2237474"/>
              <a:gd name="connsiteX220" fmla="*/ 273386 w 12192000"/>
              <a:gd name="connsiteY220" fmla="*/ 2142551 h 2237474"/>
              <a:gd name="connsiteX221" fmla="*/ 169207 w 12192000"/>
              <a:gd name="connsiteY221" fmla="*/ 2128100 h 2237474"/>
              <a:gd name="connsiteX222" fmla="*/ 93149 w 12192000"/>
              <a:gd name="connsiteY222" fmla="*/ 2105324 h 2237474"/>
              <a:gd name="connsiteX223" fmla="*/ 88109 w 12192000"/>
              <a:gd name="connsiteY223" fmla="*/ 2106704 h 2237474"/>
              <a:gd name="connsiteX224" fmla="*/ 80022 w 12192000"/>
              <a:gd name="connsiteY224" fmla="*/ 2107254 h 2237474"/>
              <a:gd name="connsiteX225" fmla="*/ 79717 w 12192000"/>
              <a:gd name="connsiteY225" fmla="*/ 2107046 h 2237474"/>
              <a:gd name="connsiteX226" fmla="*/ 72352 w 12192000"/>
              <a:gd name="connsiteY226" fmla="*/ 2107991 h 2237474"/>
              <a:gd name="connsiteX227" fmla="*/ 37645 w 12192000"/>
              <a:gd name="connsiteY227" fmla="*/ 2115401 h 2237474"/>
              <a:gd name="connsiteX228" fmla="*/ 4572 w 12192000"/>
              <a:gd name="connsiteY228" fmla="*/ 2111091 h 2237474"/>
              <a:gd name="connsiteX229" fmla="*/ 0 w 12192000"/>
              <a:gd name="connsiteY229" fmla="*/ 2110468 h 2237474"/>
              <a:gd name="connsiteX230" fmla="*/ 0 w 12192000"/>
              <a:gd name="connsiteY23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02328 w 12192000"/>
              <a:gd name="connsiteY67" fmla="*/ 1345865 h 2237474"/>
              <a:gd name="connsiteX68" fmla="*/ 7898322 w 12192000"/>
              <a:gd name="connsiteY68" fmla="*/ 1345689 h 2237474"/>
              <a:gd name="connsiteX69" fmla="*/ 7875879 w 12192000"/>
              <a:gd name="connsiteY69" fmla="*/ 1345646 h 2237474"/>
              <a:gd name="connsiteX70" fmla="*/ 7840612 w 12192000"/>
              <a:gd name="connsiteY70" fmla="*/ 1369373 h 2237474"/>
              <a:gd name="connsiteX71" fmla="*/ 7786819 w 12192000"/>
              <a:gd name="connsiteY71" fmla="*/ 1378970 h 2237474"/>
              <a:gd name="connsiteX72" fmla="*/ 7548172 w 12192000"/>
              <a:gd name="connsiteY72" fmla="*/ 1417460 h 2237474"/>
              <a:gd name="connsiteX73" fmla="*/ 7483437 w 12192000"/>
              <a:gd name="connsiteY73" fmla="*/ 1478152 h 2237474"/>
              <a:gd name="connsiteX74" fmla="*/ 7377870 w 12192000"/>
              <a:gd name="connsiteY74" fmla="*/ 1523319 h 2237474"/>
              <a:gd name="connsiteX75" fmla="*/ 7230737 w 12192000"/>
              <a:gd name="connsiteY75" fmla="*/ 1562633 h 2237474"/>
              <a:gd name="connsiteX76" fmla="*/ 7224458 w 12192000"/>
              <a:gd name="connsiteY76" fmla="*/ 1573008 h 2237474"/>
              <a:gd name="connsiteX77" fmla="*/ 7213486 w 12192000"/>
              <a:gd name="connsiteY77" fmla="*/ 1580987 h 2237474"/>
              <a:gd name="connsiteX78" fmla="*/ 7210972 w 12192000"/>
              <a:gd name="connsiteY78" fmla="*/ 1580856 h 2237474"/>
              <a:gd name="connsiteX79" fmla="*/ 7183121 w 12192000"/>
              <a:gd name="connsiteY79" fmla="*/ 1595162 h 2237474"/>
              <a:gd name="connsiteX80" fmla="*/ 7164601 w 12192000"/>
              <a:gd name="connsiteY80" fmla="*/ 1606490 h 2237474"/>
              <a:gd name="connsiteX81" fmla="*/ 7159286 w 12192000"/>
              <a:gd name="connsiteY81" fmla="*/ 1606850 h 2237474"/>
              <a:gd name="connsiteX82" fmla="*/ 7114651 w 12192000"/>
              <a:gd name="connsiteY82" fmla="*/ 1620959 h 2237474"/>
              <a:gd name="connsiteX83" fmla="*/ 7092727 w 12192000"/>
              <a:gd name="connsiteY83" fmla="*/ 1623628 h 2237474"/>
              <a:gd name="connsiteX84" fmla="*/ 7031309 w 12192000"/>
              <a:gd name="connsiteY84" fmla="*/ 1619451 h 2237474"/>
              <a:gd name="connsiteX85" fmla="*/ 6999084 w 12192000"/>
              <a:gd name="connsiteY85" fmla="*/ 1634317 h 2237474"/>
              <a:gd name="connsiteX86" fmla="*/ 6992107 w 12192000"/>
              <a:gd name="connsiteY86" fmla="*/ 1636860 h 2237474"/>
              <a:gd name="connsiteX87" fmla="*/ 6991765 w 12192000"/>
              <a:gd name="connsiteY87" fmla="*/ 1636725 h 2237474"/>
              <a:gd name="connsiteX88" fmla="*/ 6983996 w 12192000"/>
              <a:gd name="connsiteY88" fmla="*/ 1639040 h 2237474"/>
              <a:gd name="connsiteX89" fmla="*/ 6979383 w 12192000"/>
              <a:gd name="connsiteY89" fmla="*/ 1641496 h 2237474"/>
              <a:gd name="connsiteX90" fmla="*/ 6900177 w 12192000"/>
              <a:gd name="connsiteY90" fmla="*/ 1636016 h 2237474"/>
              <a:gd name="connsiteX91" fmla="*/ 6795372 w 12192000"/>
              <a:gd name="connsiteY91" fmla="*/ 1644845 h 2237474"/>
              <a:gd name="connsiteX92" fmla="*/ 6692251 w 12192000"/>
              <a:gd name="connsiteY92" fmla="*/ 1656357 h 2237474"/>
              <a:gd name="connsiteX93" fmla="*/ 6655235 w 12192000"/>
              <a:gd name="connsiteY93" fmla="*/ 1661869 h 2237474"/>
              <a:gd name="connsiteX94" fmla="*/ 6587857 w 12192000"/>
              <a:gd name="connsiteY94" fmla="*/ 1665769 h 2237474"/>
              <a:gd name="connsiteX95" fmla="*/ 6554894 w 12192000"/>
              <a:gd name="connsiteY95" fmla="*/ 1664428 h 2237474"/>
              <a:gd name="connsiteX96" fmla="*/ 6516595 w 12192000"/>
              <a:gd name="connsiteY96" fmla="*/ 1667475 h 2237474"/>
              <a:gd name="connsiteX97" fmla="*/ 6508541 w 12192000"/>
              <a:gd name="connsiteY97" fmla="*/ 1668757 h 2237474"/>
              <a:gd name="connsiteX98" fmla="*/ 6471012 w 12192000"/>
              <a:gd name="connsiteY98" fmla="*/ 1678604 h 2237474"/>
              <a:gd name="connsiteX99" fmla="*/ 6415265 w 12192000"/>
              <a:gd name="connsiteY99" fmla="*/ 1665317 h 2237474"/>
              <a:gd name="connsiteX100" fmla="*/ 6364035 w 12192000"/>
              <a:gd name="connsiteY100" fmla="*/ 1667683 h 2237474"/>
              <a:gd name="connsiteX101" fmla="*/ 6280959 w 12192000"/>
              <a:gd name="connsiteY101" fmla="*/ 1689329 h 2237474"/>
              <a:gd name="connsiteX102" fmla="*/ 6243319 w 12192000"/>
              <a:gd name="connsiteY102" fmla="*/ 1695560 h 2237474"/>
              <a:gd name="connsiteX103" fmla="*/ 6098321 w 12192000"/>
              <a:gd name="connsiteY103" fmla="*/ 1721646 h 2237474"/>
              <a:gd name="connsiteX104" fmla="*/ 5880652 w 12192000"/>
              <a:gd name="connsiteY104" fmla="*/ 1779643 h 2237474"/>
              <a:gd name="connsiteX105" fmla="*/ 5785959 w 12192000"/>
              <a:gd name="connsiteY105" fmla="*/ 1775307 h 2237474"/>
              <a:gd name="connsiteX106" fmla="*/ 5643534 w 12192000"/>
              <a:gd name="connsiteY106" fmla="*/ 1802919 h 2237474"/>
              <a:gd name="connsiteX107" fmla="*/ 5518799 w 12192000"/>
              <a:gd name="connsiteY107" fmla="*/ 1818312 h 2237474"/>
              <a:gd name="connsiteX108" fmla="*/ 5505014 w 12192000"/>
              <a:gd name="connsiteY108" fmla="*/ 1819259 h 2237474"/>
              <a:gd name="connsiteX109" fmla="*/ 5453307 w 12192000"/>
              <a:gd name="connsiteY109" fmla="*/ 1815450 h 2237474"/>
              <a:gd name="connsiteX110" fmla="*/ 5364192 w 12192000"/>
              <a:gd name="connsiteY110" fmla="*/ 1826074 h 2237474"/>
              <a:gd name="connsiteX111" fmla="*/ 5350380 w 12192000"/>
              <a:gd name="connsiteY111" fmla="*/ 1830891 h 2237474"/>
              <a:gd name="connsiteX112" fmla="*/ 5259633 w 12192000"/>
              <a:gd name="connsiteY112" fmla="*/ 1837160 h 2237474"/>
              <a:gd name="connsiteX113" fmla="*/ 5197513 w 12192000"/>
              <a:gd name="connsiteY113" fmla="*/ 1844718 h 2237474"/>
              <a:gd name="connsiteX114" fmla="*/ 5184170 w 12192000"/>
              <a:gd name="connsiteY114" fmla="*/ 1849402 h 2237474"/>
              <a:gd name="connsiteX115" fmla="*/ 5168852 w 12192000"/>
              <a:gd name="connsiteY115" fmla="*/ 1844846 h 2237474"/>
              <a:gd name="connsiteX116" fmla="*/ 5164370 w 12192000"/>
              <a:gd name="connsiteY116" fmla="*/ 1840597 h 2237474"/>
              <a:gd name="connsiteX117" fmla="*/ 5114927 w 12192000"/>
              <a:gd name="connsiteY117" fmla="*/ 1847827 h 2237474"/>
              <a:gd name="connsiteX118" fmla="*/ 5108970 w 12192000"/>
              <a:gd name="connsiteY118" fmla="*/ 1847935 h 2237474"/>
              <a:gd name="connsiteX119" fmla="*/ 5067961 w 12192000"/>
              <a:gd name="connsiteY119" fmla="*/ 1845917 h 2237474"/>
              <a:gd name="connsiteX120" fmla="*/ 5007075 w 12192000"/>
              <a:gd name="connsiteY120" fmla="*/ 1838626 h 2237474"/>
              <a:gd name="connsiteX121" fmla="*/ 4944087 w 12192000"/>
              <a:gd name="connsiteY121" fmla="*/ 1823332 h 2237474"/>
              <a:gd name="connsiteX122" fmla="*/ 4907662 w 12192000"/>
              <a:gd name="connsiteY122" fmla="*/ 1816900 h 2237474"/>
              <a:gd name="connsiteX123" fmla="*/ 4882386 w 12192000"/>
              <a:gd name="connsiteY123" fmla="*/ 1809844 h 2237474"/>
              <a:gd name="connsiteX124" fmla="*/ 4811440 w 12192000"/>
              <a:gd name="connsiteY124" fmla="*/ 1804655 h 2237474"/>
              <a:gd name="connsiteX125" fmla="*/ 4691075 w 12192000"/>
              <a:gd name="connsiteY125" fmla="*/ 1801389 h 2237474"/>
              <a:gd name="connsiteX126" fmla="*/ 4611738 w 12192000"/>
              <a:gd name="connsiteY126" fmla="*/ 1776964 h 2237474"/>
              <a:gd name="connsiteX127" fmla="*/ 4560070 w 12192000"/>
              <a:gd name="connsiteY127" fmla="*/ 1785640 h 2237474"/>
              <a:gd name="connsiteX128" fmla="*/ 4536503 w 12192000"/>
              <a:gd name="connsiteY128" fmla="*/ 1785334 h 2237474"/>
              <a:gd name="connsiteX129" fmla="*/ 4513724 w 12192000"/>
              <a:gd name="connsiteY129" fmla="*/ 1791996 h 2237474"/>
              <a:gd name="connsiteX130" fmla="*/ 4459810 w 12192000"/>
              <a:gd name="connsiteY130" fmla="*/ 1797886 h 2237474"/>
              <a:gd name="connsiteX131" fmla="*/ 4379064 w 12192000"/>
              <a:gd name="connsiteY131" fmla="*/ 1817177 h 2237474"/>
              <a:gd name="connsiteX132" fmla="*/ 4319209 w 12192000"/>
              <a:gd name="connsiteY132" fmla="*/ 1834833 h 2237474"/>
              <a:gd name="connsiteX133" fmla="*/ 4290981 w 12192000"/>
              <a:gd name="connsiteY133" fmla="*/ 1839677 h 2237474"/>
              <a:gd name="connsiteX134" fmla="*/ 4285792 w 12192000"/>
              <a:gd name="connsiteY134" fmla="*/ 1836231 h 2237474"/>
              <a:gd name="connsiteX135" fmla="*/ 4238372 w 12192000"/>
              <a:gd name="connsiteY135" fmla="*/ 1851480 h 2237474"/>
              <a:gd name="connsiteX136" fmla="*/ 4232517 w 12192000"/>
              <a:gd name="connsiteY136" fmla="*/ 1852567 h 2237474"/>
              <a:gd name="connsiteX137" fmla="*/ 4191732 w 12192000"/>
              <a:gd name="connsiteY137" fmla="*/ 1857328 h 2237474"/>
              <a:gd name="connsiteX138" fmla="*/ 4065532 w 12192000"/>
              <a:gd name="connsiteY138" fmla="*/ 1855477 h 2237474"/>
              <a:gd name="connsiteX139" fmla="*/ 4028460 w 12192000"/>
              <a:gd name="connsiteY139" fmla="*/ 1855137 h 2237474"/>
              <a:gd name="connsiteX140" fmla="*/ 4002267 w 12192000"/>
              <a:gd name="connsiteY140" fmla="*/ 1852352 h 2237474"/>
              <a:gd name="connsiteX141" fmla="*/ 3931396 w 12192000"/>
              <a:gd name="connsiteY141" fmla="*/ 1858915 h 2237474"/>
              <a:gd name="connsiteX142" fmla="*/ 3812162 w 12192000"/>
              <a:gd name="connsiteY142" fmla="*/ 1875501 h 2237474"/>
              <a:gd name="connsiteX143" fmla="*/ 3729530 w 12192000"/>
              <a:gd name="connsiteY143" fmla="*/ 1864513 h 2237474"/>
              <a:gd name="connsiteX144" fmla="*/ 3680177 w 12192000"/>
              <a:gd name="connsiteY144" fmla="*/ 1881552 h 2237474"/>
              <a:gd name="connsiteX145" fmla="*/ 3567259 w 12192000"/>
              <a:gd name="connsiteY145" fmla="*/ 1893482 h 2237474"/>
              <a:gd name="connsiteX146" fmla="*/ 3405770 w 12192000"/>
              <a:gd name="connsiteY146" fmla="*/ 1904591 h 2237474"/>
              <a:gd name="connsiteX147" fmla="*/ 3280097 w 12192000"/>
              <a:gd name="connsiteY147" fmla="*/ 1919610 h 2237474"/>
              <a:gd name="connsiteX148" fmla="*/ 3123424 w 12192000"/>
              <a:gd name="connsiteY148" fmla="*/ 1952930 h 2237474"/>
              <a:gd name="connsiteX149" fmla="*/ 3009910 w 12192000"/>
              <a:gd name="connsiteY149" fmla="*/ 1957866 h 2237474"/>
              <a:gd name="connsiteX150" fmla="*/ 2995934 w 12192000"/>
              <a:gd name="connsiteY150" fmla="*/ 1967085 h 2237474"/>
              <a:gd name="connsiteX151" fmla="*/ 2980071 w 12192000"/>
              <a:gd name="connsiteY151" fmla="*/ 1972988 h 2237474"/>
              <a:gd name="connsiteX152" fmla="*/ 2978094 w 12192000"/>
              <a:gd name="connsiteY152" fmla="*/ 1972369 h 2237474"/>
              <a:gd name="connsiteX153" fmla="*/ 2942858 w 12192000"/>
              <a:gd name="connsiteY153" fmla="*/ 1981367 h 2237474"/>
              <a:gd name="connsiteX154" fmla="*/ 2875436 w 12192000"/>
              <a:gd name="connsiteY154" fmla="*/ 1996977 h 2237474"/>
              <a:gd name="connsiteX155" fmla="*/ 2874892 w 12192000"/>
              <a:gd name="connsiteY155" fmla="*/ 1996085 h 2237474"/>
              <a:gd name="connsiteX156" fmla="*/ 2864145 w 12192000"/>
              <a:gd name="connsiteY156" fmla="*/ 1994061 h 2237474"/>
              <a:gd name="connsiteX157" fmla="*/ 2843662 w 12192000"/>
              <a:gd name="connsiteY157" fmla="*/ 1992498 h 2237474"/>
              <a:gd name="connsiteX158" fmla="*/ 2796128 w 12192000"/>
              <a:gd name="connsiteY158" fmla="*/ 1976403 h 2237474"/>
              <a:gd name="connsiteX159" fmla="*/ 2756784 w 12192000"/>
              <a:gd name="connsiteY159" fmla="*/ 1985116 h 2237474"/>
              <a:gd name="connsiteX160" fmla="*/ 2748833 w 12192000"/>
              <a:gd name="connsiteY160" fmla="*/ 1986323 h 2237474"/>
              <a:gd name="connsiteX161" fmla="*/ 2748661 w 12192000"/>
              <a:gd name="connsiteY161" fmla="*/ 1986122 h 2237474"/>
              <a:gd name="connsiteX162" fmla="*/ 2740251 w 12192000"/>
              <a:gd name="connsiteY162" fmla="*/ 1986946 h 2237474"/>
              <a:gd name="connsiteX163" fmla="*/ 2718916 w 12192000"/>
              <a:gd name="connsiteY163" fmla="*/ 1990867 h 2237474"/>
              <a:gd name="connsiteX164" fmla="*/ 2713522 w 12192000"/>
              <a:gd name="connsiteY164" fmla="*/ 1990173 h 2237474"/>
              <a:gd name="connsiteX165" fmla="*/ 2680597 w 12192000"/>
              <a:gd name="connsiteY165" fmla="*/ 1984996 h 2237474"/>
              <a:gd name="connsiteX166" fmla="*/ 2578178 w 12192000"/>
              <a:gd name="connsiteY166" fmla="*/ 1990531 h 2237474"/>
              <a:gd name="connsiteX167" fmla="*/ 2476147 w 12192000"/>
              <a:gd name="connsiteY167" fmla="*/ 1998305 h 2237474"/>
              <a:gd name="connsiteX168" fmla="*/ 2373568 w 12192000"/>
              <a:gd name="connsiteY168" fmla="*/ 2003219 h 2237474"/>
              <a:gd name="connsiteX169" fmla="*/ 2321399 w 12192000"/>
              <a:gd name="connsiteY169" fmla="*/ 1989467 h 2237474"/>
              <a:gd name="connsiteX170" fmla="*/ 2315525 w 12192000"/>
              <a:gd name="connsiteY170" fmla="*/ 1989708 h 2237474"/>
              <a:gd name="connsiteX171" fmla="*/ 2300792 w 12192000"/>
              <a:gd name="connsiteY171" fmla="*/ 1994290 h 2237474"/>
              <a:gd name="connsiteX172" fmla="*/ 2295469 w 12192000"/>
              <a:gd name="connsiteY172" fmla="*/ 1996659 h 2237474"/>
              <a:gd name="connsiteX173" fmla="*/ 2287219 w 12192000"/>
              <a:gd name="connsiteY173" fmla="*/ 1998750 h 2237474"/>
              <a:gd name="connsiteX174" fmla="*/ 2286948 w 12192000"/>
              <a:gd name="connsiteY174" fmla="*/ 1998596 h 2237474"/>
              <a:gd name="connsiteX175" fmla="*/ 2243069 w 12192000"/>
              <a:gd name="connsiteY175" fmla="*/ 2015111 h 2237474"/>
              <a:gd name="connsiteX176" fmla="*/ 2186609 w 12192000"/>
              <a:gd name="connsiteY176" fmla="*/ 2008263 h 2237474"/>
              <a:gd name="connsiteX177" fmla="*/ 2164831 w 12192000"/>
              <a:gd name="connsiteY177" fmla="*/ 2010143 h 2237474"/>
              <a:gd name="connsiteX178" fmla="*/ 2152836 w 12192000"/>
              <a:gd name="connsiteY178" fmla="*/ 2010048 h 2237474"/>
              <a:gd name="connsiteX179" fmla="*/ 2117102 w 12192000"/>
              <a:gd name="connsiteY179" fmla="*/ 2023004 h 2237474"/>
              <a:gd name="connsiteX180" fmla="*/ 2111935 w 12192000"/>
              <a:gd name="connsiteY180" fmla="*/ 2023163 h 2237474"/>
              <a:gd name="connsiteX181" fmla="*/ 2089991 w 12192000"/>
              <a:gd name="connsiteY181" fmla="*/ 2034193 h 2237474"/>
              <a:gd name="connsiteX182" fmla="*/ 2058061 w 12192000"/>
              <a:gd name="connsiteY182" fmla="*/ 2047942 h 2237474"/>
              <a:gd name="connsiteX183" fmla="*/ 2055737 w 12192000"/>
              <a:gd name="connsiteY183" fmla="*/ 2047704 h 2237474"/>
              <a:gd name="connsiteX184" fmla="*/ 2042244 w 12192000"/>
              <a:gd name="connsiteY184" fmla="*/ 2055560 h 2237474"/>
              <a:gd name="connsiteX185" fmla="*/ 1976224 w 12192000"/>
              <a:gd name="connsiteY185" fmla="*/ 2074257 h 2237474"/>
              <a:gd name="connsiteX186" fmla="*/ 1877728 w 12192000"/>
              <a:gd name="connsiteY186" fmla="*/ 2101004 h 2237474"/>
              <a:gd name="connsiteX187" fmla="*/ 1759056 w 12192000"/>
              <a:gd name="connsiteY187" fmla="*/ 2125608 h 2237474"/>
              <a:gd name="connsiteX188" fmla="*/ 1637948 w 12192000"/>
              <a:gd name="connsiteY188" fmla="*/ 2172597 h 2237474"/>
              <a:gd name="connsiteX189" fmla="*/ 1434549 w 12192000"/>
              <a:gd name="connsiteY189" fmla="*/ 2234522 h 2237474"/>
              <a:gd name="connsiteX190" fmla="*/ 1398481 w 12192000"/>
              <a:gd name="connsiteY190" fmla="*/ 2237074 h 2237474"/>
              <a:gd name="connsiteX191" fmla="*/ 1398407 w 12192000"/>
              <a:gd name="connsiteY191" fmla="*/ 2237095 h 2237474"/>
              <a:gd name="connsiteX192" fmla="*/ 1370962 w 12192000"/>
              <a:gd name="connsiteY192" fmla="*/ 2237474 h 2237474"/>
              <a:gd name="connsiteX193" fmla="*/ 1356367 w 12192000"/>
              <a:gd name="connsiteY193" fmla="*/ 2235089 h 2237474"/>
              <a:gd name="connsiteX194" fmla="*/ 1324828 w 12192000"/>
              <a:gd name="connsiteY194" fmla="*/ 2231968 h 2237474"/>
              <a:gd name="connsiteX195" fmla="*/ 1297744 w 12192000"/>
              <a:gd name="connsiteY195" fmla="*/ 2235849 h 2237474"/>
              <a:gd name="connsiteX196" fmla="*/ 1286236 w 12192000"/>
              <a:gd name="connsiteY196" fmla="*/ 2233135 h 2237474"/>
              <a:gd name="connsiteX197" fmla="*/ 1283504 w 12192000"/>
              <a:gd name="connsiteY197" fmla="*/ 2233797 h 2237474"/>
              <a:gd name="connsiteX198" fmla="*/ 1279765 w 12192000"/>
              <a:gd name="connsiteY198" fmla="*/ 2229639 h 2237474"/>
              <a:gd name="connsiteX199" fmla="*/ 1195347 w 12192000"/>
              <a:gd name="connsiteY199" fmla="*/ 2212354 h 2237474"/>
              <a:gd name="connsiteX200" fmla="*/ 970251 w 12192000"/>
              <a:gd name="connsiteY200" fmla="*/ 2221029 h 2237474"/>
              <a:gd name="connsiteX201" fmla="*/ 812914 w 12192000"/>
              <a:gd name="connsiteY201" fmla="*/ 2202752 h 2237474"/>
              <a:gd name="connsiteX202" fmla="*/ 800195 w 12192000"/>
              <a:gd name="connsiteY202" fmla="*/ 2209407 h 2237474"/>
              <a:gd name="connsiteX203" fmla="*/ 784978 w 12192000"/>
              <a:gd name="connsiteY203" fmla="*/ 2212360 h 2237474"/>
              <a:gd name="connsiteX204" fmla="*/ 681987 w 12192000"/>
              <a:gd name="connsiteY204" fmla="*/ 2216757 h 2237474"/>
              <a:gd name="connsiteX205" fmla="*/ 669923 w 12192000"/>
              <a:gd name="connsiteY205" fmla="*/ 2211682 h 2237474"/>
              <a:gd name="connsiteX206" fmla="*/ 648680 w 12192000"/>
              <a:gd name="connsiteY206" fmla="*/ 2206229 h 2237474"/>
              <a:gd name="connsiteX207" fmla="*/ 597225 w 12192000"/>
              <a:gd name="connsiteY207" fmla="*/ 2180999 h 2237474"/>
              <a:gd name="connsiteX208" fmla="*/ 558449 w 12192000"/>
              <a:gd name="connsiteY208" fmla="*/ 2182346 h 2237474"/>
              <a:gd name="connsiteX209" fmla="*/ 550517 w 12192000"/>
              <a:gd name="connsiteY209" fmla="*/ 2182060 h 2237474"/>
              <a:gd name="connsiteX210" fmla="*/ 550309 w 12192000"/>
              <a:gd name="connsiteY210" fmla="*/ 2181825 h 2237474"/>
              <a:gd name="connsiteX211" fmla="*/ 541836 w 12192000"/>
              <a:gd name="connsiteY211" fmla="*/ 2181063 h 2237474"/>
              <a:gd name="connsiteX212" fmla="*/ 536057 w 12192000"/>
              <a:gd name="connsiteY212" fmla="*/ 2181537 h 2237474"/>
              <a:gd name="connsiteX213" fmla="*/ 520671 w 12192000"/>
              <a:gd name="connsiteY213" fmla="*/ 2180980 h 2237474"/>
              <a:gd name="connsiteX214" fmla="*/ 515024 w 12192000"/>
              <a:gd name="connsiteY214" fmla="*/ 2179258 h 2237474"/>
              <a:gd name="connsiteX215" fmla="*/ 512278 w 12192000"/>
              <a:gd name="connsiteY215" fmla="*/ 2176369 h 2237474"/>
              <a:gd name="connsiteX216" fmla="*/ 480419 w 12192000"/>
              <a:gd name="connsiteY216" fmla="*/ 2167807 h 2237474"/>
              <a:gd name="connsiteX217" fmla="*/ 413835 w 12192000"/>
              <a:gd name="connsiteY217" fmla="*/ 2156783 h 2237474"/>
              <a:gd name="connsiteX218" fmla="*/ 376513 w 12192000"/>
              <a:gd name="connsiteY218" fmla="*/ 2154014 h 2237474"/>
              <a:gd name="connsiteX219" fmla="*/ 273386 w 12192000"/>
              <a:gd name="connsiteY219" fmla="*/ 2142551 h 2237474"/>
              <a:gd name="connsiteX220" fmla="*/ 169207 w 12192000"/>
              <a:gd name="connsiteY220" fmla="*/ 2128100 h 2237474"/>
              <a:gd name="connsiteX221" fmla="*/ 93149 w 12192000"/>
              <a:gd name="connsiteY221" fmla="*/ 2105324 h 2237474"/>
              <a:gd name="connsiteX222" fmla="*/ 88109 w 12192000"/>
              <a:gd name="connsiteY222" fmla="*/ 2106704 h 2237474"/>
              <a:gd name="connsiteX223" fmla="*/ 80022 w 12192000"/>
              <a:gd name="connsiteY223" fmla="*/ 2107254 h 2237474"/>
              <a:gd name="connsiteX224" fmla="*/ 79717 w 12192000"/>
              <a:gd name="connsiteY224" fmla="*/ 2107046 h 2237474"/>
              <a:gd name="connsiteX225" fmla="*/ 72352 w 12192000"/>
              <a:gd name="connsiteY225" fmla="*/ 2107991 h 2237474"/>
              <a:gd name="connsiteX226" fmla="*/ 37645 w 12192000"/>
              <a:gd name="connsiteY226" fmla="*/ 2115401 h 2237474"/>
              <a:gd name="connsiteX227" fmla="*/ 4572 w 12192000"/>
              <a:gd name="connsiteY227" fmla="*/ 2111091 h 2237474"/>
              <a:gd name="connsiteX228" fmla="*/ 0 w 12192000"/>
              <a:gd name="connsiteY228" fmla="*/ 2110468 h 2237474"/>
              <a:gd name="connsiteX229" fmla="*/ 0 w 12192000"/>
              <a:gd name="connsiteY22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83996 w 12192000"/>
              <a:gd name="connsiteY87" fmla="*/ 1639040 h 2237474"/>
              <a:gd name="connsiteX88" fmla="*/ 6979383 w 12192000"/>
              <a:gd name="connsiteY88" fmla="*/ 1641496 h 2237474"/>
              <a:gd name="connsiteX89" fmla="*/ 6900177 w 12192000"/>
              <a:gd name="connsiteY89" fmla="*/ 1636016 h 2237474"/>
              <a:gd name="connsiteX90" fmla="*/ 6795372 w 12192000"/>
              <a:gd name="connsiteY90" fmla="*/ 1644845 h 2237474"/>
              <a:gd name="connsiteX91" fmla="*/ 6692251 w 12192000"/>
              <a:gd name="connsiteY91" fmla="*/ 1656357 h 2237474"/>
              <a:gd name="connsiteX92" fmla="*/ 6655235 w 12192000"/>
              <a:gd name="connsiteY92" fmla="*/ 1661869 h 2237474"/>
              <a:gd name="connsiteX93" fmla="*/ 6587857 w 12192000"/>
              <a:gd name="connsiteY93" fmla="*/ 1665769 h 2237474"/>
              <a:gd name="connsiteX94" fmla="*/ 6554894 w 12192000"/>
              <a:gd name="connsiteY94" fmla="*/ 1664428 h 2237474"/>
              <a:gd name="connsiteX95" fmla="*/ 6516595 w 12192000"/>
              <a:gd name="connsiteY95" fmla="*/ 1667475 h 2237474"/>
              <a:gd name="connsiteX96" fmla="*/ 6508541 w 12192000"/>
              <a:gd name="connsiteY96" fmla="*/ 1668757 h 2237474"/>
              <a:gd name="connsiteX97" fmla="*/ 6471012 w 12192000"/>
              <a:gd name="connsiteY97" fmla="*/ 1678604 h 2237474"/>
              <a:gd name="connsiteX98" fmla="*/ 6415265 w 12192000"/>
              <a:gd name="connsiteY98" fmla="*/ 1665317 h 2237474"/>
              <a:gd name="connsiteX99" fmla="*/ 6364035 w 12192000"/>
              <a:gd name="connsiteY99" fmla="*/ 1667683 h 2237474"/>
              <a:gd name="connsiteX100" fmla="*/ 6280959 w 12192000"/>
              <a:gd name="connsiteY100" fmla="*/ 1689329 h 2237474"/>
              <a:gd name="connsiteX101" fmla="*/ 6243319 w 12192000"/>
              <a:gd name="connsiteY101" fmla="*/ 1695560 h 2237474"/>
              <a:gd name="connsiteX102" fmla="*/ 6098321 w 12192000"/>
              <a:gd name="connsiteY102" fmla="*/ 1721646 h 2237474"/>
              <a:gd name="connsiteX103" fmla="*/ 5880652 w 12192000"/>
              <a:gd name="connsiteY103" fmla="*/ 1779643 h 2237474"/>
              <a:gd name="connsiteX104" fmla="*/ 5785959 w 12192000"/>
              <a:gd name="connsiteY104" fmla="*/ 1775307 h 2237474"/>
              <a:gd name="connsiteX105" fmla="*/ 5643534 w 12192000"/>
              <a:gd name="connsiteY105" fmla="*/ 1802919 h 2237474"/>
              <a:gd name="connsiteX106" fmla="*/ 5518799 w 12192000"/>
              <a:gd name="connsiteY106" fmla="*/ 1818312 h 2237474"/>
              <a:gd name="connsiteX107" fmla="*/ 5505014 w 12192000"/>
              <a:gd name="connsiteY107" fmla="*/ 1819259 h 2237474"/>
              <a:gd name="connsiteX108" fmla="*/ 5453307 w 12192000"/>
              <a:gd name="connsiteY108" fmla="*/ 1815450 h 2237474"/>
              <a:gd name="connsiteX109" fmla="*/ 5364192 w 12192000"/>
              <a:gd name="connsiteY109" fmla="*/ 1826074 h 2237474"/>
              <a:gd name="connsiteX110" fmla="*/ 5350380 w 12192000"/>
              <a:gd name="connsiteY110" fmla="*/ 1830891 h 2237474"/>
              <a:gd name="connsiteX111" fmla="*/ 5259633 w 12192000"/>
              <a:gd name="connsiteY111" fmla="*/ 1837160 h 2237474"/>
              <a:gd name="connsiteX112" fmla="*/ 5197513 w 12192000"/>
              <a:gd name="connsiteY112" fmla="*/ 1844718 h 2237474"/>
              <a:gd name="connsiteX113" fmla="*/ 5184170 w 12192000"/>
              <a:gd name="connsiteY113" fmla="*/ 1849402 h 2237474"/>
              <a:gd name="connsiteX114" fmla="*/ 5168852 w 12192000"/>
              <a:gd name="connsiteY114" fmla="*/ 1844846 h 2237474"/>
              <a:gd name="connsiteX115" fmla="*/ 5164370 w 12192000"/>
              <a:gd name="connsiteY115" fmla="*/ 1840597 h 2237474"/>
              <a:gd name="connsiteX116" fmla="*/ 5114927 w 12192000"/>
              <a:gd name="connsiteY116" fmla="*/ 1847827 h 2237474"/>
              <a:gd name="connsiteX117" fmla="*/ 5108970 w 12192000"/>
              <a:gd name="connsiteY117" fmla="*/ 1847935 h 2237474"/>
              <a:gd name="connsiteX118" fmla="*/ 5067961 w 12192000"/>
              <a:gd name="connsiteY118" fmla="*/ 1845917 h 2237474"/>
              <a:gd name="connsiteX119" fmla="*/ 5007075 w 12192000"/>
              <a:gd name="connsiteY119" fmla="*/ 1838626 h 2237474"/>
              <a:gd name="connsiteX120" fmla="*/ 4944087 w 12192000"/>
              <a:gd name="connsiteY120" fmla="*/ 1823332 h 2237474"/>
              <a:gd name="connsiteX121" fmla="*/ 4907662 w 12192000"/>
              <a:gd name="connsiteY121" fmla="*/ 1816900 h 2237474"/>
              <a:gd name="connsiteX122" fmla="*/ 4882386 w 12192000"/>
              <a:gd name="connsiteY122" fmla="*/ 1809844 h 2237474"/>
              <a:gd name="connsiteX123" fmla="*/ 4811440 w 12192000"/>
              <a:gd name="connsiteY123" fmla="*/ 1804655 h 2237474"/>
              <a:gd name="connsiteX124" fmla="*/ 4691075 w 12192000"/>
              <a:gd name="connsiteY124" fmla="*/ 1801389 h 2237474"/>
              <a:gd name="connsiteX125" fmla="*/ 4611738 w 12192000"/>
              <a:gd name="connsiteY125" fmla="*/ 1776964 h 2237474"/>
              <a:gd name="connsiteX126" fmla="*/ 4560070 w 12192000"/>
              <a:gd name="connsiteY126" fmla="*/ 1785640 h 2237474"/>
              <a:gd name="connsiteX127" fmla="*/ 4536503 w 12192000"/>
              <a:gd name="connsiteY127" fmla="*/ 1785334 h 2237474"/>
              <a:gd name="connsiteX128" fmla="*/ 4513724 w 12192000"/>
              <a:gd name="connsiteY128" fmla="*/ 1791996 h 2237474"/>
              <a:gd name="connsiteX129" fmla="*/ 4459810 w 12192000"/>
              <a:gd name="connsiteY129" fmla="*/ 1797886 h 2237474"/>
              <a:gd name="connsiteX130" fmla="*/ 4379064 w 12192000"/>
              <a:gd name="connsiteY130" fmla="*/ 1817177 h 2237474"/>
              <a:gd name="connsiteX131" fmla="*/ 4319209 w 12192000"/>
              <a:gd name="connsiteY131" fmla="*/ 1834833 h 2237474"/>
              <a:gd name="connsiteX132" fmla="*/ 4290981 w 12192000"/>
              <a:gd name="connsiteY132" fmla="*/ 1839677 h 2237474"/>
              <a:gd name="connsiteX133" fmla="*/ 4285792 w 12192000"/>
              <a:gd name="connsiteY133" fmla="*/ 1836231 h 2237474"/>
              <a:gd name="connsiteX134" fmla="*/ 4238372 w 12192000"/>
              <a:gd name="connsiteY134" fmla="*/ 1851480 h 2237474"/>
              <a:gd name="connsiteX135" fmla="*/ 4232517 w 12192000"/>
              <a:gd name="connsiteY135" fmla="*/ 1852567 h 2237474"/>
              <a:gd name="connsiteX136" fmla="*/ 4191732 w 12192000"/>
              <a:gd name="connsiteY136" fmla="*/ 1857328 h 2237474"/>
              <a:gd name="connsiteX137" fmla="*/ 4065532 w 12192000"/>
              <a:gd name="connsiteY137" fmla="*/ 1855477 h 2237474"/>
              <a:gd name="connsiteX138" fmla="*/ 4028460 w 12192000"/>
              <a:gd name="connsiteY138" fmla="*/ 1855137 h 2237474"/>
              <a:gd name="connsiteX139" fmla="*/ 4002267 w 12192000"/>
              <a:gd name="connsiteY139" fmla="*/ 1852352 h 2237474"/>
              <a:gd name="connsiteX140" fmla="*/ 3931396 w 12192000"/>
              <a:gd name="connsiteY140" fmla="*/ 1858915 h 2237474"/>
              <a:gd name="connsiteX141" fmla="*/ 3812162 w 12192000"/>
              <a:gd name="connsiteY141" fmla="*/ 1875501 h 2237474"/>
              <a:gd name="connsiteX142" fmla="*/ 3729530 w 12192000"/>
              <a:gd name="connsiteY142" fmla="*/ 1864513 h 2237474"/>
              <a:gd name="connsiteX143" fmla="*/ 3680177 w 12192000"/>
              <a:gd name="connsiteY143" fmla="*/ 1881552 h 2237474"/>
              <a:gd name="connsiteX144" fmla="*/ 3567259 w 12192000"/>
              <a:gd name="connsiteY144" fmla="*/ 1893482 h 2237474"/>
              <a:gd name="connsiteX145" fmla="*/ 3405770 w 12192000"/>
              <a:gd name="connsiteY145" fmla="*/ 1904591 h 2237474"/>
              <a:gd name="connsiteX146" fmla="*/ 3280097 w 12192000"/>
              <a:gd name="connsiteY146" fmla="*/ 1919610 h 2237474"/>
              <a:gd name="connsiteX147" fmla="*/ 3123424 w 12192000"/>
              <a:gd name="connsiteY147" fmla="*/ 1952930 h 2237474"/>
              <a:gd name="connsiteX148" fmla="*/ 3009910 w 12192000"/>
              <a:gd name="connsiteY148" fmla="*/ 1957866 h 2237474"/>
              <a:gd name="connsiteX149" fmla="*/ 2995934 w 12192000"/>
              <a:gd name="connsiteY149" fmla="*/ 1967085 h 2237474"/>
              <a:gd name="connsiteX150" fmla="*/ 2980071 w 12192000"/>
              <a:gd name="connsiteY150" fmla="*/ 1972988 h 2237474"/>
              <a:gd name="connsiteX151" fmla="*/ 2978094 w 12192000"/>
              <a:gd name="connsiteY151" fmla="*/ 1972369 h 2237474"/>
              <a:gd name="connsiteX152" fmla="*/ 2942858 w 12192000"/>
              <a:gd name="connsiteY152" fmla="*/ 1981367 h 2237474"/>
              <a:gd name="connsiteX153" fmla="*/ 2875436 w 12192000"/>
              <a:gd name="connsiteY153" fmla="*/ 1996977 h 2237474"/>
              <a:gd name="connsiteX154" fmla="*/ 2874892 w 12192000"/>
              <a:gd name="connsiteY154" fmla="*/ 1996085 h 2237474"/>
              <a:gd name="connsiteX155" fmla="*/ 2864145 w 12192000"/>
              <a:gd name="connsiteY155" fmla="*/ 1994061 h 2237474"/>
              <a:gd name="connsiteX156" fmla="*/ 2843662 w 12192000"/>
              <a:gd name="connsiteY156" fmla="*/ 1992498 h 2237474"/>
              <a:gd name="connsiteX157" fmla="*/ 2796128 w 12192000"/>
              <a:gd name="connsiteY157" fmla="*/ 1976403 h 2237474"/>
              <a:gd name="connsiteX158" fmla="*/ 2756784 w 12192000"/>
              <a:gd name="connsiteY158" fmla="*/ 1985116 h 2237474"/>
              <a:gd name="connsiteX159" fmla="*/ 2748833 w 12192000"/>
              <a:gd name="connsiteY159" fmla="*/ 1986323 h 2237474"/>
              <a:gd name="connsiteX160" fmla="*/ 2748661 w 12192000"/>
              <a:gd name="connsiteY160" fmla="*/ 1986122 h 2237474"/>
              <a:gd name="connsiteX161" fmla="*/ 2740251 w 12192000"/>
              <a:gd name="connsiteY161" fmla="*/ 1986946 h 2237474"/>
              <a:gd name="connsiteX162" fmla="*/ 2718916 w 12192000"/>
              <a:gd name="connsiteY162" fmla="*/ 1990867 h 2237474"/>
              <a:gd name="connsiteX163" fmla="*/ 2713522 w 12192000"/>
              <a:gd name="connsiteY163" fmla="*/ 1990173 h 2237474"/>
              <a:gd name="connsiteX164" fmla="*/ 2680597 w 12192000"/>
              <a:gd name="connsiteY164" fmla="*/ 1984996 h 2237474"/>
              <a:gd name="connsiteX165" fmla="*/ 2578178 w 12192000"/>
              <a:gd name="connsiteY165" fmla="*/ 1990531 h 2237474"/>
              <a:gd name="connsiteX166" fmla="*/ 2476147 w 12192000"/>
              <a:gd name="connsiteY166" fmla="*/ 1998305 h 2237474"/>
              <a:gd name="connsiteX167" fmla="*/ 2373568 w 12192000"/>
              <a:gd name="connsiteY167" fmla="*/ 2003219 h 2237474"/>
              <a:gd name="connsiteX168" fmla="*/ 2321399 w 12192000"/>
              <a:gd name="connsiteY168" fmla="*/ 1989467 h 2237474"/>
              <a:gd name="connsiteX169" fmla="*/ 2315525 w 12192000"/>
              <a:gd name="connsiteY169" fmla="*/ 1989708 h 2237474"/>
              <a:gd name="connsiteX170" fmla="*/ 2300792 w 12192000"/>
              <a:gd name="connsiteY170" fmla="*/ 1994290 h 2237474"/>
              <a:gd name="connsiteX171" fmla="*/ 2295469 w 12192000"/>
              <a:gd name="connsiteY171" fmla="*/ 1996659 h 2237474"/>
              <a:gd name="connsiteX172" fmla="*/ 2287219 w 12192000"/>
              <a:gd name="connsiteY172" fmla="*/ 1998750 h 2237474"/>
              <a:gd name="connsiteX173" fmla="*/ 2286948 w 12192000"/>
              <a:gd name="connsiteY173" fmla="*/ 1998596 h 2237474"/>
              <a:gd name="connsiteX174" fmla="*/ 2243069 w 12192000"/>
              <a:gd name="connsiteY174" fmla="*/ 2015111 h 2237474"/>
              <a:gd name="connsiteX175" fmla="*/ 2186609 w 12192000"/>
              <a:gd name="connsiteY175" fmla="*/ 2008263 h 2237474"/>
              <a:gd name="connsiteX176" fmla="*/ 2164831 w 12192000"/>
              <a:gd name="connsiteY176" fmla="*/ 2010143 h 2237474"/>
              <a:gd name="connsiteX177" fmla="*/ 2152836 w 12192000"/>
              <a:gd name="connsiteY177" fmla="*/ 2010048 h 2237474"/>
              <a:gd name="connsiteX178" fmla="*/ 2117102 w 12192000"/>
              <a:gd name="connsiteY178" fmla="*/ 2023004 h 2237474"/>
              <a:gd name="connsiteX179" fmla="*/ 2111935 w 12192000"/>
              <a:gd name="connsiteY179" fmla="*/ 2023163 h 2237474"/>
              <a:gd name="connsiteX180" fmla="*/ 2089991 w 12192000"/>
              <a:gd name="connsiteY180" fmla="*/ 2034193 h 2237474"/>
              <a:gd name="connsiteX181" fmla="*/ 2058061 w 12192000"/>
              <a:gd name="connsiteY181" fmla="*/ 2047942 h 2237474"/>
              <a:gd name="connsiteX182" fmla="*/ 2055737 w 12192000"/>
              <a:gd name="connsiteY182" fmla="*/ 2047704 h 2237474"/>
              <a:gd name="connsiteX183" fmla="*/ 2042244 w 12192000"/>
              <a:gd name="connsiteY183" fmla="*/ 2055560 h 2237474"/>
              <a:gd name="connsiteX184" fmla="*/ 1976224 w 12192000"/>
              <a:gd name="connsiteY184" fmla="*/ 2074257 h 2237474"/>
              <a:gd name="connsiteX185" fmla="*/ 1877728 w 12192000"/>
              <a:gd name="connsiteY185" fmla="*/ 2101004 h 2237474"/>
              <a:gd name="connsiteX186" fmla="*/ 1759056 w 12192000"/>
              <a:gd name="connsiteY186" fmla="*/ 2125608 h 2237474"/>
              <a:gd name="connsiteX187" fmla="*/ 1637948 w 12192000"/>
              <a:gd name="connsiteY187" fmla="*/ 2172597 h 2237474"/>
              <a:gd name="connsiteX188" fmla="*/ 1434549 w 12192000"/>
              <a:gd name="connsiteY188" fmla="*/ 2234522 h 2237474"/>
              <a:gd name="connsiteX189" fmla="*/ 1398481 w 12192000"/>
              <a:gd name="connsiteY189" fmla="*/ 2237074 h 2237474"/>
              <a:gd name="connsiteX190" fmla="*/ 1398407 w 12192000"/>
              <a:gd name="connsiteY190" fmla="*/ 2237095 h 2237474"/>
              <a:gd name="connsiteX191" fmla="*/ 1370962 w 12192000"/>
              <a:gd name="connsiteY191" fmla="*/ 2237474 h 2237474"/>
              <a:gd name="connsiteX192" fmla="*/ 1356367 w 12192000"/>
              <a:gd name="connsiteY192" fmla="*/ 2235089 h 2237474"/>
              <a:gd name="connsiteX193" fmla="*/ 1324828 w 12192000"/>
              <a:gd name="connsiteY193" fmla="*/ 2231968 h 2237474"/>
              <a:gd name="connsiteX194" fmla="*/ 1297744 w 12192000"/>
              <a:gd name="connsiteY194" fmla="*/ 2235849 h 2237474"/>
              <a:gd name="connsiteX195" fmla="*/ 1286236 w 12192000"/>
              <a:gd name="connsiteY195" fmla="*/ 2233135 h 2237474"/>
              <a:gd name="connsiteX196" fmla="*/ 1283504 w 12192000"/>
              <a:gd name="connsiteY196" fmla="*/ 2233797 h 2237474"/>
              <a:gd name="connsiteX197" fmla="*/ 1279765 w 12192000"/>
              <a:gd name="connsiteY197" fmla="*/ 2229639 h 2237474"/>
              <a:gd name="connsiteX198" fmla="*/ 1195347 w 12192000"/>
              <a:gd name="connsiteY198" fmla="*/ 2212354 h 2237474"/>
              <a:gd name="connsiteX199" fmla="*/ 970251 w 12192000"/>
              <a:gd name="connsiteY199" fmla="*/ 2221029 h 2237474"/>
              <a:gd name="connsiteX200" fmla="*/ 812914 w 12192000"/>
              <a:gd name="connsiteY200" fmla="*/ 2202752 h 2237474"/>
              <a:gd name="connsiteX201" fmla="*/ 800195 w 12192000"/>
              <a:gd name="connsiteY201" fmla="*/ 2209407 h 2237474"/>
              <a:gd name="connsiteX202" fmla="*/ 784978 w 12192000"/>
              <a:gd name="connsiteY202" fmla="*/ 2212360 h 2237474"/>
              <a:gd name="connsiteX203" fmla="*/ 681987 w 12192000"/>
              <a:gd name="connsiteY203" fmla="*/ 2216757 h 2237474"/>
              <a:gd name="connsiteX204" fmla="*/ 669923 w 12192000"/>
              <a:gd name="connsiteY204" fmla="*/ 2211682 h 2237474"/>
              <a:gd name="connsiteX205" fmla="*/ 648680 w 12192000"/>
              <a:gd name="connsiteY205" fmla="*/ 2206229 h 2237474"/>
              <a:gd name="connsiteX206" fmla="*/ 597225 w 12192000"/>
              <a:gd name="connsiteY206" fmla="*/ 2180999 h 2237474"/>
              <a:gd name="connsiteX207" fmla="*/ 558449 w 12192000"/>
              <a:gd name="connsiteY207" fmla="*/ 2182346 h 2237474"/>
              <a:gd name="connsiteX208" fmla="*/ 550517 w 12192000"/>
              <a:gd name="connsiteY208" fmla="*/ 2182060 h 2237474"/>
              <a:gd name="connsiteX209" fmla="*/ 550309 w 12192000"/>
              <a:gd name="connsiteY209" fmla="*/ 2181825 h 2237474"/>
              <a:gd name="connsiteX210" fmla="*/ 541836 w 12192000"/>
              <a:gd name="connsiteY210" fmla="*/ 2181063 h 2237474"/>
              <a:gd name="connsiteX211" fmla="*/ 536057 w 12192000"/>
              <a:gd name="connsiteY211" fmla="*/ 2181537 h 2237474"/>
              <a:gd name="connsiteX212" fmla="*/ 520671 w 12192000"/>
              <a:gd name="connsiteY212" fmla="*/ 2180980 h 2237474"/>
              <a:gd name="connsiteX213" fmla="*/ 515024 w 12192000"/>
              <a:gd name="connsiteY213" fmla="*/ 2179258 h 2237474"/>
              <a:gd name="connsiteX214" fmla="*/ 512278 w 12192000"/>
              <a:gd name="connsiteY214" fmla="*/ 2176369 h 2237474"/>
              <a:gd name="connsiteX215" fmla="*/ 480419 w 12192000"/>
              <a:gd name="connsiteY215" fmla="*/ 2167807 h 2237474"/>
              <a:gd name="connsiteX216" fmla="*/ 413835 w 12192000"/>
              <a:gd name="connsiteY216" fmla="*/ 2156783 h 2237474"/>
              <a:gd name="connsiteX217" fmla="*/ 376513 w 12192000"/>
              <a:gd name="connsiteY217" fmla="*/ 2154014 h 2237474"/>
              <a:gd name="connsiteX218" fmla="*/ 273386 w 12192000"/>
              <a:gd name="connsiteY218" fmla="*/ 2142551 h 2237474"/>
              <a:gd name="connsiteX219" fmla="*/ 169207 w 12192000"/>
              <a:gd name="connsiteY219" fmla="*/ 2128100 h 2237474"/>
              <a:gd name="connsiteX220" fmla="*/ 93149 w 12192000"/>
              <a:gd name="connsiteY220" fmla="*/ 2105324 h 2237474"/>
              <a:gd name="connsiteX221" fmla="*/ 88109 w 12192000"/>
              <a:gd name="connsiteY221" fmla="*/ 2106704 h 2237474"/>
              <a:gd name="connsiteX222" fmla="*/ 80022 w 12192000"/>
              <a:gd name="connsiteY222" fmla="*/ 2107254 h 2237474"/>
              <a:gd name="connsiteX223" fmla="*/ 79717 w 12192000"/>
              <a:gd name="connsiteY223" fmla="*/ 2107046 h 2237474"/>
              <a:gd name="connsiteX224" fmla="*/ 72352 w 12192000"/>
              <a:gd name="connsiteY224" fmla="*/ 2107991 h 2237474"/>
              <a:gd name="connsiteX225" fmla="*/ 37645 w 12192000"/>
              <a:gd name="connsiteY225" fmla="*/ 2115401 h 2237474"/>
              <a:gd name="connsiteX226" fmla="*/ 4572 w 12192000"/>
              <a:gd name="connsiteY226" fmla="*/ 2111091 h 2237474"/>
              <a:gd name="connsiteX227" fmla="*/ 0 w 12192000"/>
              <a:gd name="connsiteY227" fmla="*/ 2110468 h 2237474"/>
              <a:gd name="connsiteX228" fmla="*/ 0 w 12192000"/>
              <a:gd name="connsiteY22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83996 w 12192000"/>
              <a:gd name="connsiteY87" fmla="*/ 1639040 h 2237474"/>
              <a:gd name="connsiteX88" fmla="*/ 6900177 w 12192000"/>
              <a:gd name="connsiteY88" fmla="*/ 1636016 h 2237474"/>
              <a:gd name="connsiteX89" fmla="*/ 6795372 w 12192000"/>
              <a:gd name="connsiteY89" fmla="*/ 1644845 h 2237474"/>
              <a:gd name="connsiteX90" fmla="*/ 6692251 w 12192000"/>
              <a:gd name="connsiteY90" fmla="*/ 1656357 h 2237474"/>
              <a:gd name="connsiteX91" fmla="*/ 6655235 w 12192000"/>
              <a:gd name="connsiteY91" fmla="*/ 1661869 h 2237474"/>
              <a:gd name="connsiteX92" fmla="*/ 6587857 w 12192000"/>
              <a:gd name="connsiteY92" fmla="*/ 1665769 h 2237474"/>
              <a:gd name="connsiteX93" fmla="*/ 6554894 w 12192000"/>
              <a:gd name="connsiteY93" fmla="*/ 1664428 h 2237474"/>
              <a:gd name="connsiteX94" fmla="*/ 6516595 w 12192000"/>
              <a:gd name="connsiteY94" fmla="*/ 1667475 h 2237474"/>
              <a:gd name="connsiteX95" fmla="*/ 6508541 w 12192000"/>
              <a:gd name="connsiteY95" fmla="*/ 1668757 h 2237474"/>
              <a:gd name="connsiteX96" fmla="*/ 6471012 w 12192000"/>
              <a:gd name="connsiteY96" fmla="*/ 1678604 h 2237474"/>
              <a:gd name="connsiteX97" fmla="*/ 6415265 w 12192000"/>
              <a:gd name="connsiteY97" fmla="*/ 1665317 h 2237474"/>
              <a:gd name="connsiteX98" fmla="*/ 6364035 w 12192000"/>
              <a:gd name="connsiteY98" fmla="*/ 1667683 h 2237474"/>
              <a:gd name="connsiteX99" fmla="*/ 6280959 w 12192000"/>
              <a:gd name="connsiteY99" fmla="*/ 1689329 h 2237474"/>
              <a:gd name="connsiteX100" fmla="*/ 6243319 w 12192000"/>
              <a:gd name="connsiteY100" fmla="*/ 1695560 h 2237474"/>
              <a:gd name="connsiteX101" fmla="*/ 6098321 w 12192000"/>
              <a:gd name="connsiteY101" fmla="*/ 1721646 h 2237474"/>
              <a:gd name="connsiteX102" fmla="*/ 5880652 w 12192000"/>
              <a:gd name="connsiteY102" fmla="*/ 1779643 h 2237474"/>
              <a:gd name="connsiteX103" fmla="*/ 5785959 w 12192000"/>
              <a:gd name="connsiteY103" fmla="*/ 1775307 h 2237474"/>
              <a:gd name="connsiteX104" fmla="*/ 5643534 w 12192000"/>
              <a:gd name="connsiteY104" fmla="*/ 1802919 h 2237474"/>
              <a:gd name="connsiteX105" fmla="*/ 5518799 w 12192000"/>
              <a:gd name="connsiteY105" fmla="*/ 1818312 h 2237474"/>
              <a:gd name="connsiteX106" fmla="*/ 5505014 w 12192000"/>
              <a:gd name="connsiteY106" fmla="*/ 1819259 h 2237474"/>
              <a:gd name="connsiteX107" fmla="*/ 5453307 w 12192000"/>
              <a:gd name="connsiteY107" fmla="*/ 1815450 h 2237474"/>
              <a:gd name="connsiteX108" fmla="*/ 5364192 w 12192000"/>
              <a:gd name="connsiteY108" fmla="*/ 1826074 h 2237474"/>
              <a:gd name="connsiteX109" fmla="*/ 5350380 w 12192000"/>
              <a:gd name="connsiteY109" fmla="*/ 1830891 h 2237474"/>
              <a:gd name="connsiteX110" fmla="*/ 5259633 w 12192000"/>
              <a:gd name="connsiteY110" fmla="*/ 1837160 h 2237474"/>
              <a:gd name="connsiteX111" fmla="*/ 5197513 w 12192000"/>
              <a:gd name="connsiteY111" fmla="*/ 1844718 h 2237474"/>
              <a:gd name="connsiteX112" fmla="*/ 5184170 w 12192000"/>
              <a:gd name="connsiteY112" fmla="*/ 1849402 h 2237474"/>
              <a:gd name="connsiteX113" fmla="*/ 5168852 w 12192000"/>
              <a:gd name="connsiteY113" fmla="*/ 1844846 h 2237474"/>
              <a:gd name="connsiteX114" fmla="*/ 5164370 w 12192000"/>
              <a:gd name="connsiteY114" fmla="*/ 1840597 h 2237474"/>
              <a:gd name="connsiteX115" fmla="*/ 5114927 w 12192000"/>
              <a:gd name="connsiteY115" fmla="*/ 1847827 h 2237474"/>
              <a:gd name="connsiteX116" fmla="*/ 5108970 w 12192000"/>
              <a:gd name="connsiteY116" fmla="*/ 1847935 h 2237474"/>
              <a:gd name="connsiteX117" fmla="*/ 5067961 w 12192000"/>
              <a:gd name="connsiteY117" fmla="*/ 1845917 h 2237474"/>
              <a:gd name="connsiteX118" fmla="*/ 5007075 w 12192000"/>
              <a:gd name="connsiteY118" fmla="*/ 1838626 h 2237474"/>
              <a:gd name="connsiteX119" fmla="*/ 4944087 w 12192000"/>
              <a:gd name="connsiteY119" fmla="*/ 1823332 h 2237474"/>
              <a:gd name="connsiteX120" fmla="*/ 4907662 w 12192000"/>
              <a:gd name="connsiteY120" fmla="*/ 1816900 h 2237474"/>
              <a:gd name="connsiteX121" fmla="*/ 4882386 w 12192000"/>
              <a:gd name="connsiteY121" fmla="*/ 1809844 h 2237474"/>
              <a:gd name="connsiteX122" fmla="*/ 4811440 w 12192000"/>
              <a:gd name="connsiteY122" fmla="*/ 1804655 h 2237474"/>
              <a:gd name="connsiteX123" fmla="*/ 4691075 w 12192000"/>
              <a:gd name="connsiteY123" fmla="*/ 1801389 h 2237474"/>
              <a:gd name="connsiteX124" fmla="*/ 4611738 w 12192000"/>
              <a:gd name="connsiteY124" fmla="*/ 1776964 h 2237474"/>
              <a:gd name="connsiteX125" fmla="*/ 4560070 w 12192000"/>
              <a:gd name="connsiteY125" fmla="*/ 1785640 h 2237474"/>
              <a:gd name="connsiteX126" fmla="*/ 4536503 w 12192000"/>
              <a:gd name="connsiteY126" fmla="*/ 1785334 h 2237474"/>
              <a:gd name="connsiteX127" fmla="*/ 4513724 w 12192000"/>
              <a:gd name="connsiteY127" fmla="*/ 1791996 h 2237474"/>
              <a:gd name="connsiteX128" fmla="*/ 4459810 w 12192000"/>
              <a:gd name="connsiteY128" fmla="*/ 1797886 h 2237474"/>
              <a:gd name="connsiteX129" fmla="*/ 4379064 w 12192000"/>
              <a:gd name="connsiteY129" fmla="*/ 1817177 h 2237474"/>
              <a:gd name="connsiteX130" fmla="*/ 4319209 w 12192000"/>
              <a:gd name="connsiteY130" fmla="*/ 1834833 h 2237474"/>
              <a:gd name="connsiteX131" fmla="*/ 4290981 w 12192000"/>
              <a:gd name="connsiteY131" fmla="*/ 1839677 h 2237474"/>
              <a:gd name="connsiteX132" fmla="*/ 4285792 w 12192000"/>
              <a:gd name="connsiteY132" fmla="*/ 1836231 h 2237474"/>
              <a:gd name="connsiteX133" fmla="*/ 4238372 w 12192000"/>
              <a:gd name="connsiteY133" fmla="*/ 1851480 h 2237474"/>
              <a:gd name="connsiteX134" fmla="*/ 4232517 w 12192000"/>
              <a:gd name="connsiteY134" fmla="*/ 1852567 h 2237474"/>
              <a:gd name="connsiteX135" fmla="*/ 4191732 w 12192000"/>
              <a:gd name="connsiteY135" fmla="*/ 1857328 h 2237474"/>
              <a:gd name="connsiteX136" fmla="*/ 4065532 w 12192000"/>
              <a:gd name="connsiteY136" fmla="*/ 1855477 h 2237474"/>
              <a:gd name="connsiteX137" fmla="*/ 4028460 w 12192000"/>
              <a:gd name="connsiteY137" fmla="*/ 1855137 h 2237474"/>
              <a:gd name="connsiteX138" fmla="*/ 4002267 w 12192000"/>
              <a:gd name="connsiteY138" fmla="*/ 1852352 h 2237474"/>
              <a:gd name="connsiteX139" fmla="*/ 3931396 w 12192000"/>
              <a:gd name="connsiteY139" fmla="*/ 1858915 h 2237474"/>
              <a:gd name="connsiteX140" fmla="*/ 3812162 w 12192000"/>
              <a:gd name="connsiteY140" fmla="*/ 1875501 h 2237474"/>
              <a:gd name="connsiteX141" fmla="*/ 3729530 w 12192000"/>
              <a:gd name="connsiteY141" fmla="*/ 1864513 h 2237474"/>
              <a:gd name="connsiteX142" fmla="*/ 3680177 w 12192000"/>
              <a:gd name="connsiteY142" fmla="*/ 1881552 h 2237474"/>
              <a:gd name="connsiteX143" fmla="*/ 3567259 w 12192000"/>
              <a:gd name="connsiteY143" fmla="*/ 1893482 h 2237474"/>
              <a:gd name="connsiteX144" fmla="*/ 3405770 w 12192000"/>
              <a:gd name="connsiteY144" fmla="*/ 1904591 h 2237474"/>
              <a:gd name="connsiteX145" fmla="*/ 3280097 w 12192000"/>
              <a:gd name="connsiteY145" fmla="*/ 1919610 h 2237474"/>
              <a:gd name="connsiteX146" fmla="*/ 3123424 w 12192000"/>
              <a:gd name="connsiteY146" fmla="*/ 1952930 h 2237474"/>
              <a:gd name="connsiteX147" fmla="*/ 3009910 w 12192000"/>
              <a:gd name="connsiteY147" fmla="*/ 1957866 h 2237474"/>
              <a:gd name="connsiteX148" fmla="*/ 2995934 w 12192000"/>
              <a:gd name="connsiteY148" fmla="*/ 1967085 h 2237474"/>
              <a:gd name="connsiteX149" fmla="*/ 2980071 w 12192000"/>
              <a:gd name="connsiteY149" fmla="*/ 1972988 h 2237474"/>
              <a:gd name="connsiteX150" fmla="*/ 2978094 w 12192000"/>
              <a:gd name="connsiteY150" fmla="*/ 1972369 h 2237474"/>
              <a:gd name="connsiteX151" fmla="*/ 2942858 w 12192000"/>
              <a:gd name="connsiteY151" fmla="*/ 1981367 h 2237474"/>
              <a:gd name="connsiteX152" fmla="*/ 2875436 w 12192000"/>
              <a:gd name="connsiteY152" fmla="*/ 1996977 h 2237474"/>
              <a:gd name="connsiteX153" fmla="*/ 2874892 w 12192000"/>
              <a:gd name="connsiteY153" fmla="*/ 1996085 h 2237474"/>
              <a:gd name="connsiteX154" fmla="*/ 2864145 w 12192000"/>
              <a:gd name="connsiteY154" fmla="*/ 1994061 h 2237474"/>
              <a:gd name="connsiteX155" fmla="*/ 2843662 w 12192000"/>
              <a:gd name="connsiteY155" fmla="*/ 1992498 h 2237474"/>
              <a:gd name="connsiteX156" fmla="*/ 2796128 w 12192000"/>
              <a:gd name="connsiteY156" fmla="*/ 1976403 h 2237474"/>
              <a:gd name="connsiteX157" fmla="*/ 2756784 w 12192000"/>
              <a:gd name="connsiteY157" fmla="*/ 1985116 h 2237474"/>
              <a:gd name="connsiteX158" fmla="*/ 2748833 w 12192000"/>
              <a:gd name="connsiteY158" fmla="*/ 1986323 h 2237474"/>
              <a:gd name="connsiteX159" fmla="*/ 2748661 w 12192000"/>
              <a:gd name="connsiteY159" fmla="*/ 1986122 h 2237474"/>
              <a:gd name="connsiteX160" fmla="*/ 2740251 w 12192000"/>
              <a:gd name="connsiteY160" fmla="*/ 1986946 h 2237474"/>
              <a:gd name="connsiteX161" fmla="*/ 2718916 w 12192000"/>
              <a:gd name="connsiteY161" fmla="*/ 1990867 h 2237474"/>
              <a:gd name="connsiteX162" fmla="*/ 2713522 w 12192000"/>
              <a:gd name="connsiteY162" fmla="*/ 1990173 h 2237474"/>
              <a:gd name="connsiteX163" fmla="*/ 2680597 w 12192000"/>
              <a:gd name="connsiteY163" fmla="*/ 1984996 h 2237474"/>
              <a:gd name="connsiteX164" fmla="*/ 2578178 w 12192000"/>
              <a:gd name="connsiteY164" fmla="*/ 1990531 h 2237474"/>
              <a:gd name="connsiteX165" fmla="*/ 2476147 w 12192000"/>
              <a:gd name="connsiteY165" fmla="*/ 1998305 h 2237474"/>
              <a:gd name="connsiteX166" fmla="*/ 2373568 w 12192000"/>
              <a:gd name="connsiteY166" fmla="*/ 2003219 h 2237474"/>
              <a:gd name="connsiteX167" fmla="*/ 2321399 w 12192000"/>
              <a:gd name="connsiteY167" fmla="*/ 1989467 h 2237474"/>
              <a:gd name="connsiteX168" fmla="*/ 2315525 w 12192000"/>
              <a:gd name="connsiteY168" fmla="*/ 1989708 h 2237474"/>
              <a:gd name="connsiteX169" fmla="*/ 2300792 w 12192000"/>
              <a:gd name="connsiteY169" fmla="*/ 1994290 h 2237474"/>
              <a:gd name="connsiteX170" fmla="*/ 2295469 w 12192000"/>
              <a:gd name="connsiteY170" fmla="*/ 1996659 h 2237474"/>
              <a:gd name="connsiteX171" fmla="*/ 2287219 w 12192000"/>
              <a:gd name="connsiteY171" fmla="*/ 1998750 h 2237474"/>
              <a:gd name="connsiteX172" fmla="*/ 2286948 w 12192000"/>
              <a:gd name="connsiteY172" fmla="*/ 1998596 h 2237474"/>
              <a:gd name="connsiteX173" fmla="*/ 2243069 w 12192000"/>
              <a:gd name="connsiteY173" fmla="*/ 2015111 h 2237474"/>
              <a:gd name="connsiteX174" fmla="*/ 2186609 w 12192000"/>
              <a:gd name="connsiteY174" fmla="*/ 2008263 h 2237474"/>
              <a:gd name="connsiteX175" fmla="*/ 2164831 w 12192000"/>
              <a:gd name="connsiteY175" fmla="*/ 2010143 h 2237474"/>
              <a:gd name="connsiteX176" fmla="*/ 2152836 w 12192000"/>
              <a:gd name="connsiteY176" fmla="*/ 2010048 h 2237474"/>
              <a:gd name="connsiteX177" fmla="*/ 2117102 w 12192000"/>
              <a:gd name="connsiteY177" fmla="*/ 2023004 h 2237474"/>
              <a:gd name="connsiteX178" fmla="*/ 2111935 w 12192000"/>
              <a:gd name="connsiteY178" fmla="*/ 2023163 h 2237474"/>
              <a:gd name="connsiteX179" fmla="*/ 2089991 w 12192000"/>
              <a:gd name="connsiteY179" fmla="*/ 2034193 h 2237474"/>
              <a:gd name="connsiteX180" fmla="*/ 2058061 w 12192000"/>
              <a:gd name="connsiteY180" fmla="*/ 2047942 h 2237474"/>
              <a:gd name="connsiteX181" fmla="*/ 2055737 w 12192000"/>
              <a:gd name="connsiteY181" fmla="*/ 2047704 h 2237474"/>
              <a:gd name="connsiteX182" fmla="*/ 2042244 w 12192000"/>
              <a:gd name="connsiteY182" fmla="*/ 2055560 h 2237474"/>
              <a:gd name="connsiteX183" fmla="*/ 1976224 w 12192000"/>
              <a:gd name="connsiteY183" fmla="*/ 2074257 h 2237474"/>
              <a:gd name="connsiteX184" fmla="*/ 1877728 w 12192000"/>
              <a:gd name="connsiteY184" fmla="*/ 2101004 h 2237474"/>
              <a:gd name="connsiteX185" fmla="*/ 1759056 w 12192000"/>
              <a:gd name="connsiteY185" fmla="*/ 2125608 h 2237474"/>
              <a:gd name="connsiteX186" fmla="*/ 1637948 w 12192000"/>
              <a:gd name="connsiteY186" fmla="*/ 2172597 h 2237474"/>
              <a:gd name="connsiteX187" fmla="*/ 1434549 w 12192000"/>
              <a:gd name="connsiteY187" fmla="*/ 2234522 h 2237474"/>
              <a:gd name="connsiteX188" fmla="*/ 1398481 w 12192000"/>
              <a:gd name="connsiteY188" fmla="*/ 2237074 h 2237474"/>
              <a:gd name="connsiteX189" fmla="*/ 1398407 w 12192000"/>
              <a:gd name="connsiteY189" fmla="*/ 2237095 h 2237474"/>
              <a:gd name="connsiteX190" fmla="*/ 1370962 w 12192000"/>
              <a:gd name="connsiteY190" fmla="*/ 2237474 h 2237474"/>
              <a:gd name="connsiteX191" fmla="*/ 1356367 w 12192000"/>
              <a:gd name="connsiteY191" fmla="*/ 2235089 h 2237474"/>
              <a:gd name="connsiteX192" fmla="*/ 1324828 w 12192000"/>
              <a:gd name="connsiteY192" fmla="*/ 2231968 h 2237474"/>
              <a:gd name="connsiteX193" fmla="*/ 1297744 w 12192000"/>
              <a:gd name="connsiteY193" fmla="*/ 2235849 h 2237474"/>
              <a:gd name="connsiteX194" fmla="*/ 1286236 w 12192000"/>
              <a:gd name="connsiteY194" fmla="*/ 2233135 h 2237474"/>
              <a:gd name="connsiteX195" fmla="*/ 1283504 w 12192000"/>
              <a:gd name="connsiteY195" fmla="*/ 2233797 h 2237474"/>
              <a:gd name="connsiteX196" fmla="*/ 1279765 w 12192000"/>
              <a:gd name="connsiteY196" fmla="*/ 2229639 h 2237474"/>
              <a:gd name="connsiteX197" fmla="*/ 1195347 w 12192000"/>
              <a:gd name="connsiteY197" fmla="*/ 2212354 h 2237474"/>
              <a:gd name="connsiteX198" fmla="*/ 970251 w 12192000"/>
              <a:gd name="connsiteY198" fmla="*/ 2221029 h 2237474"/>
              <a:gd name="connsiteX199" fmla="*/ 812914 w 12192000"/>
              <a:gd name="connsiteY199" fmla="*/ 2202752 h 2237474"/>
              <a:gd name="connsiteX200" fmla="*/ 800195 w 12192000"/>
              <a:gd name="connsiteY200" fmla="*/ 2209407 h 2237474"/>
              <a:gd name="connsiteX201" fmla="*/ 784978 w 12192000"/>
              <a:gd name="connsiteY201" fmla="*/ 2212360 h 2237474"/>
              <a:gd name="connsiteX202" fmla="*/ 681987 w 12192000"/>
              <a:gd name="connsiteY202" fmla="*/ 2216757 h 2237474"/>
              <a:gd name="connsiteX203" fmla="*/ 669923 w 12192000"/>
              <a:gd name="connsiteY203" fmla="*/ 2211682 h 2237474"/>
              <a:gd name="connsiteX204" fmla="*/ 648680 w 12192000"/>
              <a:gd name="connsiteY204" fmla="*/ 2206229 h 2237474"/>
              <a:gd name="connsiteX205" fmla="*/ 597225 w 12192000"/>
              <a:gd name="connsiteY205" fmla="*/ 2180999 h 2237474"/>
              <a:gd name="connsiteX206" fmla="*/ 558449 w 12192000"/>
              <a:gd name="connsiteY206" fmla="*/ 2182346 h 2237474"/>
              <a:gd name="connsiteX207" fmla="*/ 550517 w 12192000"/>
              <a:gd name="connsiteY207" fmla="*/ 2182060 h 2237474"/>
              <a:gd name="connsiteX208" fmla="*/ 550309 w 12192000"/>
              <a:gd name="connsiteY208" fmla="*/ 2181825 h 2237474"/>
              <a:gd name="connsiteX209" fmla="*/ 541836 w 12192000"/>
              <a:gd name="connsiteY209" fmla="*/ 2181063 h 2237474"/>
              <a:gd name="connsiteX210" fmla="*/ 536057 w 12192000"/>
              <a:gd name="connsiteY210" fmla="*/ 2181537 h 2237474"/>
              <a:gd name="connsiteX211" fmla="*/ 520671 w 12192000"/>
              <a:gd name="connsiteY211" fmla="*/ 2180980 h 2237474"/>
              <a:gd name="connsiteX212" fmla="*/ 515024 w 12192000"/>
              <a:gd name="connsiteY212" fmla="*/ 2179258 h 2237474"/>
              <a:gd name="connsiteX213" fmla="*/ 512278 w 12192000"/>
              <a:gd name="connsiteY213" fmla="*/ 2176369 h 2237474"/>
              <a:gd name="connsiteX214" fmla="*/ 480419 w 12192000"/>
              <a:gd name="connsiteY214" fmla="*/ 2167807 h 2237474"/>
              <a:gd name="connsiteX215" fmla="*/ 413835 w 12192000"/>
              <a:gd name="connsiteY215" fmla="*/ 2156783 h 2237474"/>
              <a:gd name="connsiteX216" fmla="*/ 376513 w 12192000"/>
              <a:gd name="connsiteY216" fmla="*/ 2154014 h 2237474"/>
              <a:gd name="connsiteX217" fmla="*/ 273386 w 12192000"/>
              <a:gd name="connsiteY217" fmla="*/ 2142551 h 2237474"/>
              <a:gd name="connsiteX218" fmla="*/ 169207 w 12192000"/>
              <a:gd name="connsiteY218" fmla="*/ 2128100 h 2237474"/>
              <a:gd name="connsiteX219" fmla="*/ 93149 w 12192000"/>
              <a:gd name="connsiteY219" fmla="*/ 2105324 h 2237474"/>
              <a:gd name="connsiteX220" fmla="*/ 88109 w 12192000"/>
              <a:gd name="connsiteY220" fmla="*/ 2106704 h 2237474"/>
              <a:gd name="connsiteX221" fmla="*/ 80022 w 12192000"/>
              <a:gd name="connsiteY221" fmla="*/ 2107254 h 2237474"/>
              <a:gd name="connsiteX222" fmla="*/ 79717 w 12192000"/>
              <a:gd name="connsiteY222" fmla="*/ 2107046 h 2237474"/>
              <a:gd name="connsiteX223" fmla="*/ 72352 w 12192000"/>
              <a:gd name="connsiteY223" fmla="*/ 2107991 h 2237474"/>
              <a:gd name="connsiteX224" fmla="*/ 37645 w 12192000"/>
              <a:gd name="connsiteY224" fmla="*/ 2115401 h 2237474"/>
              <a:gd name="connsiteX225" fmla="*/ 4572 w 12192000"/>
              <a:gd name="connsiteY225" fmla="*/ 2111091 h 2237474"/>
              <a:gd name="connsiteX226" fmla="*/ 0 w 12192000"/>
              <a:gd name="connsiteY226" fmla="*/ 2110468 h 2237474"/>
              <a:gd name="connsiteX227" fmla="*/ 0 w 12192000"/>
              <a:gd name="connsiteY22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00177 w 12192000"/>
              <a:gd name="connsiteY87" fmla="*/ 1636016 h 2237474"/>
              <a:gd name="connsiteX88" fmla="*/ 6795372 w 12192000"/>
              <a:gd name="connsiteY88" fmla="*/ 1644845 h 2237474"/>
              <a:gd name="connsiteX89" fmla="*/ 6692251 w 12192000"/>
              <a:gd name="connsiteY89" fmla="*/ 1656357 h 2237474"/>
              <a:gd name="connsiteX90" fmla="*/ 6655235 w 12192000"/>
              <a:gd name="connsiteY90" fmla="*/ 1661869 h 2237474"/>
              <a:gd name="connsiteX91" fmla="*/ 6587857 w 12192000"/>
              <a:gd name="connsiteY91" fmla="*/ 1665769 h 2237474"/>
              <a:gd name="connsiteX92" fmla="*/ 6554894 w 12192000"/>
              <a:gd name="connsiteY92" fmla="*/ 1664428 h 2237474"/>
              <a:gd name="connsiteX93" fmla="*/ 6516595 w 12192000"/>
              <a:gd name="connsiteY93" fmla="*/ 1667475 h 2237474"/>
              <a:gd name="connsiteX94" fmla="*/ 6508541 w 12192000"/>
              <a:gd name="connsiteY94" fmla="*/ 1668757 h 2237474"/>
              <a:gd name="connsiteX95" fmla="*/ 6471012 w 12192000"/>
              <a:gd name="connsiteY95" fmla="*/ 1678604 h 2237474"/>
              <a:gd name="connsiteX96" fmla="*/ 6415265 w 12192000"/>
              <a:gd name="connsiteY96" fmla="*/ 1665317 h 2237474"/>
              <a:gd name="connsiteX97" fmla="*/ 6364035 w 12192000"/>
              <a:gd name="connsiteY97" fmla="*/ 1667683 h 2237474"/>
              <a:gd name="connsiteX98" fmla="*/ 6280959 w 12192000"/>
              <a:gd name="connsiteY98" fmla="*/ 1689329 h 2237474"/>
              <a:gd name="connsiteX99" fmla="*/ 6243319 w 12192000"/>
              <a:gd name="connsiteY99" fmla="*/ 1695560 h 2237474"/>
              <a:gd name="connsiteX100" fmla="*/ 6098321 w 12192000"/>
              <a:gd name="connsiteY100" fmla="*/ 1721646 h 2237474"/>
              <a:gd name="connsiteX101" fmla="*/ 5880652 w 12192000"/>
              <a:gd name="connsiteY101" fmla="*/ 1779643 h 2237474"/>
              <a:gd name="connsiteX102" fmla="*/ 5785959 w 12192000"/>
              <a:gd name="connsiteY102" fmla="*/ 1775307 h 2237474"/>
              <a:gd name="connsiteX103" fmla="*/ 5643534 w 12192000"/>
              <a:gd name="connsiteY103" fmla="*/ 1802919 h 2237474"/>
              <a:gd name="connsiteX104" fmla="*/ 5518799 w 12192000"/>
              <a:gd name="connsiteY104" fmla="*/ 1818312 h 2237474"/>
              <a:gd name="connsiteX105" fmla="*/ 5505014 w 12192000"/>
              <a:gd name="connsiteY105" fmla="*/ 1819259 h 2237474"/>
              <a:gd name="connsiteX106" fmla="*/ 5453307 w 12192000"/>
              <a:gd name="connsiteY106" fmla="*/ 1815450 h 2237474"/>
              <a:gd name="connsiteX107" fmla="*/ 5364192 w 12192000"/>
              <a:gd name="connsiteY107" fmla="*/ 1826074 h 2237474"/>
              <a:gd name="connsiteX108" fmla="*/ 5350380 w 12192000"/>
              <a:gd name="connsiteY108" fmla="*/ 1830891 h 2237474"/>
              <a:gd name="connsiteX109" fmla="*/ 5259633 w 12192000"/>
              <a:gd name="connsiteY109" fmla="*/ 1837160 h 2237474"/>
              <a:gd name="connsiteX110" fmla="*/ 5197513 w 12192000"/>
              <a:gd name="connsiteY110" fmla="*/ 1844718 h 2237474"/>
              <a:gd name="connsiteX111" fmla="*/ 5184170 w 12192000"/>
              <a:gd name="connsiteY111" fmla="*/ 1849402 h 2237474"/>
              <a:gd name="connsiteX112" fmla="*/ 5168852 w 12192000"/>
              <a:gd name="connsiteY112" fmla="*/ 1844846 h 2237474"/>
              <a:gd name="connsiteX113" fmla="*/ 5164370 w 12192000"/>
              <a:gd name="connsiteY113" fmla="*/ 1840597 h 2237474"/>
              <a:gd name="connsiteX114" fmla="*/ 5114927 w 12192000"/>
              <a:gd name="connsiteY114" fmla="*/ 1847827 h 2237474"/>
              <a:gd name="connsiteX115" fmla="*/ 5108970 w 12192000"/>
              <a:gd name="connsiteY115" fmla="*/ 1847935 h 2237474"/>
              <a:gd name="connsiteX116" fmla="*/ 5067961 w 12192000"/>
              <a:gd name="connsiteY116" fmla="*/ 1845917 h 2237474"/>
              <a:gd name="connsiteX117" fmla="*/ 5007075 w 12192000"/>
              <a:gd name="connsiteY117" fmla="*/ 1838626 h 2237474"/>
              <a:gd name="connsiteX118" fmla="*/ 4944087 w 12192000"/>
              <a:gd name="connsiteY118" fmla="*/ 1823332 h 2237474"/>
              <a:gd name="connsiteX119" fmla="*/ 4907662 w 12192000"/>
              <a:gd name="connsiteY119" fmla="*/ 1816900 h 2237474"/>
              <a:gd name="connsiteX120" fmla="*/ 4882386 w 12192000"/>
              <a:gd name="connsiteY120" fmla="*/ 1809844 h 2237474"/>
              <a:gd name="connsiteX121" fmla="*/ 4811440 w 12192000"/>
              <a:gd name="connsiteY121" fmla="*/ 1804655 h 2237474"/>
              <a:gd name="connsiteX122" fmla="*/ 4691075 w 12192000"/>
              <a:gd name="connsiteY122" fmla="*/ 1801389 h 2237474"/>
              <a:gd name="connsiteX123" fmla="*/ 4611738 w 12192000"/>
              <a:gd name="connsiteY123" fmla="*/ 1776964 h 2237474"/>
              <a:gd name="connsiteX124" fmla="*/ 4560070 w 12192000"/>
              <a:gd name="connsiteY124" fmla="*/ 1785640 h 2237474"/>
              <a:gd name="connsiteX125" fmla="*/ 4536503 w 12192000"/>
              <a:gd name="connsiteY125" fmla="*/ 1785334 h 2237474"/>
              <a:gd name="connsiteX126" fmla="*/ 4513724 w 12192000"/>
              <a:gd name="connsiteY126" fmla="*/ 1791996 h 2237474"/>
              <a:gd name="connsiteX127" fmla="*/ 4459810 w 12192000"/>
              <a:gd name="connsiteY127" fmla="*/ 1797886 h 2237474"/>
              <a:gd name="connsiteX128" fmla="*/ 4379064 w 12192000"/>
              <a:gd name="connsiteY128" fmla="*/ 1817177 h 2237474"/>
              <a:gd name="connsiteX129" fmla="*/ 4319209 w 12192000"/>
              <a:gd name="connsiteY129" fmla="*/ 1834833 h 2237474"/>
              <a:gd name="connsiteX130" fmla="*/ 4290981 w 12192000"/>
              <a:gd name="connsiteY130" fmla="*/ 1839677 h 2237474"/>
              <a:gd name="connsiteX131" fmla="*/ 4285792 w 12192000"/>
              <a:gd name="connsiteY131" fmla="*/ 1836231 h 2237474"/>
              <a:gd name="connsiteX132" fmla="*/ 4238372 w 12192000"/>
              <a:gd name="connsiteY132" fmla="*/ 1851480 h 2237474"/>
              <a:gd name="connsiteX133" fmla="*/ 4232517 w 12192000"/>
              <a:gd name="connsiteY133" fmla="*/ 1852567 h 2237474"/>
              <a:gd name="connsiteX134" fmla="*/ 4191732 w 12192000"/>
              <a:gd name="connsiteY134" fmla="*/ 1857328 h 2237474"/>
              <a:gd name="connsiteX135" fmla="*/ 4065532 w 12192000"/>
              <a:gd name="connsiteY135" fmla="*/ 1855477 h 2237474"/>
              <a:gd name="connsiteX136" fmla="*/ 4028460 w 12192000"/>
              <a:gd name="connsiteY136" fmla="*/ 1855137 h 2237474"/>
              <a:gd name="connsiteX137" fmla="*/ 4002267 w 12192000"/>
              <a:gd name="connsiteY137" fmla="*/ 1852352 h 2237474"/>
              <a:gd name="connsiteX138" fmla="*/ 3931396 w 12192000"/>
              <a:gd name="connsiteY138" fmla="*/ 1858915 h 2237474"/>
              <a:gd name="connsiteX139" fmla="*/ 3812162 w 12192000"/>
              <a:gd name="connsiteY139" fmla="*/ 1875501 h 2237474"/>
              <a:gd name="connsiteX140" fmla="*/ 3729530 w 12192000"/>
              <a:gd name="connsiteY140" fmla="*/ 1864513 h 2237474"/>
              <a:gd name="connsiteX141" fmla="*/ 3680177 w 12192000"/>
              <a:gd name="connsiteY141" fmla="*/ 1881552 h 2237474"/>
              <a:gd name="connsiteX142" fmla="*/ 3567259 w 12192000"/>
              <a:gd name="connsiteY142" fmla="*/ 1893482 h 2237474"/>
              <a:gd name="connsiteX143" fmla="*/ 3405770 w 12192000"/>
              <a:gd name="connsiteY143" fmla="*/ 1904591 h 2237474"/>
              <a:gd name="connsiteX144" fmla="*/ 3280097 w 12192000"/>
              <a:gd name="connsiteY144" fmla="*/ 1919610 h 2237474"/>
              <a:gd name="connsiteX145" fmla="*/ 3123424 w 12192000"/>
              <a:gd name="connsiteY145" fmla="*/ 1952930 h 2237474"/>
              <a:gd name="connsiteX146" fmla="*/ 3009910 w 12192000"/>
              <a:gd name="connsiteY146" fmla="*/ 1957866 h 2237474"/>
              <a:gd name="connsiteX147" fmla="*/ 2995934 w 12192000"/>
              <a:gd name="connsiteY147" fmla="*/ 1967085 h 2237474"/>
              <a:gd name="connsiteX148" fmla="*/ 2980071 w 12192000"/>
              <a:gd name="connsiteY148" fmla="*/ 1972988 h 2237474"/>
              <a:gd name="connsiteX149" fmla="*/ 2978094 w 12192000"/>
              <a:gd name="connsiteY149" fmla="*/ 1972369 h 2237474"/>
              <a:gd name="connsiteX150" fmla="*/ 2942858 w 12192000"/>
              <a:gd name="connsiteY150" fmla="*/ 1981367 h 2237474"/>
              <a:gd name="connsiteX151" fmla="*/ 2875436 w 12192000"/>
              <a:gd name="connsiteY151" fmla="*/ 1996977 h 2237474"/>
              <a:gd name="connsiteX152" fmla="*/ 2874892 w 12192000"/>
              <a:gd name="connsiteY152" fmla="*/ 1996085 h 2237474"/>
              <a:gd name="connsiteX153" fmla="*/ 2864145 w 12192000"/>
              <a:gd name="connsiteY153" fmla="*/ 1994061 h 2237474"/>
              <a:gd name="connsiteX154" fmla="*/ 2843662 w 12192000"/>
              <a:gd name="connsiteY154" fmla="*/ 1992498 h 2237474"/>
              <a:gd name="connsiteX155" fmla="*/ 2796128 w 12192000"/>
              <a:gd name="connsiteY155" fmla="*/ 1976403 h 2237474"/>
              <a:gd name="connsiteX156" fmla="*/ 2756784 w 12192000"/>
              <a:gd name="connsiteY156" fmla="*/ 1985116 h 2237474"/>
              <a:gd name="connsiteX157" fmla="*/ 2748833 w 12192000"/>
              <a:gd name="connsiteY157" fmla="*/ 1986323 h 2237474"/>
              <a:gd name="connsiteX158" fmla="*/ 2748661 w 12192000"/>
              <a:gd name="connsiteY158" fmla="*/ 1986122 h 2237474"/>
              <a:gd name="connsiteX159" fmla="*/ 2740251 w 12192000"/>
              <a:gd name="connsiteY159" fmla="*/ 1986946 h 2237474"/>
              <a:gd name="connsiteX160" fmla="*/ 2718916 w 12192000"/>
              <a:gd name="connsiteY160" fmla="*/ 1990867 h 2237474"/>
              <a:gd name="connsiteX161" fmla="*/ 2713522 w 12192000"/>
              <a:gd name="connsiteY161" fmla="*/ 1990173 h 2237474"/>
              <a:gd name="connsiteX162" fmla="*/ 2680597 w 12192000"/>
              <a:gd name="connsiteY162" fmla="*/ 1984996 h 2237474"/>
              <a:gd name="connsiteX163" fmla="*/ 2578178 w 12192000"/>
              <a:gd name="connsiteY163" fmla="*/ 1990531 h 2237474"/>
              <a:gd name="connsiteX164" fmla="*/ 2476147 w 12192000"/>
              <a:gd name="connsiteY164" fmla="*/ 1998305 h 2237474"/>
              <a:gd name="connsiteX165" fmla="*/ 2373568 w 12192000"/>
              <a:gd name="connsiteY165" fmla="*/ 2003219 h 2237474"/>
              <a:gd name="connsiteX166" fmla="*/ 2321399 w 12192000"/>
              <a:gd name="connsiteY166" fmla="*/ 1989467 h 2237474"/>
              <a:gd name="connsiteX167" fmla="*/ 2315525 w 12192000"/>
              <a:gd name="connsiteY167" fmla="*/ 1989708 h 2237474"/>
              <a:gd name="connsiteX168" fmla="*/ 2300792 w 12192000"/>
              <a:gd name="connsiteY168" fmla="*/ 1994290 h 2237474"/>
              <a:gd name="connsiteX169" fmla="*/ 2295469 w 12192000"/>
              <a:gd name="connsiteY169" fmla="*/ 1996659 h 2237474"/>
              <a:gd name="connsiteX170" fmla="*/ 2287219 w 12192000"/>
              <a:gd name="connsiteY170" fmla="*/ 1998750 h 2237474"/>
              <a:gd name="connsiteX171" fmla="*/ 2286948 w 12192000"/>
              <a:gd name="connsiteY171" fmla="*/ 1998596 h 2237474"/>
              <a:gd name="connsiteX172" fmla="*/ 2243069 w 12192000"/>
              <a:gd name="connsiteY172" fmla="*/ 2015111 h 2237474"/>
              <a:gd name="connsiteX173" fmla="*/ 2186609 w 12192000"/>
              <a:gd name="connsiteY173" fmla="*/ 2008263 h 2237474"/>
              <a:gd name="connsiteX174" fmla="*/ 2164831 w 12192000"/>
              <a:gd name="connsiteY174" fmla="*/ 2010143 h 2237474"/>
              <a:gd name="connsiteX175" fmla="*/ 2152836 w 12192000"/>
              <a:gd name="connsiteY175" fmla="*/ 2010048 h 2237474"/>
              <a:gd name="connsiteX176" fmla="*/ 2117102 w 12192000"/>
              <a:gd name="connsiteY176" fmla="*/ 2023004 h 2237474"/>
              <a:gd name="connsiteX177" fmla="*/ 2111935 w 12192000"/>
              <a:gd name="connsiteY177" fmla="*/ 2023163 h 2237474"/>
              <a:gd name="connsiteX178" fmla="*/ 2089991 w 12192000"/>
              <a:gd name="connsiteY178" fmla="*/ 2034193 h 2237474"/>
              <a:gd name="connsiteX179" fmla="*/ 2058061 w 12192000"/>
              <a:gd name="connsiteY179" fmla="*/ 2047942 h 2237474"/>
              <a:gd name="connsiteX180" fmla="*/ 2055737 w 12192000"/>
              <a:gd name="connsiteY180" fmla="*/ 2047704 h 2237474"/>
              <a:gd name="connsiteX181" fmla="*/ 2042244 w 12192000"/>
              <a:gd name="connsiteY181" fmla="*/ 2055560 h 2237474"/>
              <a:gd name="connsiteX182" fmla="*/ 1976224 w 12192000"/>
              <a:gd name="connsiteY182" fmla="*/ 2074257 h 2237474"/>
              <a:gd name="connsiteX183" fmla="*/ 1877728 w 12192000"/>
              <a:gd name="connsiteY183" fmla="*/ 2101004 h 2237474"/>
              <a:gd name="connsiteX184" fmla="*/ 1759056 w 12192000"/>
              <a:gd name="connsiteY184" fmla="*/ 2125608 h 2237474"/>
              <a:gd name="connsiteX185" fmla="*/ 1637948 w 12192000"/>
              <a:gd name="connsiteY185" fmla="*/ 2172597 h 2237474"/>
              <a:gd name="connsiteX186" fmla="*/ 1434549 w 12192000"/>
              <a:gd name="connsiteY186" fmla="*/ 2234522 h 2237474"/>
              <a:gd name="connsiteX187" fmla="*/ 1398481 w 12192000"/>
              <a:gd name="connsiteY187" fmla="*/ 2237074 h 2237474"/>
              <a:gd name="connsiteX188" fmla="*/ 1398407 w 12192000"/>
              <a:gd name="connsiteY188" fmla="*/ 2237095 h 2237474"/>
              <a:gd name="connsiteX189" fmla="*/ 1370962 w 12192000"/>
              <a:gd name="connsiteY189" fmla="*/ 2237474 h 2237474"/>
              <a:gd name="connsiteX190" fmla="*/ 1356367 w 12192000"/>
              <a:gd name="connsiteY190" fmla="*/ 2235089 h 2237474"/>
              <a:gd name="connsiteX191" fmla="*/ 1324828 w 12192000"/>
              <a:gd name="connsiteY191" fmla="*/ 2231968 h 2237474"/>
              <a:gd name="connsiteX192" fmla="*/ 1297744 w 12192000"/>
              <a:gd name="connsiteY192" fmla="*/ 2235849 h 2237474"/>
              <a:gd name="connsiteX193" fmla="*/ 1286236 w 12192000"/>
              <a:gd name="connsiteY193" fmla="*/ 2233135 h 2237474"/>
              <a:gd name="connsiteX194" fmla="*/ 1283504 w 12192000"/>
              <a:gd name="connsiteY194" fmla="*/ 2233797 h 2237474"/>
              <a:gd name="connsiteX195" fmla="*/ 1279765 w 12192000"/>
              <a:gd name="connsiteY195" fmla="*/ 2229639 h 2237474"/>
              <a:gd name="connsiteX196" fmla="*/ 1195347 w 12192000"/>
              <a:gd name="connsiteY196" fmla="*/ 2212354 h 2237474"/>
              <a:gd name="connsiteX197" fmla="*/ 970251 w 12192000"/>
              <a:gd name="connsiteY197" fmla="*/ 2221029 h 2237474"/>
              <a:gd name="connsiteX198" fmla="*/ 812914 w 12192000"/>
              <a:gd name="connsiteY198" fmla="*/ 2202752 h 2237474"/>
              <a:gd name="connsiteX199" fmla="*/ 800195 w 12192000"/>
              <a:gd name="connsiteY199" fmla="*/ 2209407 h 2237474"/>
              <a:gd name="connsiteX200" fmla="*/ 784978 w 12192000"/>
              <a:gd name="connsiteY200" fmla="*/ 2212360 h 2237474"/>
              <a:gd name="connsiteX201" fmla="*/ 681987 w 12192000"/>
              <a:gd name="connsiteY201" fmla="*/ 2216757 h 2237474"/>
              <a:gd name="connsiteX202" fmla="*/ 669923 w 12192000"/>
              <a:gd name="connsiteY202" fmla="*/ 2211682 h 2237474"/>
              <a:gd name="connsiteX203" fmla="*/ 648680 w 12192000"/>
              <a:gd name="connsiteY203" fmla="*/ 2206229 h 2237474"/>
              <a:gd name="connsiteX204" fmla="*/ 597225 w 12192000"/>
              <a:gd name="connsiteY204" fmla="*/ 2180999 h 2237474"/>
              <a:gd name="connsiteX205" fmla="*/ 558449 w 12192000"/>
              <a:gd name="connsiteY205" fmla="*/ 2182346 h 2237474"/>
              <a:gd name="connsiteX206" fmla="*/ 550517 w 12192000"/>
              <a:gd name="connsiteY206" fmla="*/ 2182060 h 2237474"/>
              <a:gd name="connsiteX207" fmla="*/ 550309 w 12192000"/>
              <a:gd name="connsiteY207" fmla="*/ 2181825 h 2237474"/>
              <a:gd name="connsiteX208" fmla="*/ 541836 w 12192000"/>
              <a:gd name="connsiteY208" fmla="*/ 2181063 h 2237474"/>
              <a:gd name="connsiteX209" fmla="*/ 536057 w 12192000"/>
              <a:gd name="connsiteY209" fmla="*/ 2181537 h 2237474"/>
              <a:gd name="connsiteX210" fmla="*/ 520671 w 12192000"/>
              <a:gd name="connsiteY210" fmla="*/ 2180980 h 2237474"/>
              <a:gd name="connsiteX211" fmla="*/ 515024 w 12192000"/>
              <a:gd name="connsiteY211" fmla="*/ 2179258 h 2237474"/>
              <a:gd name="connsiteX212" fmla="*/ 512278 w 12192000"/>
              <a:gd name="connsiteY212" fmla="*/ 2176369 h 2237474"/>
              <a:gd name="connsiteX213" fmla="*/ 480419 w 12192000"/>
              <a:gd name="connsiteY213" fmla="*/ 2167807 h 2237474"/>
              <a:gd name="connsiteX214" fmla="*/ 413835 w 12192000"/>
              <a:gd name="connsiteY214" fmla="*/ 2156783 h 2237474"/>
              <a:gd name="connsiteX215" fmla="*/ 376513 w 12192000"/>
              <a:gd name="connsiteY215" fmla="*/ 2154014 h 2237474"/>
              <a:gd name="connsiteX216" fmla="*/ 273386 w 12192000"/>
              <a:gd name="connsiteY216" fmla="*/ 2142551 h 2237474"/>
              <a:gd name="connsiteX217" fmla="*/ 169207 w 12192000"/>
              <a:gd name="connsiteY217" fmla="*/ 2128100 h 2237474"/>
              <a:gd name="connsiteX218" fmla="*/ 93149 w 12192000"/>
              <a:gd name="connsiteY218" fmla="*/ 2105324 h 2237474"/>
              <a:gd name="connsiteX219" fmla="*/ 88109 w 12192000"/>
              <a:gd name="connsiteY219" fmla="*/ 2106704 h 2237474"/>
              <a:gd name="connsiteX220" fmla="*/ 80022 w 12192000"/>
              <a:gd name="connsiteY220" fmla="*/ 2107254 h 2237474"/>
              <a:gd name="connsiteX221" fmla="*/ 79717 w 12192000"/>
              <a:gd name="connsiteY221" fmla="*/ 2107046 h 2237474"/>
              <a:gd name="connsiteX222" fmla="*/ 72352 w 12192000"/>
              <a:gd name="connsiteY222" fmla="*/ 2107991 h 2237474"/>
              <a:gd name="connsiteX223" fmla="*/ 37645 w 12192000"/>
              <a:gd name="connsiteY223" fmla="*/ 2115401 h 2237474"/>
              <a:gd name="connsiteX224" fmla="*/ 4572 w 12192000"/>
              <a:gd name="connsiteY224" fmla="*/ 2111091 h 2237474"/>
              <a:gd name="connsiteX225" fmla="*/ 0 w 12192000"/>
              <a:gd name="connsiteY225" fmla="*/ 2110468 h 2237474"/>
              <a:gd name="connsiteX226" fmla="*/ 0 w 12192000"/>
              <a:gd name="connsiteY22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14651 w 12192000"/>
              <a:gd name="connsiteY80" fmla="*/ 1620959 h 2237474"/>
              <a:gd name="connsiteX81" fmla="*/ 7092727 w 12192000"/>
              <a:gd name="connsiteY81" fmla="*/ 1623628 h 2237474"/>
              <a:gd name="connsiteX82" fmla="*/ 7031309 w 12192000"/>
              <a:gd name="connsiteY82" fmla="*/ 1619451 h 2237474"/>
              <a:gd name="connsiteX83" fmla="*/ 6999084 w 12192000"/>
              <a:gd name="connsiteY83" fmla="*/ 1634317 h 2237474"/>
              <a:gd name="connsiteX84" fmla="*/ 6992107 w 12192000"/>
              <a:gd name="connsiteY84" fmla="*/ 1636860 h 2237474"/>
              <a:gd name="connsiteX85" fmla="*/ 6991765 w 12192000"/>
              <a:gd name="connsiteY85" fmla="*/ 1636725 h 2237474"/>
              <a:gd name="connsiteX86" fmla="*/ 6900177 w 12192000"/>
              <a:gd name="connsiteY86" fmla="*/ 1636016 h 2237474"/>
              <a:gd name="connsiteX87" fmla="*/ 6795372 w 12192000"/>
              <a:gd name="connsiteY87" fmla="*/ 1644845 h 2237474"/>
              <a:gd name="connsiteX88" fmla="*/ 6692251 w 12192000"/>
              <a:gd name="connsiteY88" fmla="*/ 1656357 h 2237474"/>
              <a:gd name="connsiteX89" fmla="*/ 6655235 w 12192000"/>
              <a:gd name="connsiteY89" fmla="*/ 1661869 h 2237474"/>
              <a:gd name="connsiteX90" fmla="*/ 6587857 w 12192000"/>
              <a:gd name="connsiteY90" fmla="*/ 1665769 h 2237474"/>
              <a:gd name="connsiteX91" fmla="*/ 6554894 w 12192000"/>
              <a:gd name="connsiteY91" fmla="*/ 1664428 h 2237474"/>
              <a:gd name="connsiteX92" fmla="*/ 6516595 w 12192000"/>
              <a:gd name="connsiteY92" fmla="*/ 1667475 h 2237474"/>
              <a:gd name="connsiteX93" fmla="*/ 6508541 w 12192000"/>
              <a:gd name="connsiteY93" fmla="*/ 1668757 h 2237474"/>
              <a:gd name="connsiteX94" fmla="*/ 6471012 w 12192000"/>
              <a:gd name="connsiteY94" fmla="*/ 1678604 h 2237474"/>
              <a:gd name="connsiteX95" fmla="*/ 6415265 w 12192000"/>
              <a:gd name="connsiteY95" fmla="*/ 1665317 h 2237474"/>
              <a:gd name="connsiteX96" fmla="*/ 6364035 w 12192000"/>
              <a:gd name="connsiteY96" fmla="*/ 1667683 h 2237474"/>
              <a:gd name="connsiteX97" fmla="*/ 6280959 w 12192000"/>
              <a:gd name="connsiteY97" fmla="*/ 1689329 h 2237474"/>
              <a:gd name="connsiteX98" fmla="*/ 6243319 w 12192000"/>
              <a:gd name="connsiteY98" fmla="*/ 1695560 h 2237474"/>
              <a:gd name="connsiteX99" fmla="*/ 6098321 w 12192000"/>
              <a:gd name="connsiteY99" fmla="*/ 1721646 h 2237474"/>
              <a:gd name="connsiteX100" fmla="*/ 5880652 w 12192000"/>
              <a:gd name="connsiteY100" fmla="*/ 1779643 h 2237474"/>
              <a:gd name="connsiteX101" fmla="*/ 5785959 w 12192000"/>
              <a:gd name="connsiteY101" fmla="*/ 1775307 h 2237474"/>
              <a:gd name="connsiteX102" fmla="*/ 5643534 w 12192000"/>
              <a:gd name="connsiteY102" fmla="*/ 1802919 h 2237474"/>
              <a:gd name="connsiteX103" fmla="*/ 5518799 w 12192000"/>
              <a:gd name="connsiteY103" fmla="*/ 1818312 h 2237474"/>
              <a:gd name="connsiteX104" fmla="*/ 5505014 w 12192000"/>
              <a:gd name="connsiteY104" fmla="*/ 1819259 h 2237474"/>
              <a:gd name="connsiteX105" fmla="*/ 5453307 w 12192000"/>
              <a:gd name="connsiteY105" fmla="*/ 1815450 h 2237474"/>
              <a:gd name="connsiteX106" fmla="*/ 5364192 w 12192000"/>
              <a:gd name="connsiteY106" fmla="*/ 1826074 h 2237474"/>
              <a:gd name="connsiteX107" fmla="*/ 5350380 w 12192000"/>
              <a:gd name="connsiteY107" fmla="*/ 1830891 h 2237474"/>
              <a:gd name="connsiteX108" fmla="*/ 5259633 w 12192000"/>
              <a:gd name="connsiteY108" fmla="*/ 1837160 h 2237474"/>
              <a:gd name="connsiteX109" fmla="*/ 5197513 w 12192000"/>
              <a:gd name="connsiteY109" fmla="*/ 1844718 h 2237474"/>
              <a:gd name="connsiteX110" fmla="*/ 5184170 w 12192000"/>
              <a:gd name="connsiteY110" fmla="*/ 1849402 h 2237474"/>
              <a:gd name="connsiteX111" fmla="*/ 5168852 w 12192000"/>
              <a:gd name="connsiteY111" fmla="*/ 1844846 h 2237474"/>
              <a:gd name="connsiteX112" fmla="*/ 5164370 w 12192000"/>
              <a:gd name="connsiteY112" fmla="*/ 1840597 h 2237474"/>
              <a:gd name="connsiteX113" fmla="*/ 5114927 w 12192000"/>
              <a:gd name="connsiteY113" fmla="*/ 1847827 h 2237474"/>
              <a:gd name="connsiteX114" fmla="*/ 5108970 w 12192000"/>
              <a:gd name="connsiteY114" fmla="*/ 1847935 h 2237474"/>
              <a:gd name="connsiteX115" fmla="*/ 5067961 w 12192000"/>
              <a:gd name="connsiteY115" fmla="*/ 1845917 h 2237474"/>
              <a:gd name="connsiteX116" fmla="*/ 5007075 w 12192000"/>
              <a:gd name="connsiteY116" fmla="*/ 1838626 h 2237474"/>
              <a:gd name="connsiteX117" fmla="*/ 4944087 w 12192000"/>
              <a:gd name="connsiteY117" fmla="*/ 1823332 h 2237474"/>
              <a:gd name="connsiteX118" fmla="*/ 4907662 w 12192000"/>
              <a:gd name="connsiteY118" fmla="*/ 1816900 h 2237474"/>
              <a:gd name="connsiteX119" fmla="*/ 4882386 w 12192000"/>
              <a:gd name="connsiteY119" fmla="*/ 1809844 h 2237474"/>
              <a:gd name="connsiteX120" fmla="*/ 4811440 w 12192000"/>
              <a:gd name="connsiteY120" fmla="*/ 1804655 h 2237474"/>
              <a:gd name="connsiteX121" fmla="*/ 4691075 w 12192000"/>
              <a:gd name="connsiteY121" fmla="*/ 1801389 h 2237474"/>
              <a:gd name="connsiteX122" fmla="*/ 4611738 w 12192000"/>
              <a:gd name="connsiteY122" fmla="*/ 1776964 h 2237474"/>
              <a:gd name="connsiteX123" fmla="*/ 4560070 w 12192000"/>
              <a:gd name="connsiteY123" fmla="*/ 1785640 h 2237474"/>
              <a:gd name="connsiteX124" fmla="*/ 4536503 w 12192000"/>
              <a:gd name="connsiteY124" fmla="*/ 1785334 h 2237474"/>
              <a:gd name="connsiteX125" fmla="*/ 4513724 w 12192000"/>
              <a:gd name="connsiteY125" fmla="*/ 1791996 h 2237474"/>
              <a:gd name="connsiteX126" fmla="*/ 4459810 w 12192000"/>
              <a:gd name="connsiteY126" fmla="*/ 1797886 h 2237474"/>
              <a:gd name="connsiteX127" fmla="*/ 4379064 w 12192000"/>
              <a:gd name="connsiteY127" fmla="*/ 1817177 h 2237474"/>
              <a:gd name="connsiteX128" fmla="*/ 4319209 w 12192000"/>
              <a:gd name="connsiteY128" fmla="*/ 1834833 h 2237474"/>
              <a:gd name="connsiteX129" fmla="*/ 4290981 w 12192000"/>
              <a:gd name="connsiteY129" fmla="*/ 1839677 h 2237474"/>
              <a:gd name="connsiteX130" fmla="*/ 4285792 w 12192000"/>
              <a:gd name="connsiteY130" fmla="*/ 1836231 h 2237474"/>
              <a:gd name="connsiteX131" fmla="*/ 4238372 w 12192000"/>
              <a:gd name="connsiteY131" fmla="*/ 1851480 h 2237474"/>
              <a:gd name="connsiteX132" fmla="*/ 4232517 w 12192000"/>
              <a:gd name="connsiteY132" fmla="*/ 1852567 h 2237474"/>
              <a:gd name="connsiteX133" fmla="*/ 4191732 w 12192000"/>
              <a:gd name="connsiteY133" fmla="*/ 1857328 h 2237474"/>
              <a:gd name="connsiteX134" fmla="*/ 4065532 w 12192000"/>
              <a:gd name="connsiteY134" fmla="*/ 1855477 h 2237474"/>
              <a:gd name="connsiteX135" fmla="*/ 4028460 w 12192000"/>
              <a:gd name="connsiteY135" fmla="*/ 1855137 h 2237474"/>
              <a:gd name="connsiteX136" fmla="*/ 4002267 w 12192000"/>
              <a:gd name="connsiteY136" fmla="*/ 1852352 h 2237474"/>
              <a:gd name="connsiteX137" fmla="*/ 3931396 w 12192000"/>
              <a:gd name="connsiteY137" fmla="*/ 1858915 h 2237474"/>
              <a:gd name="connsiteX138" fmla="*/ 3812162 w 12192000"/>
              <a:gd name="connsiteY138" fmla="*/ 1875501 h 2237474"/>
              <a:gd name="connsiteX139" fmla="*/ 3729530 w 12192000"/>
              <a:gd name="connsiteY139" fmla="*/ 1864513 h 2237474"/>
              <a:gd name="connsiteX140" fmla="*/ 3680177 w 12192000"/>
              <a:gd name="connsiteY140" fmla="*/ 1881552 h 2237474"/>
              <a:gd name="connsiteX141" fmla="*/ 3567259 w 12192000"/>
              <a:gd name="connsiteY141" fmla="*/ 1893482 h 2237474"/>
              <a:gd name="connsiteX142" fmla="*/ 3405770 w 12192000"/>
              <a:gd name="connsiteY142" fmla="*/ 1904591 h 2237474"/>
              <a:gd name="connsiteX143" fmla="*/ 3280097 w 12192000"/>
              <a:gd name="connsiteY143" fmla="*/ 1919610 h 2237474"/>
              <a:gd name="connsiteX144" fmla="*/ 3123424 w 12192000"/>
              <a:gd name="connsiteY144" fmla="*/ 1952930 h 2237474"/>
              <a:gd name="connsiteX145" fmla="*/ 3009910 w 12192000"/>
              <a:gd name="connsiteY145" fmla="*/ 1957866 h 2237474"/>
              <a:gd name="connsiteX146" fmla="*/ 2995934 w 12192000"/>
              <a:gd name="connsiteY146" fmla="*/ 1967085 h 2237474"/>
              <a:gd name="connsiteX147" fmla="*/ 2980071 w 12192000"/>
              <a:gd name="connsiteY147" fmla="*/ 1972988 h 2237474"/>
              <a:gd name="connsiteX148" fmla="*/ 2978094 w 12192000"/>
              <a:gd name="connsiteY148" fmla="*/ 1972369 h 2237474"/>
              <a:gd name="connsiteX149" fmla="*/ 2942858 w 12192000"/>
              <a:gd name="connsiteY149" fmla="*/ 1981367 h 2237474"/>
              <a:gd name="connsiteX150" fmla="*/ 2875436 w 12192000"/>
              <a:gd name="connsiteY150" fmla="*/ 1996977 h 2237474"/>
              <a:gd name="connsiteX151" fmla="*/ 2874892 w 12192000"/>
              <a:gd name="connsiteY151" fmla="*/ 1996085 h 2237474"/>
              <a:gd name="connsiteX152" fmla="*/ 2864145 w 12192000"/>
              <a:gd name="connsiteY152" fmla="*/ 1994061 h 2237474"/>
              <a:gd name="connsiteX153" fmla="*/ 2843662 w 12192000"/>
              <a:gd name="connsiteY153" fmla="*/ 1992498 h 2237474"/>
              <a:gd name="connsiteX154" fmla="*/ 2796128 w 12192000"/>
              <a:gd name="connsiteY154" fmla="*/ 1976403 h 2237474"/>
              <a:gd name="connsiteX155" fmla="*/ 2756784 w 12192000"/>
              <a:gd name="connsiteY155" fmla="*/ 1985116 h 2237474"/>
              <a:gd name="connsiteX156" fmla="*/ 2748833 w 12192000"/>
              <a:gd name="connsiteY156" fmla="*/ 1986323 h 2237474"/>
              <a:gd name="connsiteX157" fmla="*/ 2748661 w 12192000"/>
              <a:gd name="connsiteY157" fmla="*/ 1986122 h 2237474"/>
              <a:gd name="connsiteX158" fmla="*/ 2740251 w 12192000"/>
              <a:gd name="connsiteY158" fmla="*/ 1986946 h 2237474"/>
              <a:gd name="connsiteX159" fmla="*/ 2718916 w 12192000"/>
              <a:gd name="connsiteY159" fmla="*/ 1990867 h 2237474"/>
              <a:gd name="connsiteX160" fmla="*/ 2713522 w 12192000"/>
              <a:gd name="connsiteY160" fmla="*/ 1990173 h 2237474"/>
              <a:gd name="connsiteX161" fmla="*/ 2680597 w 12192000"/>
              <a:gd name="connsiteY161" fmla="*/ 1984996 h 2237474"/>
              <a:gd name="connsiteX162" fmla="*/ 2578178 w 12192000"/>
              <a:gd name="connsiteY162" fmla="*/ 1990531 h 2237474"/>
              <a:gd name="connsiteX163" fmla="*/ 2476147 w 12192000"/>
              <a:gd name="connsiteY163" fmla="*/ 1998305 h 2237474"/>
              <a:gd name="connsiteX164" fmla="*/ 2373568 w 12192000"/>
              <a:gd name="connsiteY164" fmla="*/ 2003219 h 2237474"/>
              <a:gd name="connsiteX165" fmla="*/ 2321399 w 12192000"/>
              <a:gd name="connsiteY165" fmla="*/ 1989467 h 2237474"/>
              <a:gd name="connsiteX166" fmla="*/ 2315525 w 12192000"/>
              <a:gd name="connsiteY166" fmla="*/ 1989708 h 2237474"/>
              <a:gd name="connsiteX167" fmla="*/ 2300792 w 12192000"/>
              <a:gd name="connsiteY167" fmla="*/ 1994290 h 2237474"/>
              <a:gd name="connsiteX168" fmla="*/ 2295469 w 12192000"/>
              <a:gd name="connsiteY168" fmla="*/ 1996659 h 2237474"/>
              <a:gd name="connsiteX169" fmla="*/ 2287219 w 12192000"/>
              <a:gd name="connsiteY169" fmla="*/ 1998750 h 2237474"/>
              <a:gd name="connsiteX170" fmla="*/ 2286948 w 12192000"/>
              <a:gd name="connsiteY170" fmla="*/ 1998596 h 2237474"/>
              <a:gd name="connsiteX171" fmla="*/ 2243069 w 12192000"/>
              <a:gd name="connsiteY171" fmla="*/ 2015111 h 2237474"/>
              <a:gd name="connsiteX172" fmla="*/ 2186609 w 12192000"/>
              <a:gd name="connsiteY172" fmla="*/ 2008263 h 2237474"/>
              <a:gd name="connsiteX173" fmla="*/ 2164831 w 12192000"/>
              <a:gd name="connsiteY173" fmla="*/ 2010143 h 2237474"/>
              <a:gd name="connsiteX174" fmla="*/ 2152836 w 12192000"/>
              <a:gd name="connsiteY174" fmla="*/ 2010048 h 2237474"/>
              <a:gd name="connsiteX175" fmla="*/ 2117102 w 12192000"/>
              <a:gd name="connsiteY175" fmla="*/ 2023004 h 2237474"/>
              <a:gd name="connsiteX176" fmla="*/ 2111935 w 12192000"/>
              <a:gd name="connsiteY176" fmla="*/ 2023163 h 2237474"/>
              <a:gd name="connsiteX177" fmla="*/ 2089991 w 12192000"/>
              <a:gd name="connsiteY177" fmla="*/ 2034193 h 2237474"/>
              <a:gd name="connsiteX178" fmla="*/ 2058061 w 12192000"/>
              <a:gd name="connsiteY178" fmla="*/ 2047942 h 2237474"/>
              <a:gd name="connsiteX179" fmla="*/ 2055737 w 12192000"/>
              <a:gd name="connsiteY179" fmla="*/ 2047704 h 2237474"/>
              <a:gd name="connsiteX180" fmla="*/ 2042244 w 12192000"/>
              <a:gd name="connsiteY180" fmla="*/ 2055560 h 2237474"/>
              <a:gd name="connsiteX181" fmla="*/ 1976224 w 12192000"/>
              <a:gd name="connsiteY181" fmla="*/ 2074257 h 2237474"/>
              <a:gd name="connsiteX182" fmla="*/ 1877728 w 12192000"/>
              <a:gd name="connsiteY182" fmla="*/ 2101004 h 2237474"/>
              <a:gd name="connsiteX183" fmla="*/ 1759056 w 12192000"/>
              <a:gd name="connsiteY183" fmla="*/ 2125608 h 2237474"/>
              <a:gd name="connsiteX184" fmla="*/ 1637948 w 12192000"/>
              <a:gd name="connsiteY184" fmla="*/ 2172597 h 2237474"/>
              <a:gd name="connsiteX185" fmla="*/ 1434549 w 12192000"/>
              <a:gd name="connsiteY185" fmla="*/ 2234522 h 2237474"/>
              <a:gd name="connsiteX186" fmla="*/ 1398481 w 12192000"/>
              <a:gd name="connsiteY186" fmla="*/ 2237074 h 2237474"/>
              <a:gd name="connsiteX187" fmla="*/ 1398407 w 12192000"/>
              <a:gd name="connsiteY187" fmla="*/ 2237095 h 2237474"/>
              <a:gd name="connsiteX188" fmla="*/ 1370962 w 12192000"/>
              <a:gd name="connsiteY188" fmla="*/ 2237474 h 2237474"/>
              <a:gd name="connsiteX189" fmla="*/ 1356367 w 12192000"/>
              <a:gd name="connsiteY189" fmla="*/ 2235089 h 2237474"/>
              <a:gd name="connsiteX190" fmla="*/ 1324828 w 12192000"/>
              <a:gd name="connsiteY190" fmla="*/ 2231968 h 2237474"/>
              <a:gd name="connsiteX191" fmla="*/ 1297744 w 12192000"/>
              <a:gd name="connsiteY191" fmla="*/ 2235849 h 2237474"/>
              <a:gd name="connsiteX192" fmla="*/ 1286236 w 12192000"/>
              <a:gd name="connsiteY192" fmla="*/ 2233135 h 2237474"/>
              <a:gd name="connsiteX193" fmla="*/ 1283504 w 12192000"/>
              <a:gd name="connsiteY193" fmla="*/ 2233797 h 2237474"/>
              <a:gd name="connsiteX194" fmla="*/ 1279765 w 12192000"/>
              <a:gd name="connsiteY194" fmla="*/ 2229639 h 2237474"/>
              <a:gd name="connsiteX195" fmla="*/ 1195347 w 12192000"/>
              <a:gd name="connsiteY195" fmla="*/ 2212354 h 2237474"/>
              <a:gd name="connsiteX196" fmla="*/ 970251 w 12192000"/>
              <a:gd name="connsiteY196" fmla="*/ 2221029 h 2237474"/>
              <a:gd name="connsiteX197" fmla="*/ 812914 w 12192000"/>
              <a:gd name="connsiteY197" fmla="*/ 2202752 h 2237474"/>
              <a:gd name="connsiteX198" fmla="*/ 800195 w 12192000"/>
              <a:gd name="connsiteY198" fmla="*/ 2209407 h 2237474"/>
              <a:gd name="connsiteX199" fmla="*/ 784978 w 12192000"/>
              <a:gd name="connsiteY199" fmla="*/ 2212360 h 2237474"/>
              <a:gd name="connsiteX200" fmla="*/ 681987 w 12192000"/>
              <a:gd name="connsiteY200" fmla="*/ 2216757 h 2237474"/>
              <a:gd name="connsiteX201" fmla="*/ 669923 w 12192000"/>
              <a:gd name="connsiteY201" fmla="*/ 2211682 h 2237474"/>
              <a:gd name="connsiteX202" fmla="*/ 648680 w 12192000"/>
              <a:gd name="connsiteY202" fmla="*/ 2206229 h 2237474"/>
              <a:gd name="connsiteX203" fmla="*/ 597225 w 12192000"/>
              <a:gd name="connsiteY203" fmla="*/ 2180999 h 2237474"/>
              <a:gd name="connsiteX204" fmla="*/ 558449 w 12192000"/>
              <a:gd name="connsiteY204" fmla="*/ 2182346 h 2237474"/>
              <a:gd name="connsiteX205" fmla="*/ 550517 w 12192000"/>
              <a:gd name="connsiteY205" fmla="*/ 2182060 h 2237474"/>
              <a:gd name="connsiteX206" fmla="*/ 550309 w 12192000"/>
              <a:gd name="connsiteY206" fmla="*/ 2181825 h 2237474"/>
              <a:gd name="connsiteX207" fmla="*/ 541836 w 12192000"/>
              <a:gd name="connsiteY207" fmla="*/ 2181063 h 2237474"/>
              <a:gd name="connsiteX208" fmla="*/ 536057 w 12192000"/>
              <a:gd name="connsiteY208" fmla="*/ 2181537 h 2237474"/>
              <a:gd name="connsiteX209" fmla="*/ 520671 w 12192000"/>
              <a:gd name="connsiteY209" fmla="*/ 2180980 h 2237474"/>
              <a:gd name="connsiteX210" fmla="*/ 515024 w 12192000"/>
              <a:gd name="connsiteY210" fmla="*/ 2179258 h 2237474"/>
              <a:gd name="connsiteX211" fmla="*/ 512278 w 12192000"/>
              <a:gd name="connsiteY211" fmla="*/ 2176369 h 2237474"/>
              <a:gd name="connsiteX212" fmla="*/ 480419 w 12192000"/>
              <a:gd name="connsiteY212" fmla="*/ 2167807 h 2237474"/>
              <a:gd name="connsiteX213" fmla="*/ 413835 w 12192000"/>
              <a:gd name="connsiteY213" fmla="*/ 2156783 h 2237474"/>
              <a:gd name="connsiteX214" fmla="*/ 376513 w 12192000"/>
              <a:gd name="connsiteY214" fmla="*/ 2154014 h 2237474"/>
              <a:gd name="connsiteX215" fmla="*/ 273386 w 12192000"/>
              <a:gd name="connsiteY215" fmla="*/ 2142551 h 2237474"/>
              <a:gd name="connsiteX216" fmla="*/ 169207 w 12192000"/>
              <a:gd name="connsiteY216" fmla="*/ 2128100 h 2237474"/>
              <a:gd name="connsiteX217" fmla="*/ 93149 w 12192000"/>
              <a:gd name="connsiteY217" fmla="*/ 2105324 h 2237474"/>
              <a:gd name="connsiteX218" fmla="*/ 88109 w 12192000"/>
              <a:gd name="connsiteY218" fmla="*/ 2106704 h 2237474"/>
              <a:gd name="connsiteX219" fmla="*/ 80022 w 12192000"/>
              <a:gd name="connsiteY219" fmla="*/ 2107254 h 2237474"/>
              <a:gd name="connsiteX220" fmla="*/ 79717 w 12192000"/>
              <a:gd name="connsiteY220" fmla="*/ 2107046 h 2237474"/>
              <a:gd name="connsiteX221" fmla="*/ 72352 w 12192000"/>
              <a:gd name="connsiteY221" fmla="*/ 2107991 h 2237474"/>
              <a:gd name="connsiteX222" fmla="*/ 37645 w 12192000"/>
              <a:gd name="connsiteY222" fmla="*/ 2115401 h 2237474"/>
              <a:gd name="connsiteX223" fmla="*/ 4572 w 12192000"/>
              <a:gd name="connsiteY223" fmla="*/ 2111091 h 2237474"/>
              <a:gd name="connsiteX224" fmla="*/ 0 w 12192000"/>
              <a:gd name="connsiteY224" fmla="*/ 2110468 h 2237474"/>
              <a:gd name="connsiteX225" fmla="*/ 0 w 12192000"/>
              <a:gd name="connsiteY22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84170 w 12192000"/>
              <a:gd name="connsiteY109" fmla="*/ 1849402 h 2237474"/>
              <a:gd name="connsiteX110" fmla="*/ 5168852 w 12192000"/>
              <a:gd name="connsiteY110" fmla="*/ 1844846 h 2237474"/>
              <a:gd name="connsiteX111" fmla="*/ 5164370 w 12192000"/>
              <a:gd name="connsiteY111" fmla="*/ 1840597 h 2237474"/>
              <a:gd name="connsiteX112" fmla="*/ 5114927 w 12192000"/>
              <a:gd name="connsiteY112" fmla="*/ 1847827 h 2237474"/>
              <a:gd name="connsiteX113" fmla="*/ 5108970 w 12192000"/>
              <a:gd name="connsiteY113" fmla="*/ 1847935 h 2237474"/>
              <a:gd name="connsiteX114" fmla="*/ 5067961 w 12192000"/>
              <a:gd name="connsiteY114" fmla="*/ 1845917 h 2237474"/>
              <a:gd name="connsiteX115" fmla="*/ 5007075 w 12192000"/>
              <a:gd name="connsiteY115" fmla="*/ 1838626 h 2237474"/>
              <a:gd name="connsiteX116" fmla="*/ 4944087 w 12192000"/>
              <a:gd name="connsiteY116" fmla="*/ 1823332 h 2237474"/>
              <a:gd name="connsiteX117" fmla="*/ 4907662 w 12192000"/>
              <a:gd name="connsiteY117" fmla="*/ 1816900 h 2237474"/>
              <a:gd name="connsiteX118" fmla="*/ 4882386 w 12192000"/>
              <a:gd name="connsiteY118" fmla="*/ 1809844 h 2237474"/>
              <a:gd name="connsiteX119" fmla="*/ 4811440 w 12192000"/>
              <a:gd name="connsiteY119" fmla="*/ 1804655 h 2237474"/>
              <a:gd name="connsiteX120" fmla="*/ 4691075 w 12192000"/>
              <a:gd name="connsiteY120" fmla="*/ 1801389 h 2237474"/>
              <a:gd name="connsiteX121" fmla="*/ 4611738 w 12192000"/>
              <a:gd name="connsiteY121" fmla="*/ 1776964 h 2237474"/>
              <a:gd name="connsiteX122" fmla="*/ 4560070 w 12192000"/>
              <a:gd name="connsiteY122" fmla="*/ 1785640 h 2237474"/>
              <a:gd name="connsiteX123" fmla="*/ 4536503 w 12192000"/>
              <a:gd name="connsiteY123" fmla="*/ 1785334 h 2237474"/>
              <a:gd name="connsiteX124" fmla="*/ 4513724 w 12192000"/>
              <a:gd name="connsiteY124" fmla="*/ 1791996 h 2237474"/>
              <a:gd name="connsiteX125" fmla="*/ 4459810 w 12192000"/>
              <a:gd name="connsiteY125" fmla="*/ 1797886 h 2237474"/>
              <a:gd name="connsiteX126" fmla="*/ 4379064 w 12192000"/>
              <a:gd name="connsiteY126" fmla="*/ 1817177 h 2237474"/>
              <a:gd name="connsiteX127" fmla="*/ 4319209 w 12192000"/>
              <a:gd name="connsiteY127" fmla="*/ 1834833 h 2237474"/>
              <a:gd name="connsiteX128" fmla="*/ 4290981 w 12192000"/>
              <a:gd name="connsiteY128" fmla="*/ 1839677 h 2237474"/>
              <a:gd name="connsiteX129" fmla="*/ 4285792 w 12192000"/>
              <a:gd name="connsiteY129" fmla="*/ 1836231 h 2237474"/>
              <a:gd name="connsiteX130" fmla="*/ 4238372 w 12192000"/>
              <a:gd name="connsiteY130" fmla="*/ 1851480 h 2237474"/>
              <a:gd name="connsiteX131" fmla="*/ 4232517 w 12192000"/>
              <a:gd name="connsiteY131" fmla="*/ 1852567 h 2237474"/>
              <a:gd name="connsiteX132" fmla="*/ 4191732 w 12192000"/>
              <a:gd name="connsiteY132" fmla="*/ 1857328 h 2237474"/>
              <a:gd name="connsiteX133" fmla="*/ 4065532 w 12192000"/>
              <a:gd name="connsiteY133" fmla="*/ 1855477 h 2237474"/>
              <a:gd name="connsiteX134" fmla="*/ 4028460 w 12192000"/>
              <a:gd name="connsiteY134" fmla="*/ 1855137 h 2237474"/>
              <a:gd name="connsiteX135" fmla="*/ 4002267 w 12192000"/>
              <a:gd name="connsiteY135" fmla="*/ 1852352 h 2237474"/>
              <a:gd name="connsiteX136" fmla="*/ 3931396 w 12192000"/>
              <a:gd name="connsiteY136" fmla="*/ 1858915 h 2237474"/>
              <a:gd name="connsiteX137" fmla="*/ 3812162 w 12192000"/>
              <a:gd name="connsiteY137" fmla="*/ 1875501 h 2237474"/>
              <a:gd name="connsiteX138" fmla="*/ 3729530 w 12192000"/>
              <a:gd name="connsiteY138" fmla="*/ 1864513 h 2237474"/>
              <a:gd name="connsiteX139" fmla="*/ 3680177 w 12192000"/>
              <a:gd name="connsiteY139" fmla="*/ 1881552 h 2237474"/>
              <a:gd name="connsiteX140" fmla="*/ 3567259 w 12192000"/>
              <a:gd name="connsiteY140" fmla="*/ 1893482 h 2237474"/>
              <a:gd name="connsiteX141" fmla="*/ 3405770 w 12192000"/>
              <a:gd name="connsiteY141" fmla="*/ 1904591 h 2237474"/>
              <a:gd name="connsiteX142" fmla="*/ 3280097 w 12192000"/>
              <a:gd name="connsiteY142" fmla="*/ 1919610 h 2237474"/>
              <a:gd name="connsiteX143" fmla="*/ 3123424 w 12192000"/>
              <a:gd name="connsiteY143" fmla="*/ 1952930 h 2237474"/>
              <a:gd name="connsiteX144" fmla="*/ 3009910 w 12192000"/>
              <a:gd name="connsiteY144" fmla="*/ 1957866 h 2237474"/>
              <a:gd name="connsiteX145" fmla="*/ 2995934 w 12192000"/>
              <a:gd name="connsiteY145" fmla="*/ 1967085 h 2237474"/>
              <a:gd name="connsiteX146" fmla="*/ 2980071 w 12192000"/>
              <a:gd name="connsiteY146" fmla="*/ 1972988 h 2237474"/>
              <a:gd name="connsiteX147" fmla="*/ 2978094 w 12192000"/>
              <a:gd name="connsiteY147" fmla="*/ 1972369 h 2237474"/>
              <a:gd name="connsiteX148" fmla="*/ 2942858 w 12192000"/>
              <a:gd name="connsiteY148" fmla="*/ 1981367 h 2237474"/>
              <a:gd name="connsiteX149" fmla="*/ 2875436 w 12192000"/>
              <a:gd name="connsiteY149" fmla="*/ 1996977 h 2237474"/>
              <a:gd name="connsiteX150" fmla="*/ 2874892 w 12192000"/>
              <a:gd name="connsiteY150" fmla="*/ 1996085 h 2237474"/>
              <a:gd name="connsiteX151" fmla="*/ 2864145 w 12192000"/>
              <a:gd name="connsiteY151" fmla="*/ 1994061 h 2237474"/>
              <a:gd name="connsiteX152" fmla="*/ 2843662 w 12192000"/>
              <a:gd name="connsiteY152" fmla="*/ 1992498 h 2237474"/>
              <a:gd name="connsiteX153" fmla="*/ 2796128 w 12192000"/>
              <a:gd name="connsiteY153" fmla="*/ 1976403 h 2237474"/>
              <a:gd name="connsiteX154" fmla="*/ 2756784 w 12192000"/>
              <a:gd name="connsiteY154" fmla="*/ 1985116 h 2237474"/>
              <a:gd name="connsiteX155" fmla="*/ 2748833 w 12192000"/>
              <a:gd name="connsiteY155" fmla="*/ 1986323 h 2237474"/>
              <a:gd name="connsiteX156" fmla="*/ 2748661 w 12192000"/>
              <a:gd name="connsiteY156" fmla="*/ 1986122 h 2237474"/>
              <a:gd name="connsiteX157" fmla="*/ 2740251 w 12192000"/>
              <a:gd name="connsiteY157" fmla="*/ 1986946 h 2237474"/>
              <a:gd name="connsiteX158" fmla="*/ 2718916 w 12192000"/>
              <a:gd name="connsiteY158" fmla="*/ 1990867 h 2237474"/>
              <a:gd name="connsiteX159" fmla="*/ 2713522 w 12192000"/>
              <a:gd name="connsiteY159" fmla="*/ 1990173 h 2237474"/>
              <a:gd name="connsiteX160" fmla="*/ 2680597 w 12192000"/>
              <a:gd name="connsiteY160" fmla="*/ 1984996 h 2237474"/>
              <a:gd name="connsiteX161" fmla="*/ 2578178 w 12192000"/>
              <a:gd name="connsiteY161" fmla="*/ 1990531 h 2237474"/>
              <a:gd name="connsiteX162" fmla="*/ 2476147 w 12192000"/>
              <a:gd name="connsiteY162" fmla="*/ 1998305 h 2237474"/>
              <a:gd name="connsiteX163" fmla="*/ 2373568 w 12192000"/>
              <a:gd name="connsiteY163" fmla="*/ 2003219 h 2237474"/>
              <a:gd name="connsiteX164" fmla="*/ 2321399 w 12192000"/>
              <a:gd name="connsiteY164" fmla="*/ 1989467 h 2237474"/>
              <a:gd name="connsiteX165" fmla="*/ 2315525 w 12192000"/>
              <a:gd name="connsiteY165" fmla="*/ 1989708 h 2237474"/>
              <a:gd name="connsiteX166" fmla="*/ 2300792 w 12192000"/>
              <a:gd name="connsiteY166" fmla="*/ 1994290 h 2237474"/>
              <a:gd name="connsiteX167" fmla="*/ 2295469 w 12192000"/>
              <a:gd name="connsiteY167" fmla="*/ 1996659 h 2237474"/>
              <a:gd name="connsiteX168" fmla="*/ 2287219 w 12192000"/>
              <a:gd name="connsiteY168" fmla="*/ 1998750 h 2237474"/>
              <a:gd name="connsiteX169" fmla="*/ 2286948 w 12192000"/>
              <a:gd name="connsiteY169" fmla="*/ 1998596 h 2237474"/>
              <a:gd name="connsiteX170" fmla="*/ 2243069 w 12192000"/>
              <a:gd name="connsiteY170" fmla="*/ 2015111 h 2237474"/>
              <a:gd name="connsiteX171" fmla="*/ 2186609 w 12192000"/>
              <a:gd name="connsiteY171" fmla="*/ 2008263 h 2237474"/>
              <a:gd name="connsiteX172" fmla="*/ 2164831 w 12192000"/>
              <a:gd name="connsiteY172" fmla="*/ 2010143 h 2237474"/>
              <a:gd name="connsiteX173" fmla="*/ 2152836 w 12192000"/>
              <a:gd name="connsiteY173" fmla="*/ 2010048 h 2237474"/>
              <a:gd name="connsiteX174" fmla="*/ 2117102 w 12192000"/>
              <a:gd name="connsiteY174" fmla="*/ 2023004 h 2237474"/>
              <a:gd name="connsiteX175" fmla="*/ 2111935 w 12192000"/>
              <a:gd name="connsiteY175" fmla="*/ 2023163 h 2237474"/>
              <a:gd name="connsiteX176" fmla="*/ 2089991 w 12192000"/>
              <a:gd name="connsiteY176" fmla="*/ 2034193 h 2237474"/>
              <a:gd name="connsiteX177" fmla="*/ 2058061 w 12192000"/>
              <a:gd name="connsiteY177" fmla="*/ 2047942 h 2237474"/>
              <a:gd name="connsiteX178" fmla="*/ 2055737 w 12192000"/>
              <a:gd name="connsiteY178" fmla="*/ 2047704 h 2237474"/>
              <a:gd name="connsiteX179" fmla="*/ 2042244 w 12192000"/>
              <a:gd name="connsiteY179" fmla="*/ 2055560 h 2237474"/>
              <a:gd name="connsiteX180" fmla="*/ 1976224 w 12192000"/>
              <a:gd name="connsiteY180" fmla="*/ 2074257 h 2237474"/>
              <a:gd name="connsiteX181" fmla="*/ 1877728 w 12192000"/>
              <a:gd name="connsiteY181" fmla="*/ 2101004 h 2237474"/>
              <a:gd name="connsiteX182" fmla="*/ 1759056 w 12192000"/>
              <a:gd name="connsiteY182" fmla="*/ 2125608 h 2237474"/>
              <a:gd name="connsiteX183" fmla="*/ 1637948 w 12192000"/>
              <a:gd name="connsiteY183" fmla="*/ 2172597 h 2237474"/>
              <a:gd name="connsiteX184" fmla="*/ 1434549 w 12192000"/>
              <a:gd name="connsiteY184" fmla="*/ 2234522 h 2237474"/>
              <a:gd name="connsiteX185" fmla="*/ 1398481 w 12192000"/>
              <a:gd name="connsiteY185" fmla="*/ 2237074 h 2237474"/>
              <a:gd name="connsiteX186" fmla="*/ 1398407 w 12192000"/>
              <a:gd name="connsiteY186" fmla="*/ 2237095 h 2237474"/>
              <a:gd name="connsiteX187" fmla="*/ 1370962 w 12192000"/>
              <a:gd name="connsiteY187" fmla="*/ 2237474 h 2237474"/>
              <a:gd name="connsiteX188" fmla="*/ 1356367 w 12192000"/>
              <a:gd name="connsiteY188" fmla="*/ 2235089 h 2237474"/>
              <a:gd name="connsiteX189" fmla="*/ 1324828 w 12192000"/>
              <a:gd name="connsiteY189" fmla="*/ 2231968 h 2237474"/>
              <a:gd name="connsiteX190" fmla="*/ 1297744 w 12192000"/>
              <a:gd name="connsiteY190" fmla="*/ 2235849 h 2237474"/>
              <a:gd name="connsiteX191" fmla="*/ 1286236 w 12192000"/>
              <a:gd name="connsiteY191" fmla="*/ 2233135 h 2237474"/>
              <a:gd name="connsiteX192" fmla="*/ 1283504 w 12192000"/>
              <a:gd name="connsiteY192" fmla="*/ 2233797 h 2237474"/>
              <a:gd name="connsiteX193" fmla="*/ 1279765 w 12192000"/>
              <a:gd name="connsiteY193" fmla="*/ 2229639 h 2237474"/>
              <a:gd name="connsiteX194" fmla="*/ 1195347 w 12192000"/>
              <a:gd name="connsiteY194" fmla="*/ 2212354 h 2237474"/>
              <a:gd name="connsiteX195" fmla="*/ 970251 w 12192000"/>
              <a:gd name="connsiteY195" fmla="*/ 2221029 h 2237474"/>
              <a:gd name="connsiteX196" fmla="*/ 812914 w 12192000"/>
              <a:gd name="connsiteY196" fmla="*/ 2202752 h 2237474"/>
              <a:gd name="connsiteX197" fmla="*/ 800195 w 12192000"/>
              <a:gd name="connsiteY197" fmla="*/ 2209407 h 2237474"/>
              <a:gd name="connsiteX198" fmla="*/ 784978 w 12192000"/>
              <a:gd name="connsiteY198" fmla="*/ 2212360 h 2237474"/>
              <a:gd name="connsiteX199" fmla="*/ 681987 w 12192000"/>
              <a:gd name="connsiteY199" fmla="*/ 2216757 h 2237474"/>
              <a:gd name="connsiteX200" fmla="*/ 669923 w 12192000"/>
              <a:gd name="connsiteY200" fmla="*/ 2211682 h 2237474"/>
              <a:gd name="connsiteX201" fmla="*/ 648680 w 12192000"/>
              <a:gd name="connsiteY201" fmla="*/ 2206229 h 2237474"/>
              <a:gd name="connsiteX202" fmla="*/ 597225 w 12192000"/>
              <a:gd name="connsiteY202" fmla="*/ 2180999 h 2237474"/>
              <a:gd name="connsiteX203" fmla="*/ 558449 w 12192000"/>
              <a:gd name="connsiteY203" fmla="*/ 2182346 h 2237474"/>
              <a:gd name="connsiteX204" fmla="*/ 550517 w 12192000"/>
              <a:gd name="connsiteY204" fmla="*/ 2182060 h 2237474"/>
              <a:gd name="connsiteX205" fmla="*/ 550309 w 12192000"/>
              <a:gd name="connsiteY205" fmla="*/ 2181825 h 2237474"/>
              <a:gd name="connsiteX206" fmla="*/ 541836 w 12192000"/>
              <a:gd name="connsiteY206" fmla="*/ 2181063 h 2237474"/>
              <a:gd name="connsiteX207" fmla="*/ 536057 w 12192000"/>
              <a:gd name="connsiteY207" fmla="*/ 2181537 h 2237474"/>
              <a:gd name="connsiteX208" fmla="*/ 520671 w 12192000"/>
              <a:gd name="connsiteY208" fmla="*/ 2180980 h 2237474"/>
              <a:gd name="connsiteX209" fmla="*/ 515024 w 12192000"/>
              <a:gd name="connsiteY209" fmla="*/ 2179258 h 2237474"/>
              <a:gd name="connsiteX210" fmla="*/ 512278 w 12192000"/>
              <a:gd name="connsiteY210" fmla="*/ 2176369 h 2237474"/>
              <a:gd name="connsiteX211" fmla="*/ 480419 w 12192000"/>
              <a:gd name="connsiteY211" fmla="*/ 2167807 h 2237474"/>
              <a:gd name="connsiteX212" fmla="*/ 413835 w 12192000"/>
              <a:gd name="connsiteY212" fmla="*/ 2156783 h 2237474"/>
              <a:gd name="connsiteX213" fmla="*/ 376513 w 12192000"/>
              <a:gd name="connsiteY213" fmla="*/ 2154014 h 2237474"/>
              <a:gd name="connsiteX214" fmla="*/ 273386 w 12192000"/>
              <a:gd name="connsiteY214" fmla="*/ 2142551 h 2237474"/>
              <a:gd name="connsiteX215" fmla="*/ 169207 w 12192000"/>
              <a:gd name="connsiteY215" fmla="*/ 2128100 h 2237474"/>
              <a:gd name="connsiteX216" fmla="*/ 93149 w 12192000"/>
              <a:gd name="connsiteY216" fmla="*/ 2105324 h 2237474"/>
              <a:gd name="connsiteX217" fmla="*/ 88109 w 12192000"/>
              <a:gd name="connsiteY217" fmla="*/ 2106704 h 2237474"/>
              <a:gd name="connsiteX218" fmla="*/ 80022 w 12192000"/>
              <a:gd name="connsiteY218" fmla="*/ 2107254 h 2237474"/>
              <a:gd name="connsiteX219" fmla="*/ 79717 w 12192000"/>
              <a:gd name="connsiteY219" fmla="*/ 2107046 h 2237474"/>
              <a:gd name="connsiteX220" fmla="*/ 72352 w 12192000"/>
              <a:gd name="connsiteY220" fmla="*/ 2107991 h 2237474"/>
              <a:gd name="connsiteX221" fmla="*/ 37645 w 12192000"/>
              <a:gd name="connsiteY221" fmla="*/ 2115401 h 2237474"/>
              <a:gd name="connsiteX222" fmla="*/ 4572 w 12192000"/>
              <a:gd name="connsiteY222" fmla="*/ 2111091 h 2237474"/>
              <a:gd name="connsiteX223" fmla="*/ 0 w 12192000"/>
              <a:gd name="connsiteY223" fmla="*/ 2110468 h 2237474"/>
              <a:gd name="connsiteX224" fmla="*/ 0 w 12192000"/>
              <a:gd name="connsiteY22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84170 w 12192000"/>
              <a:gd name="connsiteY109" fmla="*/ 1849402 h 2237474"/>
              <a:gd name="connsiteX110" fmla="*/ 5168852 w 12192000"/>
              <a:gd name="connsiteY110" fmla="*/ 1844846 h 2237474"/>
              <a:gd name="connsiteX111" fmla="*/ 5114927 w 12192000"/>
              <a:gd name="connsiteY111" fmla="*/ 1847827 h 2237474"/>
              <a:gd name="connsiteX112" fmla="*/ 5108970 w 12192000"/>
              <a:gd name="connsiteY112" fmla="*/ 1847935 h 2237474"/>
              <a:gd name="connsiteX113" fmla="*/ 5067961 w 12192000"/>
              <a:gd name="connsiteY113" fmla="*/ 1845917 h 2237474"/>
              <a:gd name="connsiteX114" fmla="*/ 5007075 w 12192000"/>
              <a:gd name="connsiteY114" fmla="*/ 1838626 h 2237474"/>
              <a:gd name="connsiteX115" fmla="*/ 4944087 w 12192000"/>
              <a:gd name="connsiteY115" fmla="*/ 1823332 h 2237474"/>
              <a:gd name="connsiteX116" fmla="*/ 4907662 w 12192000"/>
              <a:gd name="connsiteY116" fmla="*/ 1816900 h 2237474"/>
              <a:gd name="connsiteX117" fmla="*/ 4882386 w 12192000"/>
              <a:gd name="connsiteY117" fmla="*/ 1809844 h 2237474"/>
              <a:gd name="connsiteX118" fmla="*/ 4811440 w 12192000"/>
              <a:gd name="connsiteY118" fmla="*/ 1804655 h 2237474"/>
              <a:gd name="connsiteX119" fmla="*/ 4691075 w 12192000"/>
              <a:gd name="connsiteY119" fmla="*/ 1801389 h 2237474"/>
              <a:gd name="connsiteX120" fmla="*/ 4611738 w 12192000"/>
              <a:gd name="connsiteY120" fmla="*/ 1776964 h 2237474"/>
              <a:gd name="connsiteX121" fmla="*/ 4560070 w 12192000"/>
              <a:gd name="connsiteY121" fmla="*/ 1785640 h 2237474"/>
              <a:gd name="connsiteX122" fmla="*/ 4536503 w 12192000"/>
              <a:gd name="connsiteY122" fmla="*/ 1785334 h 2237474"/>
              <a:gd name="connsiteX123" fmla="*/ 4513724 w 12192000"/>
              <a:gd name="connsiteY123" fmla="*/ 1791996 h 2237474"/>
              <a:gd name="connsiteX124" fmla="*/ 4459810 w 12192000"/>
              <a:gd name="connsiteY124" fmla="*/ 1797886 h 2237474"/>
              <a:gd name="connsiteX125" fmla="*/ 4379064 w 12192000"/>
              <a:gd name="connsiteY125" fmla="*/ 1817177 h 2237474"/>
              <a:gd name="connsiteX126" fmla="*/ 4319209 w 12192000"/>
              <a:gd name="connsiteY126" fmla="*/ 1834833 h 2237474"/>
              <a:gd name="connsiteX127" fmla="*/ 4290981 w 12192000"/>
              <a:gd name="connsiteY127" fmla="*/ 1839677 h 2237474"/>
              <a:gd name="connsiteX128" fmla="*/ 4285792 w 12192000"/>
              <a:gd name="connsiteY128" fmla="*/ 1836231 h 2237474"/>
              <a:gd name="connsiteX129" fmla="*/ 4238372 w 12192000"/>
              <a:gd name="connsiteY129" fmla="*/ 1851480 h 2237474"/>
              <a:gd name="connsiteX130" fmla="*/ 4232517 w 12192000"/>
              <a:gd name="connsiteY130" fmla="*/ 1852567 h 2237474"/>
              <a:gd name="connsiteX131" fmla="*/ 4191732 w 12192000"/>
              <a:gd name="connsiteY131" fmla="*/ 1857328 h 2237474"/>
              <a:gd name="connsiteX132" fmla="*/ 4065532 w 12192000"/>
              <a:gd name="connsiteY132" fmla="*/ 1855477 h 2237474"/>
              <a:gd name="connsiteX133" fmla="*/ 4028460 w 12192000"/>
              <a:gd name="connsiteY133" fmla="*/ 1855137 h 2237474"/>
              <a:gd name="connsiteX134" fmla="*/ 4002267 w 12192000"/>
              <a:gd name="connsiteY134" fmla="*/ 1852352 h 2237474"/>
              <a:gd name="connsiteX135" fmla="*/ 3931396 w 12192000"/>
              <a:gd name="connsiteY135" fmla="*/ 1858915 h 2237474"/>
              <a:gd name="connsiteX136" fmla="*/ 3812162 w 12192000"/>
              <a:gd name="connsiteY136" fmla="*/ 1875501 h 2237474"/>
              <a:gd name="connsiteX137" fmla="*/ 3729530 w 12192000"/>
              <a:gd name="connsiteY137" fmla="*/ 1864513 h 2237474"/>
              <a:gd name="connsiteX138" fmla="*/ 3680177 w 12192000"/>
              <a:gd name="connsiteY138" fmla="*/ 1881552 h 2237474"/>
              <a:gd name="connsiteX139" fmla="*/ 3567259 w 12192000"/>
              <a:gd name="connsiteY139" fmla="*/ 1893482 h 2237474"/>
              <a:gd name="connsiteX140" fmla="*/ 3405770 w 12192000"/>
              <a:gd name="connsiteY140" fmla="*/ 1904591 h 2237474"/>
              <a:gd name="connsiteX141" fmla="*/ 3280097 w 12192000"/>
              <a:gd name="connsiteY141" fmla="*/ 1919610 h 2237474"/>
              <a:gd name="connsiteX142" fmla="*/ 3123424 w 12192000"/>
              <a:gd name="connsiteY142" fmla="*/ 1952930 h 2237474"/>
              <a:gd name="connsiteX143" fmla="*/ 3009910 w 12192000"/>
              <a:gd name="connsiteY143" fmla="*/ 1957866 h 2237474"/>
              <a:gd name="connsiteX144" fmla="*/ 2995934 w 12192000"/>
              <a:gd name="connsiteY144" fmla="*/ 1967085 h 2237474"/>
              <a:gd name="connsiteX145" fmla="*/ 2980071 w 12192000"/>
              <a:gd name="connsiteY145" fmla="*/ 1972988 h 2237474"/>
              <a:gd name="connsiteX146" fmla="*/ 2978094 w 12192000"/>
              <a:gd name="connsiteY146" fmla="*/ 1972369 h 2237474"/>
              <a:gd name="connsiteX147" fmla="*/ 2942858 w 12192000"/>
              <a:gd name="connsiteY147" fmla="*/ 1981367 h 2237474"/>
              <a:gd name="connsiteX148" fmla="*/ 2875436 w 12192000"/>
              <a:gd name="connsiteY148" fmla="*/ 1996977 h 2237474"/>
              <a:gd name="connsiteX149" fmla="*/ 2874892 w 12192000"/>
              <a:gd name="connsiteY149" fmla="*/ 1996085 h 2237474"/>
              <a:gd name="connsiteX150" fmla="*/ 2864145 w 12192000"/>
              <a:gd name="connsiteY150" fmla="*/ 1994061 h 2237474"/>
              <a:gd name="connsiteX151" fmla="*/ 2843662 w 12192000"/>
              <a:gd name="connsiteY151" fmla="*/ 1992498 h 2237474"/>
              <a:gd name="connsiteX152" fmla="*/ 2796128 w 12192000"/>
              <a:gd name="connsiteY152" fmla="*/ 1976403 h 2237474"/>
              <a:gd name="connsiteX153" fmla="*/ 2756784 w 12192000"/>
              <a:gd name="connsiteY153" fmla="*/ 1985116 h 2237474"/>
              <a:gd name="connsiteX154" fmla="*/ 2748833 w 12192000"/>
              <a:gd name="connsiteY154" fmla="*/ 1986323 h 2237474"/>
              <a:gd name="connsiteX155" fmla="*/ 2748661 w 12192000"/>
              <a:gd name="connsiteY155" fmla="*/ 1986122 h 2237474"/>
              <a:gd name="connsiteX156" fmla="*/ 2740251 w 12192000"/>
              <a:gd name="connsiteY156" fmla="*/ 1986946 h 2237474"/>
              <a:gd name="connsiteX157" fmla="*/ 2718916 w 12192000"/>
              <a:gd name="connsiteY157" fmla="*/ 1990867 h 2237474"/>
              <a:gd name="connsiteX158" fmla="*/ 2713522 w 12192000"/>
              <a:gd name="connsiteY158" fmla="*/ 1990173 h 2237474"/>
              <a:gd name="connsiteX159" fmla="*/ 2680597 w 12192000"/>
              <a:gd name="connsiteY159" fmla="*/ 1984996 h 2237474"/>
              <a:gd name="connsiteX160" fmla="*/ 2578178 w 12192000"/>
              <a:gd name="connsiteY160" fmla="*/ 1990531 h 2237474"/>
              <a:gd name="connsiteX161" fmla="*/ 2476147 w 12192000"/>
              <a:gd name="connsiteY161" fmla="*/ 1998305 h 2237474"/>
              <a:gd name="connsiteX162" fmla="*/ 2373568 w 12192000"/>
              <a:gd name="connsiteY162" fmla="*/ 2003219 h 2237474"/>
              <a:gd name="connsiteX163" fmla="*/ 2321399 w 12192000"/>
              <a:gd name="connsiteY163" fmla="*/ 1989467 h 2237474"/>
              <a:gd name="connsiteX164" fmla="*/ 2315525 w 12192000"/>
              <a:gd name="connsiteY164" fmla="*/ 1989708 h 2237474"/>
              <a:gd name="connsiteX165" fmla="*/ 2300792 w 12192000"/>
              <a:gd name="connsiteY165" fmla="*/ 1994290 h 2237474"/>
              <a:gd name="connsiteX166" fmla="*/ 2295469 w 12192000"/>
              <a:gd name="connsiteY166" fmla="*/ 1996659 h 2237474"/>
              <a:gd name="connsiteX167" fmla="*/ 2287219 w 12192000"/>
              <a:gd name="connsiteY167" fmla="*/ 1998750 h 2237474"/>
              <a:gd name="connsiteX168" fmla="*/ 2286948 w 12192000"/>
              <a:gd name="connsiteY168" fmla="*/ 1998596 h 2237474"/>
              <a:gd name="connsiteX169" fmla="*/ 2243069 w 12192000"/>
              <a:gd name="connsiteY169" fmla="*/ 2015111 h 2237474"/>
              <a:gd name="connsiteX170" fmla="*/ 2186609 w 12192000"/>
              <a:gd name="connsiteY170" fmla="*/ 2008263 h 2237474"/>
              <a:gd name="connsiteX171" fmla="*/ 2164831 w 12192000"/>
              <a:gd name="connsiteY171" fmla="*/ 2010143 h 2237474"/>
              <a:gd name="connsiteX172" fmla="*/ 2152836 w 12192000"/>
              <a:gd name="connsiteY172" fmla="*/ 2010048 h 2237474"/>
              <a:gd name="connsiteX173" fmla="*/ 2117102 w 12192000"/>
              <a:gd name="connsiteY173" fmla="*/ 2023004 h 2237474"/>
              <a:gd name="connsiteX174" fmla="*/ 2111935 w 12192000"/>
              <a:gd name="connsiteY174" fmla="*/ 2023163 h 2237474"/>
              <a:gd name="connsiteX175" fmla="*/ 2089991 w 12192000"/>
              <a:gd name="connsiteY175" fmla="*/ 2034193 h 2237474"/>
              <a:gd name="connsiteX176" fmla="*/ 2058061 w 12192000"/>
              <a:gd name="connsiteY176" fmla="*/ 2047942 h 2237474"/>
              <a:gd name="connsiteX177" fmla="*/ 2055737 w 12192000"/>
              <a:gd name="connsiteY177" fmla="*/ 2047704 h 2237474"/>
              <a:gd name="connsiteX178" fmla="*/ 2042244 w 12192000"/>
              <a:gd name="connsiteY178" fmla="*/ 2055560 h 2237474"/>
              <a:gd name="connsiteX179" fmla="*/ 1976224 w 12192000"/>
              <a:gd name="connsiteY179" fmla="*/ 2074257 h 2237474"/>
              <a:gd name="connsiteX180" fmla="*/ 1877728 w 12192000"/>
              <a:gd name="connsiteY180" fmla="*/ 2101004 h 2237474"/>
              <a:gd name="connsiteX181" fmla="*/ 1759056 w 12192000"/>
              <a:gd name="connsiteY181" fmla="*/ 2125608 h 2237474"/>
              <a:gd name="connsiteX182" fmla="*/ 1637948 w 12192000"/>
              <a:gd name="connsiteY182" fmla="*/ 2172597 h 2237474"/>
              <a:gd name="connsiteX183" fmla="*/ 1434549 w 12192000"/>
              <a:gd name="connsiteY183" fmla="*/ 2234522 h 2237474"/>
              <a:gd name="connsiteX184" fmla="*/ 1398481 w 12192000"/>
              <a:gd name="connsiteY184" fmla="*/ 2237074 h 2237474"/>
              <a:gd name="connsiteX185" fmla="*/ 1398407 w 12192000"/>
              <a:gd name="connsiteY185" fmla="*/ 2237095 h 2237474"/>
              <a:gd name="connsiteX186" fmla="*/ 1370962 w 12192000"/>
              <a:gd name="connsiteY186" fmla="*/ 2237474 h 2237474"/>
              <a:gd name="connsiteX187" fmla="*/ 1356367 w 12192000"/>
              <a:gd name="connsiteY187" fmla="*/ 2235089 h 2237474"/>
              <a:gd name="connsiteX188" fmla="*/ 1324828 w 12192000"/>
              <a:gd name="connsiteY188" fmla="*/ 2231968 h 2237474"/>
              <a:gd name="connsiteX189" fmla="*/ 1297744 w 12192000"/>
              <a:gd name="connsiteY189" fmla="*/ 2235849 h 2237474"/>
              <a:gd name="connsiteX190" fmla="*/ 1286236 w 12192000"/>
              <a:gd name="connsiteY190" fmla="*/ 2233135 h 2237474"/>
              <a:gd name="connsiteX191" fmla="*/ 1283504 w 12192000"/>
              <a:gd name="connsiteY191" fmla="*/ 2233797 h 2237474"/>
              <a:gd name="connsiteX192" fmla="*/ 1279765 w 12192000"/>
              <a:gd name="connsiteY192" fmla="*/ 2229639 h 2237474"/>
              <a:gd name="connsiteX193" fmla="*/ 1195347 w 12192000"/>
              <a:gd name="connsiteY193" fmla="*/ 2212354 h 2237474"/>
              <a:gd name="connsiteX194" fmla="*/ 970251 w 12192000"/>
              <a:gd name="connsiteY194" fmla="*/ 2221029 h 2237474"/>
              <a:gd name="connsiteX195" fmla="*/ 812914 w 12192000"/>
              <a:gd name="connsiteY195" fmla="*/ 2202752 h 2237474"/>
              <a:gd name="connsiteX196" fmla="*/ 800195 w 12192000"/>
              <a:gd name="connsiteY196" fmla="*/ 2209407 h 2237474"/>
              <a:gd name="connsiteX197" fmla="*/ 784978 w 12192000"/>
              <a:gd name="connsiteY197" fmla="*/ 2212360 h 2237474"/>
              <a:gd name="connsiteX198" fmla="*/ 681987 w 12192000"/>
              <a:gd name="connsiteY198" fmla="*/ 2216757 h 2237474"/>
              <a:gd name="connsiteX199" fmla="*/ 669923 w 12192000"/>
              <a:gd name="connsiteY199" fmla="*/ 2211682 h 2237474"/>
              <a:gd name="connsiteX200" fmla="*/ 648680 w 12192000"/>
              <a:gd name="connsiteY200" fmla="*/ 2206229 h 2237474"/>
              <a:gd name="connsiteX201" fmla="*/ 597225 w 12192000"/>
              <a:gd name="connsiteY201" fmla="*/ 2180999 h 2237474"/>
              <a:gd name="connsiteX202" fmla="*/ 558449 w 12192000"/>
              <a:gd name="connsiteY202" fmla="*/ 2182346 h 2237474"/>
              <a:gd name="connsiteX203" fmla="*/ 550517 w 12192000"/>
              <a:gd name="connsiteY203" fmla="*/ 2182060 h 2237474"/>
              <a:gd name="connsiteX204" fmla="*/ 550309 w 12192000"/>
              <a:gd name="connsiteY204" fmla="*/ 2181825 h 2237474"/>
              <a:gd name="connsiteX205" fmla="*/ 541836 w 12192000"/>
              <a:gd name="connsiteY205" fmla="*/ 2181063 h 2237474"/>
              <a:gd name="connsiteX206" fmla="*/ 536057 w 12192000"/>
              <a:gd name="connsiteY206" fmla="*/ 2181537 h 2237474"/>
              <a:gd name="connsiteX207" fmla="*/ 520671 w 12192000"/>
              <a:gd name="connsiteY207" fmla="*/ 2180980 h 2237474"/>
              <a:gd name="connsiteX208" fmla="*/ 515024 w 12192000"/>
              <a:gd name="connsiteY208" fmla="*/ 2179258 h 2237474"/>
              <a:gd name="connsiteX209" fmla="*/ 512278 w 12192000"/>
              <a:gd name="connsiteY209" fmla="*/ 2176369 h 2237474"/>
              <a:gd name="connsiteX210" fmla="*/ 480419 w 12192000"/>
              <a:gd name="connsiteY210" fmla="*/ 2167807 h 2237474"/>
              <a:gd name="connsiteX211" fmla="*/ 413835 w 12192000"/>
              <a:gd name="connsiteY211" fmla="*/ 2156783 h 2237474"/>
              <a:gd name="connsiteX212" fmla="*/ 376513 w 12192000"/>
              <a:gd name="connsiteY212" fmla="*/ 2154014 h 2237474"/>
              <a:gd name="connsiteX213" fmla="*/ 273386 w 12192000"/>
              <a:gd name="connsiteY213" fmla="*/ 2142551 h 2237474"/>
              <a:gd name="connsiteX214" fmla="*/ 169207 w 12192000"/>
              <a:gd name="connsiteY214" fmla="*/ 2128100 h 2237474"/>
              <a:gd name="connsiteX215" fmla="*/ 93149 w 12192000"/>
              <a:gd name="connsiteY215" fmla="*/ 2105324 h 2237474"/>
              <a:gd name="connsiteX216" fmla="*/ 88109 w 12192000"/>
              <a:gd name="connsiteY216" fmla="*/ 2106704 h 2237474"/>
              <a:gd name="connsiteX217" fmla="*/ 80022 w 12192000"/>
              <a:gd name="connsiteY217" fmla="*/ 2107254 h 2237474"/>
              <a:gd name="connsiteX218" fmla="*/ 79717 w 12192000"/>
              <a:gd name="connsiteY218" fmla="*/ 2107046 h 2237474"/>
              <a:gd name="connsiteX219" fmla="*/ 72352 w 12192000"/>
              <a:gd name="connsiteY219" fmla="*/ 2107991 h 2237474"/>
              <a:gd name="connsiteX220" fmla="*/ 37645 w 12192000"/>
              <a:gd name="connsiteY220" fmla="*/ 2115401 h 2237474"/>
              <a:gd name="connsiteX221" fmla="*/ 4572 w 12192000"/>
              <a:gd name="connsiteY221" fmla="*/ 2111091 h 2237474"/>
              <a:gd name="connsiteX222" fmla="*/ 0 w 12192000"/>
              <a:gd name="connsiteY222" fmla="*/ 2110468 h 2237474"/>
              <a:gd name="connsiteX223" fmla="*/ 0 w 12192000"/>
              <a:gd name="connsiteY22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68852 w 12192000"/>
              <a:gd name="connsiteY109" fmla="*/ 1844846 h 2237474"/>
              <a:gd name="connsiteX110" fmla="*/ 5114927 w 12192000"/>
              <a:gd name="connsiteY110" fmla="*/ 1847827 h 2237474"/>
              <a:gd name="connsiteX111" fmla="*/ 5108970 w 12192000"/>
              <a:gd name="connsiteY111" fmla="*/ 1847935 h 2237474"/>
              <a:gd name="connsiteX112" fmla="*/ 5067961 w 12192000"/>
              <a:gd name="connsiteY112" fmla="*/ 1845917 h 2237474"/>
              <a:gd name="connsiteX113" fmla="*/ 5007075 w 12192000"/>
              <a:gd name="connsiteY113" fmla="*/ 1838626 h 2237474"/>
              <a:gd name="connsiteX114" fmla="*/ 4944087 w 12192000"/>
              <a:gd name="connsiteY114" fmla="*/ 1823332 h 2237474"/>
              <a:gd name="connsiteX115" fmla="*/ 4907662 w 12192000"/>
              <a:gd name="connsiteY115" fmla="*/ 1816900 h 2237474"/>
              <a:gd name="connsiteX116" fmla="*/ 4882386 w 12192000"/>
              <a:gd name="connsiteY116" fmla="*/ 1809844 h 2237474"/>
              <a:gd name="connsiteX117" fmla="*/ 4811440 w 12192000"/>
              <a:gd name="connsiteY117" fmla="*/ 1804655 h 2237474"/>
              <a:gd name="connsiteX118" fmla="*/ 4691075 w 12192000"/>
              <a:gd name="connsiteY118" fmla="*/ 1801389 h 2237474"/>
              <a:gd name="connsiteX119" fmla="*/ 4611738 w 12192000"/>
              <a:gd name="connsiteY119" fmla="*/ 1776964 h 2237474"/>
              <a:gd name="connsiteX120" fmla="*/ 4560070 w 12192000"/>
              <a:gd name="connsiteY120" fmla="*/ 1785640 h 2237474"/>
              <a:gd name="connsiteX121" fmla="*/ 4536503 w 12192000"/>
              <a:gd name="connsiteY121" fmla="*/ 1785334 h 2237474"/>
              <a:gd name="connsiteX122" fmla="*/ 4513724 w 12192000"/>
              <a:gd name="connsiteY122" fmla="*/ 1791996 h 2237474"/>
              <a:gd name="connsiteX123" fmla="*/ 4459810 w 12192000"/>
              <a:gd name="connsiteY123" fmla="*/ 1797886 h 2237474"/>
              <a:gd name="connsiteX124" fmla="*/ 4379064 w 12192000"/>
              <a:gd name="connsiteY124" fmla="*/ 1817177 h 2237474"/>
              <a:gd name="connsiteX125" fmla="*/ 4319209 w 12192000"/>
              <a:gd name="connsiteY125" fmla="*/ 1834833 h 2237474"/>
              <a:gd name="connsiteX126" fmla="*/ 4290981 w 12192000"/>
              <a:gd name="connsiteY126" fmla="*/ 1839677 h 2237474"/>
              <a:gd name="connsiteX127" fmla="*/ 4285792 w 12192000"/>
              <a:gd name="connsiteY127" fmla="*/ 1836231 h 2237474"/>
              <a:gd name="connsiteX128" fmla="*/ 4238372 w 12192000"/>
              <a:gd name="connsiteY128" fmla="*/ 1851480 h 2237474"/>
              <a:gd name="connsiteX129" fmla="*/ 4232517 w 12192000"/>
              <a:gd name="connsiteY129" fmla="*/ 1852567 h 2237474"/>
              <a:gd name="connsiteX130" fmla="*/ 4191732 w 12192000"/>
              <a:gd name="connsiteY130" fmla="*/ 1857328 h 2237474"/>
              <a:gd name="connsiteX131" fmla="*/ 4065532 w 12192000"/>
              <a:gd name="connsiteY131" fmla="*/ 1855477 h 2237474"/>
              <a:gd name="connsiteX132" fmla="*/ 4028460 w 12192000"/>
              <a:gd name="connsiteY132" fmla="*/ 1855137 h 2237474"/>
              <a:gd name="connsiteX133" fmla="*/ 4002267 w 12192000"/>
              <a:gd name="connsiteY133" fmla="*/ 1852352 h 2237474"/>
              <a:gd name="connsiteX134" fmla="*/ 3931396 w 12192000"/>
              <a:gd name="connsiteY134" fmla="*/ 1858915 h 2237474"/>
              <a:gd name="connsiteX135" fmla="*/ 3812162 w 12192000"/>
              <a:gd name="connsiteY135" fmla="*/ 1875501 h 2237474"/>
              <a:gd name="connsiteX136" fmla="*/ 3729530 w 12192000"/>
              <a:gd name="connsiteY136" fmla="*/ 1864513 h 2237474"/>
              <a:gd name="connsiteX137" fmla="*/ 3680177 w 12192000"/>
              <a:gd name="connsiteY137" fmla="*/ 1881552 h 2237474"/>
              <a:gd name="connsiteX138" fmla="*/ 3567259 w 12192000"/>
              <a:gd name="connsiteY138" fmla="*/ 1893482 h 2237474"/>
              <a:gd name="connsiteX139" fmla="*/ 3405770 w 12192000"/>
              <a:gd name="connsiteY139" fmla="*/ 1904591 h 2237474"/>
              <a:gd name="connsiteX140" fmla="*/ 3280097 w 12192000"/>
              <a:gd name="connsiteY140" fmla="*/ 1919610 h 2237474"/>
              <a:gd name="connsiteX141" fmla="*/ 3123424 w 12192000"/>
              <a:gd name="connsiteY141" fmla="*/ 1952930 h 2237474"/>
              <a:gd name="connsiteX142" fmla="*/ 3009910 w 12192000"/>
              <a:gd name="connsiteY142" fmla="*/ 1957866 h 2237474"/>
              <a:gd name="connsiteX143" fmla="*/ 2995934 w 12192000"/>
              <a:gd name="connsiteY143" fmla="*/ 1967085 h 2237474"/>
              <a:gd name="connsiteX144" fmla="*/ 2980071 w 12192000"/>
              <a:gd name="connsiteY144" fmla="*/ 1972988 h 2237474"/>
              <a:gd name="connsiteX145" fmla="*/ 2978094 w 12192000"/>
              <a:gd name="connsiteY145" fmla="*/ 1972369 h 2237474"/>
              <a:gd name="connsiteX146" fmla="*/ 2942858 w 12192000"/>
              <a:gd name="connsiteY146" fmla="*/ 1981367 h 2237474"/>
              <a:gd name="connsiteX147" fmla="*/ 2875436 w 12192000"/>
              <a:gd name="connsiteY147" fmla="*/ 1996977 h 2237474"/>
              <a:gd name="connsiteX148" fmla="*/ 2874892 w 12192000"/>
              <a:gd name="connsiteY148" fmla="*/ 1996085 h 2237474"/>
              <a:gd name="connsiteX149" fmla="*/ 2864145 w 12192000"/>
              <a:gd name="connsiteY149" fmla="*/ 1994061 h 2237474"/>
              <a:gd name="connsiteX150" fmla="*/ 2843662 w 12192000"/>
              <a:gd name="connsiteY150" fmla="*/ 1992498 h 2237474"/>
              <a:gd name="connsiteX151" fmla="*/ 2796128 w 12192000"/>
              <a:gd name="connsiteY151" fmla="*/ 1976403 h 2237474"/>
              <a:gd name="connsiteX152" fmla="*/ 2756784 w 12192000"/>
              <a:gd name="connsiteY152" fmla="*/ 1985116 h 2237474"/>
              <a:gd name="connsiteX153" fmla="*/ 2748833 w 12192000"/>
              <a:gd name="connsiteY153" fmla="*/ 1986323 h 2237474"/>
              <a:gd name="connsiteX154" fmla="*/ 2748661 w 12192000"/>
              <a:gd name="connsiteY154" fmla="*/ 1986122 h 2237474"/>
              <a:gd name="connsiteX155" fmla="*/ 2740251 w 12192000"/>
              <a:gd name="connsiteY155" fmla="*/ 1986946 h 2237474"/>
              <a:gd name="connsiteX156" fmla="*/ 2718916 w 12192000"/>
              <a:gd name="connsiteY156" fmla="*/ 1990867 h 2237474"/>
              <a:gd name="connsiteX157" fmla="*/ 2713522 w 12192000"/>
              <a:gd name="connsiteY157" fmla="*/ 1990173 h 2237474"/>
              <a:gd name="connsiteX158" fmla="*/ 2680597 w 12192000"/>
              <a:gd name="connsiteY158" fmla="*/ 1984996 h 2237474"/>
              <a:gd name="connsiteX159" fmla="*/ 2578178 w 12192000"/>
              <a:gd name="connsiteY159" fmla="*/ 1990531 h 2237474"/>
              <a:gd name="connsiteX160" fmla="*/ 2476147 w 12192000"/>
              <a:gd name="connsiteY160" fmla="*/ 1998305 h 2237474"/>
              <a:gd name="connsiteX161" fmla="*/ 2373568 w 12192000"/>
              <a:gd name="connsiteY161" fmla="*/ 2003219 h 2237474"/>
              <a:gd name="connsiteX162" fmla="*/ 2321399 w 12192000"/>
              <a:gd name="connsiteY162" fmla="*/ 1989467 h 2237474"/>
              <a:gd name="connsiteX163" fmla="*/ 2315525 w 12192000"/>
              <a:gd name="connsiteY163" fmla="*/ 1989708 h 2237474"/>
              <a:gd name="connsiteX164" fmla="*/ 2300792 w 12192000"/>
              <a:gd name="connsiteY164" fmla="*/ 1994290 h 2237474"/>
              <a:gd name="connsiteX165" fmla="*/ 2295469 w 12192000"/>
              <a:gd name="connsiteY165" fmla="*/ 1996659 h 2237474"/>
              <a:gd name="connsiteX166" fmla="*/ 2287219 w 12192000"/>
              <a:gd name="connsiteY166" fmla="*/ 1998750 h 2237474"/>
              <a:gd name="connsiteX167" fmla="*/ 2286948 w 12192000"/>
              <a:gd name="connsiteY167" fmla="*/ 1998596 h 2237474"/>
              <a:gd name="connsiteX168" fmla="*/ 2243069 w 12192000"/>
              <a:gd name="connsiteY168" fmla="*/ 2015111 h 2237474"/>
              <a:gd name="connsiteX169" fmla="*/ 2186609 w 12192000"/>
              <a:gd name="connsiteY169" fmla="*/ 2008263 h 2237474"/>
              <a:gd name="connsiteX170" fmla="*/ 2164831 w 12192000"/>
              <a:gd name="connsiteY170" fmla="*/ 2010143 h 2237474"/>
              <a:gd name="connsiteX171" fmla="*/ 2152836 w 12192000"/>
              <a:gd name="connsiteY171" fmla="*/ 2010048 h 2237474"/>
              <a:gd name="connsiteX172" fmla="*/ 2117102 w 12192000"/>
              <a:gd name="connsiteY172" fmla="*/ 2023004 h 2237474"/>
              <a:gd name="connsiteX173" fmla="*/ 2111935 w 12192000"/>
              <a:gd name="connsiteY173" fmla="*/ 2023163 h 2237474"/>
              <a:gd name="connsiteX174" fmla="*/ 2089991 w 12192000"/>
              <a:gd name="connsiteY174" fmla="*/ 2034193 h 2237474"/>
              <a:gd name="connsiteX175" fmla="*/ 2058061 w 12192000"/>
              <a:gd name="connsiteY175" fmla="*/ 2047942 h 2237474"/>
              <a:gd name="connsiteX176" fmla="*/ 2055737 w 12192000"/>
              <a:gd name="connsiteY176" fmla="*/ 2047704 h 2237474"/>
              <a:gd name="connsiteX177" fmla="*/ 2042244 w 12192000"/>
              <a:gd name="connsiteY177" fmla="*/ 2055560 h 2237474"/>
              <a:gd name="connsiteX178" fmla="*/ 1976224 w 12192000"/>
              <a:gd name="connsiteY178" fmla="*/ 2074257 h 2237474"/>
              <a:gd name="connsiteX179" fmla="*/ 1877728 w 12192000"/>
              <a:gd name="connsiteY179" fmla="*/ 2101004 h 2237474"/>
              <a:gd name="connsiteX180" fmla="*/ 1759056 w 12192000"/>
              <a:gd name="connsiteY180" fmla="*/ 2125608 h 2237474"/>
              <a:gd name="connsiteX181" fmla="*/ 1637948 w 12192000"/>
              <a:gd name="connsiteY181" fmla="*/ 2172597 h 2237474"/>
              <a:gd name="connsiteX182" fmla="*/ 1434549 w 12192000"/>
              <a:gd name="connsiteY182" fmla="*/ 2234522 h 2237474"/>
              <a:gd name="connsiteX183" fmla="*/ 1398481 w 12192000"/>
              <a:gd name="connsiteY183" fmla="*/ 2237074 h 2237474"/>
              <a:gd name="connsiteX184" fmla="*/ 1398407 w 12192000"/>
              <a:gd name="connsiteY184" fmla="*/ 2237095 h 2237474"/>
              <a:gd name="connsiteX185" fmla="*/ 1370962 w 12192000"/>
              <a:gd name="connsiteY185" fmla="*/ 2237474 h 2237474"/>
              <a:gd name="connsiteX186" fmla="*/ 1356367 w 12192000"/>
              <a:gd name="connsiteY186" fmla="*/ 2235089 h 2237474"/>
              <a:gd name="connsiteX187" fmla="*/ 1324828 w 12192000"/>
              <a:gd name="connsiteY187" fmla="*/ 2231968 h 2237474"/>
              <a:gd name="connsiteX188" fmla="*/ 1297744 w 12192000"/>
              <a:gd name="connsiteY188" fmla="*/ 2235849 h 2237474"/>
              <a:gd name="connsiteX189" fmla="*/ 1286236 w 12192000"/>
              <a:gd name="connsiteY189" fmla="*/ 2233135 h 2237474"/>
              <a:gd name="connsiteX190" fmla="*/ 1283504 w 12192000"/>
              <a:gd name="connsiteY190" fmla="*/ 2233797 h 2237474"/>
              <a:gd name="connsiteX191" fmla="*/ 1279765 w 12192000"/>
              <a:gd name="connsiteY191" fmla="*/ 2229639 h 2237474"/>
              <a:gd name="connsiteX192" fmla="*/ 1195347 w 12192000"/>
              <a:gd name="connsiteY192" fmla="*/ 2212354 h 2237474"/>
              <a:gd name="connsiteX193" fmla="*/ 970251 w 12192000"/>
              <a:gd name="connsiteY193" fmla="*/ 2221029 h 2237474"/>
              <a:gd name="connsiteX194" fmla="*/ 812914 w 12192000"/>
              <a:gd name="connsiteY194" fmla="*/ 2202752 h 2237474"/>
              <a:gd name="connsiteX195" fmla="*/ 800195 w 12192000"/>
              <a:gd name="connsiteY195" fmla="*/ 2209407 h 2237474"/>
              <a:gd name="connsiteX196" fmla="*/ 784978 w 12192000"/>
              <a:gd name="connsiteY196" fmla="*/ 2212360 h 2237474"/>
              <a:gd name="connsiteX197" fmla="*/ 681987 w 12192000"/>
              <a:gd name="connsiteY197" fmla="*/ 2216757 h 2237474"/>
              <a:gd name="connsiteX198" fmla="*/ 669923 w 12192000"/>
              <a:gd name="connsiteY198" fmla="*/ 2211682 h 2237474"/>
              <a:gd name="connsiteX199" fmla="*/ 648680 w 12192000"/>
              <a:gd name="connsiteY199" fmla="*/ 2206229 h 2237474"/>
              <a:gd name="connsiteX200" fmla="*/ 597225 w 12192000"/>
              <a:gd name="connsiteY200" fmla="*/ 2180999 h 2237474"/>
              <a:gd name="connsiteX201" fmla="*/ 558449 w 12192000"/>
              <a:gd name="connsiteY201" fmla="*/ 2182346 h 2237474"/>
              <a:gd name="connsiteX202" fmla="*/ 550517 w 12192000"/>
              <a:gd name="connsiteY202" fmla="*/ 2182060 h 2237474"/>
              <a:gd name="connsiteX203" fmla="*/ 550309 w 12192000"/>
              <a:gd name="connsiteY203" fmla="*/ 2181825 h 2237474"/>
              <a:gd name="connsiteX204" fmla="*/ 541836 w 12192000"/>
              <a:gd name="connsiteY204" fmla="*/ 2181063 h 2237474"/>
              <a:gd name="connsiteX205" fmla="*/ 536057 w 12192000"/>
              <a:gd name="connsiteY205" fmla="*/ 2181537 h 2237474"/>
              <a:gd name="connsiteX206" fmla="*/ 520671 w 12192000"/>
              <a:gd name="connsiteY206" fmla="*/ 2180980 h 2237474"/>
              <a:gd name="connsiteX207" fmla="*/ 515024 w 12192000"/>
              <a:gd name="connsiteY207" fmla="*/ 2179258 h 2237474"/>
              <a:gd name="connsiteX208" fmla="*/ 512278 w 12192000"/>
              <a:gd name="connsiteY208" fmla="*/ 2176369 h 2237474"/>
              <a:gd name="connsiteX209" fmla="*/ 480419 w 12192000"/>
              <a:gd name="connsiteY209" fmla="*/ 2167807 h 2237474"/>
              <a:gd name="connsiteX210" fmla="*/ 413835 w 12192000"/>
              <a:gd name="connsiteY210" fmla="*/ 2156783 h 2237474"/>
              <a:gd name="connsiteX211" fmla="*/ 376513 w 12192000"/>
              <a:gd name="connsiteY211" fmla="*/ 2154014 h 2237474"/>
              <a:gd name="connsiteX212" fmla="*/ 273386 w 12192000"/>
              <a:gd name="connsiteY212" fmla="*/ 2142551 h 2237474"/>
              <a:gd name="connsiteX213" fmla="*/ 169207 w 12192000"/>
              <a:gd name="connsiteY213" fmla="*/ 2128100 h 2237474"/>
              <a:gd name="connsiteX214" fmla="*/ 93149 w 12192000"/>
              <a:gd name="connsiteY214" fmla="*/ 2105324 h 2237474"/>
              <a:gd name="connsiteX215" fmla="*/ 88109 w 12192000"/>
              <a:gd name="connsiteY215" fmla="*/ 2106704 h 2237474"/>
              <a:gd name="connsiteX216" fmla="*/ 80022 w 12192000"/>
              <a:gd name="connsiteY216" fmla="*/ 2107254 h 2237474"/>
              <a:gd name="connsiteX217" fmla="*/ 79717 w 12192000"/>
              <a:gd name="connsiteY217" fmla="*/ 2107046 h 2237474"/>
              <a:gd name="connsiteX218" fmla="*/ 72352 w 12192000"/>
              <a:gd name="connsiteY218" fmla="*/ 2107991 h 2237474"/>
              <a:gd name="connsiteX219" fmla="*/ 37645 w 12192000"/>
              <a:gd name="connsiteY219" fmla="*/ 2115401 h 2237474"/>
              <a:gd name="connsiteX220" fmla="*/ 4572 w 12192000"/>
              <a:gd name="connsiteY220" fmla="*/ 2111091 h 2237474"/>
              <a:gd name="connsiteX221" fmla="*/ 0 w 12192000"/>
              <a:gd name="connsiteY221" fmla="*/ 2110468 h 2237474"/>
              <a:gd name="connsiteX222" fmla="*/ 0 w 12192000"/>
              <a:gd name="connsiteY22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75879 w 12192000"/>
              <a:gd name="connsiteY67" fmla="*/ 1345646 h 2237474"/>
              <a:gd name="connsiteX68" fmla="*/ 7840612 w 12192000"/>
              <a:gd name="connsiteY68" fmla="*/ 1369373 h 2237474"/>
              <a:gd name="connsiteX69" fmla="*/ 7786819 w 12192000"/>
              <a:gd name="connsiteY69" fmla="*/ 1378970 h 2237474"/>
              <a:gd name="connsiteX70" fmla="*/ 7548172 w 12192000"/>
              <a:gd name="connsiteY70" fmla="*/ 1417460 h 2237474"/>
              <a:gd name="connsiteX71" fmla="*/ 7483437 w 12192000"/>
              <a:gd name="connsiteY71" fmla="*/ 1478152 h 2237474"/>
              <a:gd name="connsiteX72" fmla="*/ 7377870 w 12192000"/>
              <a:gd name="connsiteY72" fmla="*/ 1523319 h 2237474"/>
              <a:gd name="connsiteX73" fmla="*/ 7230737 w 12192000"/>
              <a:gd name="connsiteY73" fmla="*/ 1562633 h 2237474"/>
              <a:gd name="connsiteX74" fmla="*/ 7224458 w 12192000"/>
              <a:gd name="connsiteY74" fmla="*/ 1573008 h 2237474"/>
              <a:gd name="connsiteX75" fmla="*/ 7213486 w 12192000"/>
              <a:gd name="connsiteY75" fmla="*/ 1580987 h 2237474"/>
              <a:gd name="connsiteX76" fmla="*/ 7183121 w 12192000"/>
              <a:gd name="connsiteY76" fmla="*/ 1595162 h 2237474"/>
              <a:gd name="connsiteX77" fmla="*/ 7164601 w 12192000"/>
              <a:gd name="connsiteY77" fmla="*/ 1606490 h 2237474"/>
              <a:gd name="connsiteX78" fmla="*/ 7114651 w 12192000"/>
              <a:gd name="connsiteY78" fmla="*/ 1620959 h 2237474"/>
              <a:gd name="connsiteX79" fmla="*/ 7092727 w 12192000"/>
              <a:gd name="connsiteY79" fmla="*/ 1623628 h 2237474"/>
              <a:gd name="connsiteX80" fmla="*/ 7031309 w 12192000"/>
              <a:gd name="connsiteY80" fmla="*/ 1619451 h 2237474"/>
              <a:gd name="connsiteX81" fmla="*/ 6999084 w 12192000"/>
              <a:gd name="connsiteY81" fmla="*/ 1634317 h 2237474"/>
              <a:gd name="connsiteX82" fmla="*/ 6992107 w 12192000"/>
              <a:gd name="connsiteY82" fmla="*/ 1636860 h 2237474"/>
              <a:gd name="connsiteX83" fmla="*/ 6991765 w 12192000"/>
              <a:gd name="connsiteY83" fmla="*/ 1636725 h 2237474"/>
              <a:gd name="connsiteX84" fmla="*/ 6900177 w 12192000"/>
              <a:gd name="connsiteY84" fmla="*/ 1636016 h 2237474"/>
              <a:gd name="connsiteX85" fmla="*/ 6795372 w 12192000"/>
              <a:gd name="connsiteY85" fmla="*/ 1644845 h 2237474"/>
              <a:gd name="connsiteX86" fmla="*/ 6692251 w 12192000"/>
              <a:gd name="connsiteY86" fmla="*/ 1656357 h 2237474"/>
              <a:gd name="connsiteX87" fmla="*/ 6655235 w 12192000"/>
              <a:gd name="connsiteY87" fmla="*/ 1661869 h 2237474"/>
              <a:gd name="connsiteX88" fmla="*/ 6587857 w 12192000"/>
              <a:gd name="connsiteY88" fmla="*/ 1665769 h 2237474"/>
              <a:gd name="connsiteX89" fmla="*/ 6554894 w 12192000"/>
              <a:gd name="connsiteY89" fmla="*/ 1664428 h 2237474"/>
              <a:gd name="connsiteX90" fmla="*/ 6516595 w 12192000"/>
              <a:gd name="connsiteY90" fmla="*/ 1667475 h 2237474"/>
              <a:gd name="connsiteX91" fmla="*/ 6508541 w 12192000"/>
              <a:gd name="connsiteY91" fmla="*/ 1668757 h 2237474"/>
              <a:gd name="connsiteX92" fmla="*/ 6471012 w 12192000"/>
              <a:gd name="connsiteY92" fmla="*/ 1678604 h 2237474"/>
              <a:gd name="connsiteX93" fmla="*/ 6415265 w 12192000"/>
              <a:gd name="connsiteY93" fmla="*/ 1665317 h 2237474"/>
              <a:gd name="connsiteX94" fmla="*/ 6364035 w 12192000"/>
              <a:gd name="connsiteY94" fmla="*/ 1667683 h 2237474"/>
              <a:gd name="connsiteX95" fmla="*/ 6280959 w 12192000"/>
              <a:gd name="connsiteY95" fmla="*/ 1689329 h 2237474"/>
              <a:gd name="connsiteX96" fmla="*/ 6243319 w 12192000"/>
              <a:gd name="connsiteY96" fmla="*/ 1695560 h 2237474"/>
              <a:gd name="connsiteX97" fmla="*/ 6098321 w 12192000"/>
              <a:gd name="connsiteY97" fmla="*/ 1721646 h 2237474"/>
              <a:gd name="connsiteX98" fmla="*/ 5880652 w 12192000"/>
              <a:gd name="connsiteY98" fmla="*/ 1779643 h 2237474"/>
              <a:gd name="connsiteX99" fmla="*/ 5785959 w 12192000"/>
              <a:gd name="connsiteY99" fmla="*/ 1775307 h 2237474"/>
              <a:gd name="connsiteX100" fmla="*/ 5643534 w 12192000"/>
              <a:gd name="connsiteY100" fmla="*/ 1802919 h 2237474"/>
              <a:gd name="connsiteX101" fmla="*/ 5518799 w 12192000"/>
              <a:gd name="connsiteY101" fmla="*/ 1818312 h 2237474"/>
              <a:gd name="connsiteX102" fmla="*/ 5505014 w 12192000"/>
              <a:gd name="connsiteY102" fmla="*/ 1819259 h 2237474"/>
              <a:gd name="connsiteX103" fmla="*/ 5453307 w 12192000"/>
              <a:gd name="connsiteY103" fmla="*/ 1815450 h 2237474"/>
              <a:gd name="connsiteX104" fmla="*/ 5364192 w 12192000"/>
              <a:gd name="connsiteY104" fmla="*/ 1826074 h 2237474"/>
              <a:gd name="connsiteX105" fmla="*/ 5350380 w 12192000"/>
              <a:gd name="connsiteY105" fmla="*/ 1830891 h 2237474"/>
              <a:gd name="connsiteX106" fmla="*/ 5259633 w 12192000"/>
              <a:gd name="connsiteY106" fmla="*/ 1837160 h 2237474"/>
              <a:gd name="connsiteX107" fmla="*/ 5197513 w 12192000"/>
              <a:gd name="connsiteY107" fmla="*/ 1844718 h 2237474"/>
              <a:gd name="connsiteX108" fmla="*/ 5168852 w 12192000"/>
              <a:gd name="connsiteY108" fmla="*/ 1844846 h 2237474"/>
              <a:gd name="connsiteX109" fmla="*/ 5114927 w 12192000"/>
              <a:gd name="connsiteY109" fmla="*/ 1847827 h 2237474"/>
              <a:gd name="connsiteX110" fmla="*/ 5108970 w 12192000"/>
              <a:gd name="connsiteY110" fmla="*/ 1847935 h 2237474"/>
              <a:gd name="connsiteX111" fmla="*/ 5067961 w 12192000"/>
              <a:gd name="connsiteY111" fmla="*/ 1845917 h 2237474"/>
              <a:gd name="connsiteX112" fmla="*/ 5007075 w 12192000"/>
              <a:gd name="connsiteY112" fmla="*/ 1838626 h 2237474"/>
              <a:gd name="connsiteX113" fmla="*/ 4944087 w 12192000"/>
              <a:gd name="connsiteY113" fmla="*/ 1823332 h 2237474"/>
              <a:gd name="connsiteX114" fmla="*/ 4907662 w 12192000"/>
              <a:gd name="connsiteY114" fmla="*/ 1816900 h 2237474"/>
              <a:gd name="connsiteX115" fmla="*/ 4882386 w 12192000"/>
              <a:gd name="connsiteY115" fmla="*/ 1809844 h 2237474"/>
              <a:gd name="connsiteX116" fmla="*/ 4811440 w 12192000"/>
              <a:gd name="connsiteY116" fmla="*/ 1804655 h 2237474"/>
              <a:gd name="connsiteX117" fmla="*/ 4691075 w 12192000"/>
              <a:gd name="connsiteY117" fmla="*/ 1801389 h 2237474"/>
              <a:gd name="connsiteX118" fmla="*/ 4611738 w 12192000"/>
              <a:gd name="connsiteY118" fmla="*/ 1776964 h 2237474"/>
              <a:gd name="connsiteX119" fmla="*/ 4560070 w 12192000"/>
              <a:gd name="connsiteY119" fmla="*/ 1785640 h 2237474"/>
              <a:gd name="connsiteX120" fmla="*/ 4536503 w 12192000"/>
              <a:gd name="connsiteY120" fmla="*/ 1785334 h 2237474"/>
              <a:gd name="connsiteX121" fmla="*/ 4513724 w 12192000"/>
              <a:gd name="connsiteY121" fmla="*/ 1791996 h 2237474"/>
              <a:gd name="connsiteX122" fmla="*/ 4459810 w 12192000"/>
              <a:gd name="connsiteY122" fmla="*/ 1797886 h 2237474"/>
              <a:gd name="connsiteX123" fmla="*/ 4379064 w 12192000"/>
              <a:gd name="connsiteY123" fmla="*/ 1817177 h 2237474"/>
              <a:gd name="connsiteX124" fmla="*/ 4319209 w 12192000"/>
              <a:gd name="connsiteY124" fmla="*/ 1834833 h 2237474"/>
              <a:gd name="connsiteX125" fmla="*/ 4290981 w 12192000"/>
              <a:gd name="connsiteY125" fmla="*/ 1839677 h 2237474"/>
              <a:gd name="connsiteX126" fmla="*/ 4285792 w 12192000"/>
              <a:gd name="connsiteY126" fmla="*/ 1836231 h 2237474"/>
              <a:gd name="connsiteX127" fmla="*/ 4238372 w 12192000"/>
              <a:gd name="connsiteY127" fmla="*/ 1851480 h 2237474"/>
              <a:gd name="connsiteX128" fmla="*/ 4232517 w 12192000"/>
              <a:gd name="connsiteY128" fmla="*/ 1852567 h 2237474"/>
              <a:gd name="connsiteX129" fmla="*/ 4191732 w 12192000"/>
              <a:gd name="connsiteY129" fmla="*/ 1857328 h 2237474"/>
              <a:gd name="connsiteX130" fmla="*/ 4065532 w 12192000"/>
              <a:gd name="connsiteY130" fmla="*/ 1855477 h 2237474"/>
              <a:gd name="connsiteX131" fmla="*/ 4028460 w 12192000"/>
              <a:gd name="connsiteY131" fmla="*/ 1855137 h 2237474"/>
              <a:gd name="connsiteX132" fmla="*/ 4002267 w 12192000"/>
              <a:gd name="connsiteY132" fmla="*/ 1852352 h 2237474"/>
              <a:gd name="connsiteX133" fmla="*/ 3931396 w 12192000"/>
              <a:gd name="connsiteY133" fmla="*/ 1858915 h 2237474"/>
              <a:gd name="connsiteX134" fmla="*/ 3812162 w 12192000"/>
              <a:gd name="connsiteY134" fmla="*/ 1875501 h 2237474"/>
              <a:gd name="connsiteX135" fmla="*/ 3729530 w 12192000"/>
              <a:gd name="connsiteY135" fmla="*/ 1864513 h 2237474"/>
              <a:gd name="connsiteX136" fmla="*/ 3680177 w 12192000"/>
              <a:gd name="connsiteY136" fmla="*/ 1881552 h 2237474"/>
              <a:gd name="connsiteX137" fmla="*/ 3567259 w 12192000"/>
              <a:gd name="connsiteY137" fmla="*/ 1893482 h 2237474"/>
              <a:gd name="connsiteX138" fmla="*/ 3405770 w 12192000"/>
              <a:gd name="connsiteY138" fmla="*/ 1904591 h 2237474"/>
              <a:gd name="connsiteX139" fmla="*/ 3280097 w 12192000"/>
              <a:gd name="connsiteY139" fmla="*/ 1919610 h 2237474"/>
              <a:gd name="connsiteX140" fmla="*/ 3123424 w 12192000"/>
              <a:gd name="connsiteY140" fmla="*/ 1952930 h 2237474"/>
              <a:gd name="connsiteX141" fmla="*/ 3009910 w 12192000"/>
              <a:gd name="connsiteY141" fmla="*/ 1957866 h 2237474"/>
              <a:gd name="connsiteX142" fmla="*/ 2995934 w 12192000"/>
              <a:gd name="connsiteY142" fmla="*/ 1967085 h 2237474"/>
              <a:gd name="connsiteX143" fmla="*/ 2980071 w 12192000"/>
              <a:gd name="connsiteY143" fmla="*/ 1972988 h 2237474"/>
              <a:gd name="connsiteX144" fmla="*/ 2978094 w 12192000"/>
              <a:gd name="connsiteY144" fmla="*/ 1972369 h 2237474"/>
              <a:gd name="connsiteX145" fmla="*/ 2942858 w 12192000"/>
              <a:gd name="connsiteY145" fmla="*/ 1981367 h 2237474"/>
              <a:gd name="connsiteX146" fmla="*/ 2875436 w 12192000"/>
              <a:gd name="connsiteY146" fmla="*/ 1996977 h 2237474"/>
              <a:gd name="connsiteX147" fmla="*/ 2874892 w 12192000"/>
              <a:gd name="connsiteY147" fmla="*/ 1996085 h 2237474"/>
              <a:gd name="connsiteX148" fmla="*/ 2864145 w 12192000"/>
              <a:gd name="connsiteY148" fmla="*/ 1994061 h 2237474"/>
              <a:gd name="connsiteX149" fmla="*/ 2843662 w 12192000"/>
              <a:gd name="connsiteY149" fmla="*/ 1992498 h 2237474"/>
              <a:gd name="connsiteX150" fmla="*/ 2796128 w 12192000"/>
              <a:gd name="connsiteY150" fmla="*/ 1976403 h 2237474"/>
              <a:gd name="connsiteX151" fmla="*/ 2756784 w 12192000"/>
              <a:gd name="connsiteY151" fmla="*/ 1985116 h 2237474"/>
              <a:gd name="connsiteX152" fmla="*/ 2748833 w 12192000"/>
              <a:gd name="connsiteY152" fmla="*/ 1986323 h 2237474"/>
              <a:gd name="connsiteX153" fmla="*/ 2748661 w 12192000"/>
              <a:gd name="connsiteY153" fmla="*/ 1986122 h 2237474"/>
              <a:gd name="connsiteX154" fmla="*/ 2740251 w 12192000"/>
              <a:gd name="connsiteY154" fmla="*/ 1986946 h 2237474"/>
              <a:gd name="connsiteX155" fmla="*/ 2718916 w 12192000"/>
              <a:gd name="connsiteY155" fmla="*/ 1990867 h 2237474"/>
              <a:gd name="connsiteX156" fmla="*/ 2713522 w 12192000"/>
              <a:gd name="connsiteY156" fmla="*/ 1990173 h 2237474"/>
              <a:gd name="connsiteX157" fmla="*/ 2680597 w 12192000"/>
              <a:gd name="connsiteY157" fmla="*/ 1984996 h 2237474"/>
              <a:gd name="connsiteX158" fmla="*/ 2578178 w 12192000"/>
              <a:gd name="connsiteY158" fmla="*/ 1990531 h 2237474"/>
              <a:gd name="connsiteX159" fmla="*/ 2476147 w 12192000"/>
              <a:gd name="connsiteY159" fmla="*/ 1998305 h 2237474"/>
              <a:gd name="connsiteX160" fmla="*/ 2373568 w 12192000"/>
              <a:gd name="connsiteY160" fmla="*/ 2003219 h 2237474"/>
              <a:gd name="connsiteX161" fmla="*/ 2321399 w 12192000"/>
              <a:gd name="connsiteY161" fmla="*/ 1989467 h 2237474"/>
              <a:gd name="connsiteX162" fmla="*/ 2315525 w 12192000"/>
              <a:gd name="connsiteY162" fmla="*/ 1989708 h 2237474"/>
              <a:gd name="connsiteX163" fmla="*/ 2300792 w 12192000"/>
              <a:gd name="connsiteY163" fmla="*/ 1994290 h 2237474"/>
              <a:gd name="connsiteX164" fmla="*/ 2295469 w 12192000"/>
              <a:gd name="connsiteY164" fmla="*/ 1996659 h 2237474"/>
              <a:gd name="connsiteX165" fmla="*/ 2287219 w 12192000"/>
              <a:gd name="connsiteY165" fmla="*/ 1998750 h 2237474"/>
              <a:gd name="connsiteX166" fmla="*/ 2286948 w 12192000"/>
              <a:gd name="connsiteY166" fmla="*/ 1998596 h 2237474"/>
              <a:gd name="connsiteX167" fmla="*/ 2243069 w 12192000"/>
              <a:gd name="connsiteY167" fmla="*/ 2015111 h 2237474"/>
              <a:gd name="connsiteX168" fmla="*/ 2186609 w 12192000"/>
              <a:gd name="connsiteY168" fmla="*/ 2008263 h 2237474"/>
              <a:gd name="connsiteX169" fmla="*/ 2164831 w 12192000"/>
              <a:gd name="connsiteY169" fmla="*/ 2010143 h 2237474"/>
              <a:gd name="connsiteX170" fmla="*/ 2152836 w 12192000"/>
              <a:gd name="connsiteY170" fmla="*/ 2010048 h 2237474"/>
              <a:gd name="connsiteX171" fmla="*/ 2117102 w 12192000"/>
              <a:gd name="connsiteY171" fmla="*/ 2023004 h 2237474"/>
              <a:gd name="connsiteX172" fmla="*/ 2111935 w 12192000"/>
              <a:gd name="connsiteY172" fmla="*/ 2023163 h 2237474"/>
              <a:gd name="connsiteX173" fmla="*/ 2089991 w 12192000"/>
              <a:gd name="connsiteY173" fmla="*/ 2034193 h 2237474"/>
              <a:gd name="connsiteX174" fmla="*/ 2058061 w 12192000"/>
              <a:gd name="connsiteY174" fmla="*/ 2047942 h 2237474"/>
              <a:gd name="connsiteX175" fmla="*/ 2055737 w 12192000"/>
              <a:gd name="connsiteY175" fmla="*/ 2047704 h 2237474"/>
              <a:gd name="connsiteX176" fmla="*/ 2042244 w 12192000"/>
              <a:gd name="connsiteY176" fmla="*/ 2055560 h 2237474"/>
              <a:gd name="connsiteX177" fmla="*/ 1976224 w 12192000"/>
              <a:gd name="connsiteY177" fmla="*/ 2074257 h 2237474"/>
              <a:gd name="connsiteX178" fmla="*/ 1877728 w 12192000"/>
              <a:gd name="connsiteY178" fmla="*/ 2101004 h 2237474"/>
              <a:gd name="connsiteX179" fmla="*/ 1759056 w 12192000"/>
              <a:gd name="connsiteY179" fmla="*/ 2125608 h 2237474"/>
              <a:gd name="connsiteX180" fmla="*/ 1637948 w 12192000"/>
              <a:gd name="connsiteY180" fmla="*/ 2172597 h 2237474"/>
              <a:gd name="connsiteX181" fmla="*/ 1434549 w 12192000"/>
              <a:gd name="connsiteY181" fmla="*/ 2234522 h 2237474"/>
              <a:gd name="connsiteX182" fmla="*/ 1398481 w 12192000"/>
              <a:gd name="connsiteY182" fmla="*/ 2237074 h 2237474"/>
              <a:gd name="connsiteX183" fmla="*/ 1398407 w 12192000"/>
              <a:gd name="connsiteY183" fmla="*/ 2237095 h 2237474"/>
              <a:gd name="connsiteX184" fmla="*/ 1370962 w 12192000"/>
              <a:gd name="connsiteY184" fmla="*/ 2237474 h 2237474"/>
              <a:gd name="connsiteX185" fmla="*/ 1356367 w 12192000"/>
              <a:gd name="connsiteY185" fmla="*/ 2235089 h 2237474"/>
              <a:gd name="connsiteX186" fmla="*/ 1324828 w 12192000"/>
              <a:gd name="connsiteY186" fmla="*/ 2231968 h 2237474"/>
              <a:gd name="connsiteX187" fmla="*/ 1297744 w 12192000"/>
              <a:gd name="connsiteY187" fmla="*/ 2235849 h 2237474"/>
              <a:gd name="connsiteX188" fmla="*/ 1286236 w 12192000"/>
              <a:gd name="connsiteY188" fmla="*/ 2233135 h 2237474"/>
              <a:gd name="connsiteX189" fmla="*/ 1283504 w 12192000"/>
              <a:gd name="connsiteY189" fmla="*/ 2233797 h 2237474"/>
              <a:gd name="connsiteX190" fmla="*/ 1279765 w 12192000"/>
              <a:gd name="connsiteY190" fmla="*/ 2229639 h 2237474"/>
              <a:gd name="connsiteX191" fmla="*/ 1195347 w 12192000"/>
              <a:gd name="connsiteY191" fmla="*/ 2212354 h 2237474"/>
              <a:gd name="connsiteX192" fmla="*/ 970251 w 12192000"/>
              <a:gd name="connsiteY192" fmla="*/ 2221029 h 2237474"/>
              <a:gd name="connsiteX193" fmla="*/ 812914 w 12192000"/>
              <a:gd name="connsiteY193" fmla="*/ 2202752 h 2237474"/>
              <a:gd name="connsiteX194" fmla="*/ 800195 w 12192000"/>
              <a:gd name="connsiteY194" fmla="*/ 2209407 h 2237474"/>
              <a:gd name="connsiteX195" fmla="*/ 784978 w 12192000"/>
              <a:gd name="connsiteY195" fmla="*/ 2212360 h 2237474"/>
              <a:gd name="connsiteX196" fmla="*/ 681987 w 12192000"/>
              <a:gd name="connsiteY196" fmla="*/ 2216757 h 2237474"/>
              <a:gd name="connsiteX197" fmla="*/ 669923 w 12192000"/>
              <a:gd name="connsiteY197" fmla="*/ 2211682 h 2237474"/>
              <a:gd name="connsiteX198" fmla="*/ 648680 w 12192000"/>
              <a:gd name="connsiteY198" fmla="*/ 2206229 h 2237474"/>
              <a:gd name="connsiteX199" fmla="*/ 597225 w 12192000"/>
              <a:gd name="connsiteY199" fmla="*/ 2180999 h 2237474"/>
              <a:gd name="connsiteX200" fmla="*/ 558449 w 12192000"/>
              <a:gd name="connsiteY200" fmla="*/ 2182346 h 2237474"/>
              <a:gd name="connsiteX201" fmla="*/ 550517 w 12192000"/>
              <a:gd name="connsiteY201" fmla="*/ 2182060 h 2237474"/>
              <a:gd name="connsiteX202" fmla="*/ 550309 w 12192000"/>
              <a:gd name="connsiteY202" fmla="*/ 2181825 h 2237474"/>
              <a:gd name="connsiteX203" fmla="*/ 541836 w 12192000"/>
              <a:gd name="connsiteY203" fmla="*/ 2181063 h 2237474"/>
              <a:gd name="connsiteX204" fmla="*/ 536057 w 12192000"/>
              <a:gd name="connsiteY204" fmla="*/ 2181537 h 2237474"/>
              <a:gd name="connsiteX205" fmla="*/ 520671 w 12192000"/>
              <a:gd name="connsiteY205" fmla="*/ 2180980 h 2237474"/>
              <a:gd name="connsiteX206" fmla="*/ 515024 w 12192000"/>
              <a:gd name="connsiteY206" fmla="*/ 2179258 h 2237474"/>
              <a:gd name="connsiteX207" fmla="*/ 512278 w 12192000"/>
              <a:gd name="connsiteY207" fmla="*/ 2176369 h 2237474"/>
              <a:gd name="connsiteX208" fmla="*/ 480419 w 12192000"/>
              <a:gd name="connsiteY208" fmla="*/ 2167807 h 2237474"/>
              <a:gd name="connsiteX209" fmla="*/ 413835 w 12192000"/>
              <a:gd name="connsiteY209" fmla="*/ 2156783 h 2237474"/>
              <a:gd name="connsiteX210" fmla="*/ 376513 w 12192000"/>
              <a:gd name="connsiteY210" fmla="*/ 2154014 h 2237474"/>
              <a:gd name="connsiteX211" fmla="*/ 273386 w 12192000"/>
              <a:gd name="connsiteY211" fmla="*/ 2142551 h 2237474"/>
              <a:gd name="connsiteX212" fmla="*/ 169207 w 12192000"/>
              <a:gd name="connsiteY212" fmla="*/ 2128100 h 2237474"/>
              <a:gd name="connsiteX213" fmla="*/ 93149 w 12192000"/>
              <a:gd name="connsiteY213" fmla="*/ 2105324 h 2237474"/>
              <a:gd name="connsiteX214" fmla="*/ 88109 w 12192000"/>
              <a:gd name="connsiteY214" fmla="*/ 2106704 h 2237474"/>
              <a:gd name="connsiteX215" fmla="*/ 80022 w 12192000"/>
              <a:gd name="connsiteY215" fmla="*/ 2107254 h 2237474"/>
              <a:gd name="connsiteX216" fmla="*/ 79717 w 12192000"/>
              <a:gd name="connsiteY216" fmla="*/ 2107046 h 2237474"/>
              <a:gd name="connsiteX217" fmla="*/ 72352 w 12192000"/>
              <a:gd name="connsiteY217" fmla="*/ 2107991 h 2237474"/>
              <a:gd name="connsiteX218" fmla="*/ 37645 w 12192000"/>
              <a:gd name="connsiteY218" fmla="*/ 2115401 h 2237474"/>
              <a:gd name="connsiteX219" fmla="*/ 4572 w 12192000"/>
              <a:gd name="connsiteY219" fmla="*/ 2111091 h 2237474"/>
              <a:gd name="connsiteX220" fmla="*/ 0 w 12192000"/>
              <a:gd name="connsiteY220" fmla="*/ 2110468 h 2237474"/>
              <a:gd name="connsiteX221" fmla="*/ 0 w 12192000"/>
              <a:gd name="connsiteY22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278619 w 12192000"/>
              <a:gd name="connsiteY39" fmla="*/ 1011878 h 2237474"/>
              <a:gd name="connsiteX40" fmla="*/ 9268019 w 12192000"/>
              <a:gd name="connsiteY40" fmla="*/ 1007442 h 2237474"/>
              <a:gd name="connsiteX41" fmla="*/ 9234662 w 12192000"/>
              <a:gd name="connsiteY41" fmla="*/ 1023056 h 2237474"/>
              <a:gd name="connsiteX42" fmla="*/ 9181033 w 12192000"/>
              <a:gd name="connsiteY42" fmla="*/ 1037921 h 2237474"/>
              <a:gd name="connsiteX43" fmla="*/ 9155969 w 12192000"/>
              <a:gd name="connsiteY43" fmla="*/ 1046804 h 2237474"/>
              <a:gd name="connsiteX44" fmla="*/ 9133985 w 12192000"/>
              <a:gd name="connsiteY44" fmla="*/ 1046450 h 2237474"/>
              <a:gd name="connsiteX45" fmla="*/ 9012987 w 12192000"/>
              <a:gd name="connsiteY45" fmla="*/ 1061986 h 2237474"/>
              <a:gd name="connsiteX46" fmla="*/ 8968445 w 12192000"/>
              <a:gd name="connsiteY46" fmla="*/ 1052169 h 2237474"/>
              <a:gd name="connsiteX47" fmla="*/ 8958984 w 12192000"/>
              <a:gd name="connsiteY47" fmla="*/ 1057212 h 2237474"/>
              <a:gd name="connsiteX48" fmla="*/ 8886001 w 12192000"/>
              <a:gd name="connsiteY48" fmla="*/ 1067468 h 2237474"/>
              <a:gd name="connsiteX49" fmla="*/ 8838610 w 12192000"/>
              <a:gd name="connsiteY49" fmla="*/ 1075091 h 2237474"/>
              <a:gd name="connsiteX50" fmla="*/ 8750383 w 12192000"/>
              <a:gd name="connsiteY50" fmla="*/ 1097387 h 2237474"/>
              <a:gd name="connsiteX51" fmla="*/ 8697365 w 12192000"/>
              <a:gd name="connsiteY51" fmla="*/ 1105869 h 2237474"/>
              <a:gd name="connsiteX52" fmla="*/ 8665605 w 12192000"/>
              <a:gd name="connsiteY52" fmla="*/ 1110791 h 2237474"/>
              <a:gd name="connsiteX53" fmla="*/ 8584946 w 12192000"/>
              <a:gd name="connsiteY53" fmla="*/ 1135226 h 2237474"/>
              <a:gd name="connsiteX54" fmla="*/ 8460755 w 12192000"/>
              <a:gd name="connsiteY54" fmla="*/ 1203427 h 2237474"/>
              <a:gd name="connsiteX55" fmla="*/ 8419755 w 12192000"/>
              <a:gd name="connsiteY55" fmla="*/ 1216260 h 2237474"/>
              <a:gd name="connsiteX56" fmla="*/ 8411626 w 12192000"/>
              <a:gd name="connsiteY56" fmla="*/ 1214397 h 2237474"/>
              <a:gd name="connsiteX57" fmla="*/ 8363469 w 12192000"/>
              <a:gd name="connsiteY57" fmla="*/ 1246658 h 2237474"/>
              <a:gd name="connsiteX58" fmla="*/ 8275497 w 12192000"/>
              <a:gd name="connsiteY58" fmla="*/ 1264396 h 2237474"/>
              <a:gd name="connsiteX59" fmla="*/ 8206287 w 12192000"/>
              <a:gd name="connsiteY59" fmla="*/ 1273060 h 2237474"/>
              <a:gd name="connsiteX60" fmla="*/ 8168705 w 12192000"/>
              <a:gd name="connsiteY60" fmla="*/ 1279956 h 2237474"/>
              <a:gd name="connsiteX61" fmla="*/ 8139997 w 12192000"/>
              <a:gd name="connsiteY61" fmla="*/ 1282713 h 2237474"/>
              <a:gd name="connsiteX62" fmla="*/ 8074238 w 12192000"/>
              <a:gd name="connsiteY62" fmla="*/ 1301895 h 2237474"/>
              <a:gd name="connsiteX63" fmla="*/ 7968292 w 12192000"/>
              <a:gd name="connsiteY63" fmla="*/ 1338779 h 2237474"/>
              <a:gd name="connsiteX64" fmla="*/ 7945122 w 12192000"/>
              <a:gd name="connsiteY64" fmla="*/ 1345477 h 2237474"/>
              <a:gd name="connsiteX65" fmla="*/ 7902328 w 12192000"/>
              <a:gd name="connsiteY65" fmla="*/ 1345865 h 2237474"/>
              <a:gd name="connsiteX66" fmla="*/ 7875879 w 12192000"/>
              <a:gd name="connsiteY66" fmla="*/ 1345646 h 2237474"/>
              <a:gd name="connsiteX67" fmla="*/ 7840612 w 12192000"/>
              <a:gd name="connsiteY67" fmla="*/ 1369373 h 2237474"/>
              <a:gd name="connsiteX68" fmla="*/ 7786819 w 12192000"/>
              <a:gd name="connsiteY68" fmla="*/ 1378970 h 2237474"/>
              <a:gd name="connsiteX69" fmla="*/ 7548172 w 12192000"/>
              <a:gd name="connsiteY69" fmla="*/ 1417460 h 2237474"/>
              <a:gd name="connsiteX70" fmla="*/ 7483437 w 12192000"/>
              <a:gd name="connsiteY70" fmla="*/ 1478152 h 2237474"/>
              <a:gd name="connsiteX71" fmla="*/ 7377870 w 12192000"/>
              <a:gd name="connsiteY71" fmla="*/ 1523319 h 2237474"/>
              <a:gd name="connsiteX72" fmla="*/ 7230737 w 12192000"/>
              <a:gd name="connsiteY72" fmla="*/ 1562633 h 2237474"/>
              <a:gd name="connsiteX73" fmla="*/ 7224458 w 12192000"/>
              <a:gd name="connsiteY73" fmla="*/ 1573008 h 2237474"/>
              <a:gd name="connsiteX74" fmla="*/ 7213486 w 12192000"/>
              <a:gd name="connsiteY74" fmla="*/ 1580987 h 2237474"/>
              <a:gd name="connsiteX75" fmla="*/ 7183121 w 12192000"/>
              <a:gd name="connsiteY75" fmla="*/ 1595162 h 2237474"/>
              <a:gd name="connsiteX76" fmla="*/ 7164601 w 12192000"/>
              <a:gd name="connsiteY76" fmla="*/ 1606490 h 2237474"/>
              <a:gd name="connsiteX77" fmla="*/ 7114651 w 12192000"/>
              <a:gd name="connsiteY77" fmla="*/ 1620959 h 2237474"/>
              <a:gd name="connsiteX78" fmla="*/ 7092727 w 12192000"/>
              <a:gd name="connsiteY78" fmla="*/ 1623628 h 2237474"/>
              <a:gd name="connsiteX79" fmla="*/ 7031309 w 12192000"/>
              <a:gd name="connsiteY79" fmla="*/ 1619451 h 2237474"/>
              <a:gd name="connsiteX80" fmla="*/ 6999084 w 12192000"/>
              <a:gd name="connsiteY80" fmla="*/ 1634317 h 2237474"/>
              <a:gd name="connsiteX81" fmla="*/ 6992107 w 12192000"/>
              <a:gd name="connsiteY81" fmla="*/ 1636860 h 2237474"/>
              <a:gd name="connsiteX82" fmla="*/ 6991765 w 12192000"/>
              <a:gd name="connsiteY82" fmla="*/ 1636725 h 2237474"/>
              <a:gd name="connsiteX83" fmla="*/ 6900177 w 12192000"/>
              <a:gd name="connsiteY83" fmla="*/ 1636016 h 2237474"/>
              <a:gd name="connsiteX84" fmla="*/ 6795372 w 12192000"/>
              <a:gd name="connsiteY84" fmla="*/ 1644845 h 2237474"/>
              <a:gd name="connsiteX85" fmla="*/ 6692251 w 12192000"/>
              <a:gd name="connsiteY85" fmla="*/ 1656357 h 2237474"/>
              <a:gd name="connsiteX86" fmla="*/ 6655235 w 12192000"/>
              <a:gd name="connsiteY86" fmla="*/ 1661869 h 2237474"/>
              <a:gd name="connsiteX87" fmla="*/ 6587857 w 12192000"/>
              <a:gd name="connsiteY87" fmla="*/ 1665769 h 2237474"/>
              <a:gd name="connsiteX88" fmla="*/ 6554894 w 12192000"/>
              <a:gd name="connsiteY88" fmla="*/ 1664428 h 2237474"/>
              <a:gd name="connsiteX89" fmla="*/ 6516595 w 12192000"/>
              <a:gd name="connsiteY89" fmla="*/ 1667475 h 2237474"/>
              <a:gd name="connsiteX90" fmla="*/ 6508541 w 12192000"/>
              <a:gd name="connsiteY90" fmla="*/ 1668757 h 2237474"/>
              <a:gd name="connsiteX91" fmla="*/ 6471012 w 12192000"/>
              <a:gd name="connsiteY91" fmla="*/ 1678604 h 2237474"/>
              <a:gd name="connsiteX92" fmla="*/ 6415265 w 12192000"/>
              <a:gd name="connsiteY92" fmla="*/ 1665317 h 2237474"/>
              <a:gd name="connsiteX93" fmla="*/ 6364035 w 12192000"/>
              <a:gd name="connsiteY93" fmla="*/ 1667683 h 2237474"/>
              <a:gd name="connsiteX94" fmla="*/ 6280959 w 12192000"/>
              <a:gd name="connsiteY94" fmla="*/ 1689329 h 2237474"/>
              <a:gd name="connsiteX95" fmla="*/ 6243319 w 12192000"/>
              <a:gd name="connsiteY95" fmla="*/ 1695560 h 2237474"/>
              <a:gd name="connsiteX96" fmla="*/ 6098321 w 12192000"/>
              <a:gd name="connsiteY96" fmla="*/ 1721646 h 2237474"/>
              <a:gd name="connsiteX97" fmla="*/ 5880652 w 12192000"/>
              <a:gd name="connsiteY97" fmla="*/ 1779643 h 2237474"/>
              <a:gd name="connsiteX98" fmla="*/ 5785959 w 12192000"/>
              <a:gd name="connsiteY98" fmla="*/ 1775307 h 2237474"/>
              <a:gd name="connsiteX99" fmla="*/ 5643534 w 12192000"/>
              <a:gd name="connsiteY99" fmla="*/ 1802919 h 2237474"/>
              <a:gd name="connsiteX100" fmla="*/ 5518799 w 12192000"/>
              <a:gd name="connsiteY100" fmla="*/ 1818312 h 2237474"/>
              <a:gd name="connsiteX101" fmla="*/ 5505014 w 12192000"/>
              <a:gd name="connsiteY101" fmla="*/ 1819259 h 2237474"/>
              <a:gd name="connsiteX102" fmla="*/ 5453307 w 12192000"/>
              <a:gd name="connsiteY102" fmla="*/ 1815450 h 2237474"/>
              <a:gd name="connsiteX103" fmla="*/ 5364192 w 12192000"/>
              <a:gd name="connsiteY103" fmla="*/ 1826074 h 2237474"/>
              <a:gd name="connsiteX104" fmla="*/ 5350380 w 12192000"/>
              <a:gd name="connsiteY104" fmla="*/ 1830891 h 2237474"/>
              <a:gd name="connsiteX105" fmla="*/ 5259633 w 12192000"/>
              <a:gd name="connsiteY105" fmla="*/ 1837160 h 2237474"/>
              <a:gd name="connsiteX106" fmla="*/ 5197513 w 12192000"/>
              <a:gd name="connsiteY106" fmla="*/ 1844718 h 2237474"/>
              <a:gd name="connsiteX107" fmla="*/ 5168852 w 12192000"/>
              <a:gd name="connsiteY107" fmla="*/ 1844846 h 2237474"/>
              <a:gd name="connsiteX108" fmla="*/ 5114927 w 12192000"/>
              <a:gd name="connsiteY108" fmla="*/ 1847827 h 2237474"/>
              <a:gd name="connsiteX109" fmla="*/ 5108970 w 12192000"/>
              <a:gd name="connsiteY109" fmla="*/ 1847935 h 2237474"/>
              <a:gd name="connsiteX110" fmla="*/ 5067961 w 12192000"/>
              <a:gd name="connsiteY110" fmla="*/ 1845917 h 2237474"/>
              <a:gd name="connsiteX111" fmla="*/ 5007075 w 12192000"/>
              <a:gd name="connsiteY111" fmla="*/ 1838626 h 2237474"/>
              <a:gd name="connsiteX112" fmla="*/ 4944087 w 12192000"/>
              <a:gd name="connsiteY112" fmla="*/ 1823332 h 2237474"/>
              <a:gd name="connsiteX113" fmla="*/ 4907662 w 12192000"/>
              <a:gd name="connsiteY113" fmla="*/ 1816900 h 2237474"/>
              <a:gd name="connsiteX114" fmla="*/ 4882386 w 12192000"/>
              <a:gd name="connsiteY114" fmla="*/ 1809844 h 2237474"/>
              <a:gd name="connsiteX115" fmla="*/ 4811440 w 12192000"/>
              <a:gd name="connsiteY115" fmla="*/ 1804655 h 2237474"/>
              <a:gd name="connsiteX116" fmla="*/ 4691075 w 12192000"/>
              <a:gd name="connsiteY116" fmla="*/ 1801389 h 2237474"/>
              <a:gd name="connsiteX117" fmla="*/ 4611738 w 12192000"/>
              <a:gd name="connsiteY117" fmla="*/ 1776964 h 2237474"/>
              <a:gd name="connsiteX118" fmla="*/ 4560070 w 12192000"/>
              <a:gd name="connsiteY118" fmla="*/ 1785640 h 2237474"/>
              <a:gd name="connsiteX119" fmla="*/ 4536503 w 12192000"/>
              <a:gd name="connsiteY119" fmla="*/ 1785334 h 2237474"/>
              <a:gd name="connsiteX120" fmla="*/ 4513724 w 12192000"/>
              <a:gd name="connsiteY120" fmla="*/ 1791996 h 2237474"/>
              <a:gd name="connsiteX121" fmla="*/ 4459810 w 12192000"/>
              <a:gd name="connsiteY121" fmla="*/ 1797886 h 2237474"/>
              <a:gd name="connsiteX122" fmla="*/ 4379064 w 12192000"/>
              <a:gd name="connsiteY122" fmla="*/ 1817177 h 2237474"/>
              <a:gd name="connsiteX123" fmla="*/ 4319209 w 12192000"/>
              <a:gd name="connsiteY123" fmla="*/ 1834833 h 2237474"/>
              <a:gd name="connsiteX124" fmla="*/ 4290981 w 12192000"/>
              <a:gd name="connsiteY124" fmla="*/ 1839677 h 2237474"/>
              <a:gd name="connsiteX125" fmla="*/ 4285792 w 12192000"/>
              <a:gd name="connsiteY125" fmla="*/ 1836231 h 2237474"/>
              <a:gd name="connsiteX126" fmla="*/ 4238372 w 12192000"/>
              <a:gd name="connsiteY126" fmla="*/ 1851480 h 2237474"/>
              <a:gd name="connsiteX127" fmla="*/ 4232517 w 12192000"/>
              <a:gd name="connsiteY127" fmla="*/ 1852567 h 2237474"/>
              <a:gd name="connsiteX128" fmla="*/ 4191732 w 12192000"/>
              <a:gd name="connsiteY128" fmla="*/ 1857328 h 2237474"/>
              <a:gd name="connsiteX129" fmla="*/ 4065532 w 12192000"/>
              <a:gd name="connsiteY129" fmla="*/ 1855477 h 2237474"/>
              <a:gd name="connsiteX130" fmla="*/ 4028460 w 12192000"/>
              <a:gd name="connsiteY130" fmla="*/ 1855137 h 2237474"/>
              <a:gd name="connsiteX131" fmla="*/ 4002267 w 12192000"/>
              <a:gd name="connsiteY131" fmla="*/ 1852352 h 2237474"/>
              <a:gd name="connsiteX132" fmla="*/ 3931396 w 12192000"/>
              <a:gd name="connsiteY132" fmla="*/ 1858915 h 2237474"/>
              <a:gd name="connsiteX133" fmla="*/ 3812162 w 12192000"/>
              <a:gd name="connsiteY133" fmla="*/ 1875501 h 2237474"/>
              <a:gd name="connsiteX134" fmla="*/ 3729530 w 12192000"/>
              <a:gd name="connsiteY134" fmla="*/ 1864513 h 2237474"/>
              <a:gd name="connsiteX135" fmla="*/ 3680177 w 12192000"/>
              <a:gd name="connsiteY135" fmla="*/ 1881552 h 2237474"/>
              <a:gd name="connsiteX136" fmla="*/ 3567259 w 12192000"/>
              <a:gd name="connsiteY136" fmla="*/ 1893482 h 2237474"/>
              <a:gd name="connsiteX137" fmla="*/ 3405770 w 12192000"/>
              <a:gd name="connsiteY137" fmla="*/ 1904591 h 2237474"/>
              <a:gd name="connsiteX138" fmla="*/ 3280097 w 12192000"/>
              <a:gd name="connsiteY138" fmla="*/ 1919610 h 2237474"/>
              <a:gd name="connsiteX139" fmla="*/ 3123424 w 12192000"/>
              <a:gd name="connsiteY139" fmla="*/ 1952930 h 2237474"/>
              <a:gd name="connsiteX140" fmla="*/ 3009910 w 12192000"/>
              <a:gd name="connsiteY140" fmla="*/ 1957866 h 2237474"/>
              <a:gd name="connsiteX141" fmla="*/ 2995934 w 12192000"/>
              <a:gd name="connsiteY141" fmla="*/ 1967085 h 2237474"/>
              <a:gd name="connsiteX142" fmla="*/ 2980071 w 12192000"/>
              <a:gd name="connsiteY142" fmla="*/ 1972988 h 2237474"/>
              <a:gd name="connsiteX143" fmla="*/ 2978094 w 12192000"/>
              <a:gd name="connsiteY143" fmla="*/ 1972369 h 2237474"/>
              <a:gd name="connsiteX144" fmla="*/ 2942858 w 12192000"/>
              <a:gd name="connsiteY144" fmla="*/ 1981367 h 2237474"/>
              <a:gd name="connsiteX145" fmla="*/ 2875436 w 12192000"/>
              <a:gd name="connsiteY145" fmla="*/ 1996977 h 2237474"/>
              <a:gd name="connsiteX146" fmla="*/ 2874892 w 12192000"/>
              <a:gd name="connsiteY146" fmla="*/ 1996085 h 2237474"/>
              <a:gd name="connsiteX147" fmla="*/ 2864145 w 12192000"/>
              <a:gd name="connsiteY147" fmla="*/ 1994061 h 2237474"/>
              <a:gd name="connsiteX148" fmla="*/ 2843662 w 12192000"/>
              <a:gd name="connsiteY148" fmla="*/ 1992498 h 2237474"/>
              <a:gd name="connsiteX149" fmla="*/ 2796128 w 12192000"/>
              <a:gd name="connsiteY149" fmla="*/ 1976403 h 2237474"/>
              <a:gd name="connsiteX150" fmla="*/ 2756784 w 12192000"/>
              <a:gd name="connsiteY150" fmla="*/ 1985116 h 2237474"/>
              <a:gd name="connsiteX151" fmla="*/ 2748833 w 12192000"/>
              <a:gd name="connsiteY151" fmla="*/ 1986323 h 2237474"/>
              <a:gd name="connsiteX152" fmla="*/ 2748661 w 12192000"/>
              <a:gd name="connsiteY152" fmla="*/ 1986122 h 2237474"/>
              <a:gd name="connsiteX153" fmla="*/ 2740251 w 12192000"/>
              <a:gd name="connsiteY153" fmla="*/ 1986946 h 2237474"/>
              <a:gd name="connsiteX154" fmla="*/ 2718916 w 12192000"/>
              <a:gd name="connsiteY154" fmla="*/ 1990867 h 2237474"/>
              <a:gd name="connsiteX155" fmla="*/ 2713522 w 12192000"/>
              <a:gd name="connsiteY155" fmla="*/ 1990173 h 2237474"/>
              <a:gd name="connsiteX156" fmla="*/ 2680597 w 12192000"/>
              <a:gd name="connsiteY156" fmla="*/ 1984996 h 2237474"/>
              <a:gd name="connsiteX157" fmla="*/ 2578178 w 12192000"/>
              <a:gd name="connsiteY157" fmla="*/ 1990531 h 2237474"/>
              <a:gd name="connsiteX158" fmla="*/ 2476147 w 12192000"/>
              <a:gd name="connsiteY158" fmla="*/ 1998305 h 2237474"/>
              <a:gd name="connsiteX159" fmla="*/ 2373568 w 12192000"/>
              <a:gd name="connsiteY159" fmla="*/ 2003219 h 2237474"/>
              <a:gd name="connsiteX160" fmla="*/ 2321399 w 12192000"/>
              <a:gd name="connsiteY160" fmla="*/ 1989467 h 2237474"/>
              <a:gd name="connsiteX161" fmla="*/ 2315525 w 12192000"/>
              <a:gd name="connsiteY161" fmla="*/ 1989708 h 2237474"/>
              <a:gd name="connsiteX162" fmla="*/ 2300792 w 12192000"/>
              <a:gd name="connsiteY162" fmla="*/ 1994290 h 2237474"/>
              <a:gd name="connsiteX163" fmla="*/ 2295469 w 12192000"/>
              <a:gd name="connsiteY163" fmla="*/ 1996659 h 2237474"/>
              <a:gd name="connsiteX164" fmla="*/ 2287219 w 12192000"/>
              <a:gd name="connsiteY164" fmla="*/ 1998750 h 2237474"/>
              <a:gd name="connsiteX165" fmla="*/ 2286948 w 12192000"/>
              <a:gd name="connsiteY165" fmla="*/ 1998596 h 2237474"/>
              <a:gd name="connsiteX166" fmla="*/ 2243069 w 12192000"/>
              <a:gd name="connsiteY166" fmla="*/ 2015111 h 2237474"/>
              <a:gd name="connsiteX167" fmla="*/ 2186609 w 12192000"/>
              <a:gd name="connsiteY167" fmla="*/ 2008263 h 2237474"/>
              <a:gd name="connsiteX168" fmla="*/ 2164831 w 12192000"/>
              <a:gd name="connsiteY168" fmla="*/ 2010143 h 2237474"/>
              <a:gd name="connsiteX169" fmla="*/ 2152836 w 12192000"/>
              <a:gd name="connsiteY169" fmla="*/ 2010048 h 2237474"/>
              <a:gd name="connsiteX170" fmla="*/ 2117102 w 12192000"/>
              <a:gd name="connsiteY170" fmla="*/ 2023004 h 2237474"/>
              <a:gd name="connsiteX171" fmla="*/ 2111935 w 12192000"/>
              <a:gd name="connsiteY171" fmla="*/ 2023163 h 2237474"/>
              <a:gd name="connsiteX172" fmla="*/ 2089991 w 12192000"/>
              <a:gd name="connsiteY172" fmla="*/ 2034193 h 2237474"/>
              <a:gd name="connsiteX173" fmla="*/ 2058061 w 12192000"/>
              <a:gd name="connsiteY173" fmla="*/ 2047942 h 2237474"/>
              <a:gd name="connsiteX174" fmla="*/ 2055737 w 12192000"/>
              <a:gd name="connsiteY174" fmla="*/ 2047704 h 2237474"/>
              <a:gd name="connsiteX175" fmla="*/ 2042244 w 12192000"/>
              <a:gd name="connsiteY175" fmla="*/ 2055560 h 2237474"/>
              <a:gd name="connsiteX176" fmla="*/ 1976224 w 12192000"/>
              <a:gd name="connsiteY176" fmla="*/ 2074257 h 2237474"/>
              <a:gd name="connsiteX177" fmla="*/ 1877728 w 12192000"/>
              <a:gd name="connsiteY177" fmla="*/ 2101004 h 2237474"/>
              <a:gd name="connsiteX178" fmla="*/ 1759056 w 12192000"/>
              <a:gd name="connsiteY178" fmla="*/ 2125608 h 2237474"/>
              <a:gd name="connsiteX179" fmla="*/ 1637948 w 12192000"/>
              <a:gd name="connsiteY179" fmla="*/ 2172597 h 2237474"/>
              <a:gd name="connsiteX180" fmla="*/ 1434549 w 12192000"/>
              <a:gd name="connsiteY180" fmla="*/ 2234522 h 2237474"/>
              <a:gd name="connsiteX181" fmla="*/ 1398481 w 12192000"/>
              <a:gd name="connsiteY181" fmla="*/ 2237074 h 2237474"/>
              <a:gd name="connsiteX182" fmla="*/ 1398407 w 12192000"/>
              <a:gd name="connsiteY182" fmla="*/ 2237095 h 2237474"/>
              <a:gd name="connsiteX183" fmla="*/ 1370962 w 12192000"/>
              <a:gd name="connsiteY183" fmla="*/ 2237474 h 2237474"/>
              <a:gd name="connsiteX184" fmla="*/ 1356367 w 12192000"/>
              <a:gd name="connsiteY184" fmla="*/ 2235089 h 2237474"/>
              <a:gd name="connsiteX185" fmla="*/ 1324828 w 12192000"/>
              <a:gd name="connsiteY185" fmla="*/ 2231968 h 2237474"/>
              <a:gd name="connsiteX186" fmla="*/ 1297744 w 12192000"/>
              <a:gd name="connsiteY186" fmla="*/ 2235849 h 2237474"/>
              <a:gd name="connsiteX187" fmla="*/ 1286236 w 12192000"/>
              <a:gd name="connsiteY187" fmla="*/ 2233135 h 2237474"/>
              <a:gd name="connsiteX188" fmla="*/ 1283504 w 12192000"/>
              <a:gd name="connsiteY188" fmla="*/ 2233797 h 2237474"/>
              <a:gd name="connsiteX189" fmla="*/ 1279765 w 12192000"/>
              <a:gd name="connsiteY189" fmla="*/ 2229639 h 2237474"/>
              <a:gd name="connsiteX190" fmla="*/ 1195347 w 12192000"/>
              <a:gd name="connsiteY190" fmla="*/ 2212354 h 2237474"/>
              <a:gd name="connsiteX191" fmla="*/ 970251 w 12192000"/>
              <a:gd name="connsiteY191" fmla="*/ 2221029 h 2237474"/>
              <a:gd name="connsiteX192" fmla="*/ 812914 w 12192000"/>
              <a:gd name="connsiteY192" fmla="*/ 2202752 h 2237474"/>
              <a:gd name="connsiteX193" fmla="*/ 800195 w 12192000"/>
              <a:gd name="connsiteY193" fmla="*/ 2209407 h 2237474"/>
              <a:gd name="connsiteX194" fmla="*/ 784978 w 12192000"/>
              <a:gd name="connsiteY194" fmla="*/ 2212360 h 2237474"/>
              <a:gd name="connsiteX195" fmla="*/ 681987 w 12192000"/>
              <a:gd name="connsiteY195" fmla="*/ 2216757 h 2237474"/>
              <a:gd name="connsiteX196" fmla="*/ 669923 w 12192000"/>
              <a:gd name="connsiteY196" fmla="*/ 2211682 h 2237474"/>
              <a:gd name="connsiteX197" fmla="*/ 648680 w 12192000"/>
              <a:gd name="connsiteY197" fmla="*/ 2206229 h 2237474"/>
              <a:gd name="connsiteX198" fmla="*/ 597225 w 12192000"/>
              <a:gd name="connsiteY198" fmla="*/ 2180999 h 2237474"/>
              <a:gd name="connsiteX199" fmla="*/ 558449 w 12192000"/>
              <a:gd name="connsiteY199" fmla="*/ 2182346 h 2237474"/>
              <a:gd name="connsiteX200" fmla="*/ 550517 w 12192000"/>
              <a:gd name="connsiteY200" fmla="*/ 2182060 h 2237474"/>
              <a:gd name="connsiteX201" fmla="*/ 550309 w 12192000"/>
              <a:gd name="connsiteY201" fmla="*/ 2181825 h 2237474"/>
              <a:gd name="connsiteX202" fmla="*/ 541836 w 12192000"/>
              <a:gd name="connsiteY202" fmla="*/ 2181063 h 2237474"/>
              <a:gd name="connsiteX203" fmla="*/ 536057 w 12192000"/>
              <a:gd name="connsiteY203" fmla="*/ 2181537 h 2237474"/>
              <a:gd name="connsiteX204" fmla="*/ 520671 w 12192000"/>
              <a:gd name="connsiteY204" fmla="*/ 2180980 h 2237474"/>
              <a:gd name="connsiteX205" fmla="*/ 515024 w 12192000"/>
              <a:gd name="connsiteY205" fmla="*/ 2179258 h 2237474"/>
              <a:gd name="connsiteX206" fmla="*/ 512278 w 12192000"/>
              <a:gd name="connsiteY206" fmla="*/ 2176369 h 2237474"/>
              <a:gd name="connsiteX207" fmla="*/ 480419 w 12192000"/>
              <a:gd name="connsiteY207" fmla="*/ 2167807 h 2237474"/>
              <a:gd name="connsiteX208" fmla="*/ 413835 w 12192000"/>
              <a:gd name="connsiteY208" fmla="*/ 2156783 h 2237474"/>
              <a:gd name="connsiteX209" fmla="*/ 376513 w 12192000"/>
              <a:gd name="connsiteY209" fmla="*/ 2154014 h 2237474"/>
              <a:gd name="connsiteX210" fmla="*/ 273386 w 12192000"/>
              <a:gd name="connsiteY210" fmla="*/ 2142551 h 2237474"/>
              <a:gd name="connsiteX211" fmla="*/ 169207 w 12192000"/>
              <a:gd name="connsiteY211" fmla="*/ 2128100 h 2237474"/>
              <a:gd name="connsiteX212" fmla="*/ 93149 w 12192000"/>
              <a:gd name="connsiteY212" fmla="*/ 2105324 h 2237474"/>
              <a:gd name="connsiteX213" fmla="*/ 88109 w 12192000"/>
              <a:gd name="connsiteY213" fmla="*/ 2106704 h 2237474"/>
              <a:gd name="connsiteX214" fmla="*/ 80022 w 12192000"/>
              <a:gd name="connsiteY214" fmla="*/ 2107254 h 2237474"/>
              <a:gd name="connsiteX215" fmla="*/ 79717 w 12192000"/>
              <a:gd name="connsiteY215" fmla="*/ 2107046 h 2237474"/>
              <a:gd name="connsiteX216" fmla="*/ 72352 w 12192000"/>
              <a:gd name="connsiteY216" fmla="*/ 2107991 h 2237474"/>
              <a:gd name="connsiteX217" fmla="*/ 37645 w 12192000"/>
              <a:gd name="connsiteY217" fmla="*/ 2115401 h 2237474"/>
              <a:gd name="connsiteX218" fmla="*/ 4572 w 12192000"/>
              <a:gd name="connsiteY218" fmla="*/ 2111091 h 2237474"/>
              <a:gd name="connsiteX219" fmla="*/ 0 w 12192000"/>
              <a:gd name="connsiteY219" fmla="*/ 2110468 h 2237474"/>
              <a:gd name="connsiteX220" fmla="*/ 0 w 12192000"/>
              <a:gd name="connsiteY22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00499 w 12192000"/>
              <a:gd name="connsiteY34" fmla="*/ 954680 h 2237474"/>
              <a:gd name="connsiteX35" fmla="*/ 9428195 w 12192000"/>
              <a:gd name="connsiteY35" fmla="*/ 986225 h 2237474"/>
              <a:gd name="connsiteX36" fmla="*/ 9410017 w 12192000"/>
              <a:gd name="connsiteY36" fmla="*/ 993931 h 2237474"/>
              <a:gd name="connsiteX37" fmla="*/ 9392919 w 12192000"/>
              <a:gd name="connsiteY37" fmla="*/ 994656 h 2237474"/>
              <a:gd name="connsiteX38" fmla="*/ 9278619 w 12192000"/>
              <a:gd name="connsiteY38" fmla="*/ 1011878 h 2237474"/>
              <a:gd name="connsiteX39" fmla="*/ 9268019 w 12192000"/>
              <a:gd name="connsiteY39" fmla="*/ 1007442 h 2237474"/>
              <a:gd name="connsiteX40" fmla="*/ 9234662 w 12192000"/>
              <a:gd name="connsiteY40" fmla="*/ 1023056 h 2237474"/>
              <a:gd name="connsiteX41" fmla="*/ 9181033 w 12192000"/>
              <a:gd name="connsiteY41" fmla="*/ 1037921 h 2237474"/>
              <a:gd name="connsiteX42" fmla="*/ 9155969 w 12192000"/>
              <a:gd name="connsiteY42" fmla="*/ 1046804 h 2237474"/>
              <a:gd name="connsiteX43" fmla="*/ 9133985 w 12192000"/>
              <a:gd name="connsiteY43" fmla="*/ 1046450 h 2237474"/>
              <a:gd name="connsiteX44" fmla="*/ 9012987 w 12192000"/>
              <a:gd name="connsiteY44" fmla="*/ 1061986 h 2237474"/>
              <a:gd name="connsiteX45" fmla="*/ 8968445 w 12192000"/>
              <a:gd name="connsiteY45" fmla="*/ 1052169 h 2237474"/>
              <a:gd name="connsiteX46" fmla="*/ 8958984 w 12192000"/>
              <a:gd name="connsiteY46" fmla="*/ 1057212 h 2237474"/>
              <a:gd name="connsiteX47" fmla="*/ 8886001 w 12192000"/>
              <a:gd name="connsiteY47" fmla="*/ 1067468 h 2237474"/>
              <a:gd name="connsiteX48" fmla="*/ 8838610 w 12192000"/>
              <a:gd name="connsiteY48" fmla="*/ 1075091 h 2237474"/>
              <a:gd name="connsiteX49" fmla="*/ 8750383 w 12192000"/>
              <a:gd name="connsiteY49" fmla="*/ 1097387 h 2237474"/>
              <a:gd name="connsiteX50" fmla="*/ 8697365 w 12192000"/>
              <a:gd name="connsiteY50" fmla="*/ 1105869 h 2237474"/>
              <a:gd name="connsiteX51" fmla="*/ 8665605 w 12192000"/>
              <a:gd name="connsiteY51" fmla="*/ 1110791 h 2237474"/>
              <a:gd name="connsiteX52" fmla="*/ 8584946 w 12192000"/>
              <a:gd name="connsiteY52" fmla="*/ 1135226 h 2237474"/>
              <a:gd name="connsiteX53" fmla="*/ 8460755 w 12192000"/>
              <a:gd name="connsiteY53" fmla="*/ 1203427 h 2237474"/>
              <a:gd name="connsiteX54" fmla="*/ 8419755 w 12192000"/>
              <a:gd name="connsiteY54" fmla="*/ 1216260 h 2237474"/>
              <a:gd name="connsiteX55" fmla="*/ 8411626 w 12192000"/>
              <a:gd name="connsiteY55" fmla="*/ 1214397 h 2237474"/>
              <a:gd name="connsiteX56" fmla="*/ 8363469 w 12192000"/>
              <a:gd name="connsiteY56" fmla="*/ 1246658 h 2237474"/>
              <a:gd name="connsiteX57" fmla="*/ 8275497 w 12192000"/>
              <a:gd name="connsiteY57" fmla="*/ 1264396 h 2237474"/>
              <a:gd name="connsiteX58" fmla="*/ 8206287 w 12192000"/>
              <a:gd name="connsiteY58" fmla="*/ 1273060 h 2237474"/>
              <a:gd name="connsiteX59" fmla="*/ 8168705 w 12192000"/>
              <a:gd name="connsiteY59" fmla="*/ 1279956 h 2237474"/>
              <a:gd name="connsiteX60" fmla="*/ 8139997 w 12192000"/>
              <a:gd name="connsiteY60" fmla="*/ 1282713 h 2237474"/>
              <a:gd name="connsiteX61" fmla="*/ 8074238 w 12192000"/>
              <a:gd name="connsiteY61" fmla="*/ 1301895 h 2237474"/>
              <a:gd name="connsiteX62" fmla="*/ 7968292 w 12192000"/>
              <a:gd name="connsiteY62" fmla="*/ 1338779 h 2237474"/>
              <a:gd name="connsiteX63" fmla="*/ 7945122 w 12192000"/>
              <a:gd name="connsiteY63" fmla="*/ 1345477 h 2237474"/>
              <a:gd name="connsiteX64" fmla="*/ 7902328 w 12192000"/>
              <a:gd name="connsiteY64" fmla="*/ 1345865 h 2237474"/>
              <a:gd name="connsiteX65" fmla="*/ 7875879 w 12192000"/>
              <a:gd name="connsiteY65" fmla="*/ 1345646 h 2237474"/>
              <a:gd name="connsiteX66" fmla="*/ 7840612 w 12192000"/>
              <a:gd name="connsiteY66" fmla="*/ 1369373 h 2237474"/>
              <a:gd name="connsiteX67" fmla="*/ 7786819 w 12192000"/>
              <a:gd name="connsiteY67" fmla="*/ 1378970 h 2237474"/>
              <a:gd name="connsiteX68" fmla="*/ 7548172 w 12192000"/>
              <a:gd name="connsiteY68" fmla="*/ 1417460 h 2237474"/>
              <a:gd name="connsiteX69" fmla="*/ 7483437 w 12192000"/>
              <a:gd name="connsiteY69" fmla="*/ 1478152 h 2237474"/>
              <a:gd name="connsiteX70" fmla="*/ 7377870 w 12192000"/>
              <a:gd name="connsiteY70" fmla="*/ 1523319 h 2237474"/>
              <a:gd name="connsiteX71" fmla="*/ 7230737 w 12192000"/>
              <a:gd name="connsiteY71" fmla="*/ 1562633 h 2237474"/>
              <a:gd name="connsiteX72" fmla="*/ 7224458 w 12192000"/>
              <a:gd name="connsiteY72" fmla="*/ 1573008 h 2237474"/>
              <a:gd name="connsiteX73" fmla="*/ 7213486 w 12192000"/>
              <a:gd name="connsiteY73" fmla="*/ 1580987 h 2237474"/>
              <a:gd name="connsiteX74" fmla="*/ 7183121 w 12192000"/>
              <a:gd name="connsiteY74" fmla="*/ 1595162 h 2237474"/>
              <a:gd name="connsiteX75" fmla="*/ 7164601 w 12192000"/>
              <a:gd name="connsiteY75" fmla="*/ 1606490 h 2237474"/>
              <a:gd name="connsiteX76" fmla="*/ 7114651 w 12192000"/>
              <a:gd name="connsiteY76" fmla="*/ 1620959 h 2237474"/>
              <a:gd name="connsiteX77" fmla="*/ 7092727 w 12192000"/>
              <a:gd name="connsiteY77" fmla="*/ 1623628 h 2237474"/>
              <a:gd name="connsiteX78" fmla="*/ 7031309 w 12192000"/>
              <a:gd name="connsiteY78" fmla="*/ 1619451 h 2237474"/>
              <a:gd name="connsiteX79" fmla="*/ 6999084 w 12192000"/>
              <a:gd name="connsiteY79" fmla="*/ 1634317 h 2237474"/>
              <a:gd name="connsiteX80" fmla="*/ 6992107 w 12192000"/>
              <a:gd name="connsiteY80" fmla="*/ 1636860 h 2237474"/>
              <a:gd name="connsiteX81" fmla="*/ 6991765 w 12192000"/>
              <a:gd name="connsiteY81" fmla="*/ 1636725 h 2237474"/>
              <a:gd name="connsiteX82" fmla="*/ 6900177 w 12192000"/>
              <a:gd name="connsiteY82" fmla="*/ 1636016 h 2237474"/>
              <a:gd name="connsiteX83" fmla="*/ 6795372 w 12192000"/>
              <a:gd name="connsiteY83" fmla="*/ 1644845 h 2237474"/>
              <a:gd name="connsiteX84" fmla="*/ 6692251 w 12192000"/>
              <a:gd name="connsiteY84" fmla="*/ 1656357 h 2237474"/>
              <a:gd name="connsiteX85" fmla="*/ 6655235 w 12192000"/>
              <a:gd name="connsiteY85" fmla="*/ 1661869 h 2237474"/>
              <a:gd name="connsiteX86" fmla="*/ 6587857 w 12192000"/>
              <a:gd name="connsiteY86" fmla="*/ 1665769 h 2237474"/>
              <a:gd name="connsiteX87" fmla="*/ 6554894 w 12192000"/>
              <a:gd name="connsiteY87" fmla="*/ 1664428 h 2237474"/>
              <a:gd name="connsiteX88" fmla="*/ 6516595 w 12192000"/>
              <a:gd name="connsiteY88" fmla="*/ 1667475 h 2237474"/>
              <a:gd name="connsiteX89" fmla="*/ 6508541 w 12192000"/>
              <a:gd name="connsiteY89" fmla="*/ 1668757 h 2237474"/>
              <a:gd name="connsiteX90" fmla="*/ 6471012 w 12192000"/>
              <a:gd name="connsiteY90" fmla="*/ 1678604 h 2237474"/>
              <a:gd name="connsiteX91" fmla="*/ 6415265 w 12192000"/>
              <a:gd name="connsiteY91" fmla="*/ 1665317 h 2237474"/>
              <a:gd name="connsiteX92" fmla="*/ 6364035 w 12192000"/>
              <a:gd name="connsiteY92" fmla="*/ 1667683 h 2237474"/>
              <a:gd name="connsiteX93" fmla="*/ 6280959 w 12192000"/>
              <a:gd name="connsiteY93" fmla="*/ 1689329 h 2237474"/>
              <a:gd name="connsiteX94" fmla="*/ 6243319 w 12192000"/>
              <a:gd name="connsiteY94" fmla="*/ 1695560 h 2237474"/>
              <a:gd name="connsiteX95" fmla="*/ 6098321 w 12192000"/>
              <a:gd name="connsiteY95" fmla="*/ 1721646 h 2237474"/>
              <a:gd name="connsiteX96" fmla="*/ 5880652 w 12192000"/>
              <a:gd name="connsiteY96" fmla="*/ 1779643 h 2237474"/>
              <a:gd name="connsiteX97" fmla="*/ 5785959 w 12192000"/>
              <a:gd name="connsiteY97" fmla="*/ 1775307 h 2237474"/>
              <a:gd name="connsiteX98" fmla="*/ 5643534 w 12192000"/>
              <a:gd name="connsiteY98" fmla="*/ 1802919 h 2237474"/>
              <a:gd name="connsiteX99" fmla="*/ 5518799 w 12192000"/>
              <a:gd name="connsiteY99" fmla="*/ 1818312 h 2237474"/>
              <a:gd name="connsiteX100" fmla="*/ 5505014 w 12192000"/>
              <a:gd name="connsiteY100" fmla="*/ 1819259 h 2237474"/>
              <a:gd name="connsiteX101" fmla="*/ 5453307 w 12192000"/>
              <a:gd name="connsiteY101" fmla="*/ 1815450 h 2237474"/>
              <a:gd name="connsiteX102" fmla="*/ 5364192 w 12192000"/>
              <a:gd name="connsiteY102" fmla="*/ 1826074 h 2237474"/>
              <a:gd name="connsiteX103" fmla="*/ 5350380 w 12192000"/>
              <a:gd name="connsiteY103" fmla="*/ 1830891 h 2237474"/>
              <a:gd name="connsiteX104" fmla="*/ 5259633 w 12192000"/>
              <a:gd name="connsiteY104" fmla="*/ 1837160 h 2237474"/>
              <a:gd name="connsiteX105" fmla="*/ 5197513 w 12192000"/>
              <a:gd name="connsiteY105" fmla="*/ 1844718 h 2237474"/>
              <a:gd name="connsiteX106" fmla="*/ 5168852 w 12192000"/>
              <a:gd name="connsiteY106" fmla="*/ 1844846 h 2237474"/>
              <a:gd name="connsiteX107" fmla="*/ 5114927 w 12192000"/>
              <a:gd name="connsiteY107" fmla="*/ 1847827 h 2237474"/>
              <a:gd name="connsiteX108" fmla="*/ 5108970 w 12192000"/>
              <a:gd name="connsiteY108" fmla="*/ 1847935 h 2237474"/>
              <a:gd name="connsiteX109" fmla="*/ 5067961 w 12192000"/>
              <a:gd name="connsiteY109" fmla="*/ 1845917 h 2237474"/>
              <a:gd name="connsiteX110" fmla="*/ 5007075 w 12192000"/>
              <a:gd name="connsiteY110" fmla="*/ 1838626 h 2237474"/>
              <a:gd name="connsiteX111" fmla="*/ 4944087 w 12192000"/>
              <a:gd name="connsiteY111" fmla="*/ 1823332 h 2237474"/>
              <a:gd name="connsiteX112" fmla="*/ 4907662 w 12192000"/>
              <a:gd name="connsiteY112" fmla="*/ 1816900 h 2237474"/>
              <a:gd name="connsiteX113" fmla="*/ 4882386 w 12192000"/>
              <a:gd name="connsiteY113" fmla="*/ 1809844 h 2237474"/>
              <a:gd name="connsiteX114" fmla="*/ 4811440 w 12192000"/>
              <a:gd name="connsiteY114" fmla="*/ 1804655 h 2237474"/>
              <a:gd name="connsiteX115" fmla="*/ 4691075 w 12192000"/>
              <a:gd name="connsiteY115" fmla="*/ 1801389 h 2237474"/>
              <a:gd name="connsiteX116" fmla="*/ 4611738 w 12192000"/>
              <a:gd name="connsiteY116" fmla="*/ 1776964 h 2237474"/>
              <a:gd name="connsiteX117" fmla="*/ 4560070 w 12192000"/>
              <a:gd name="connsiteY117" fmla="*/ 1785640 h 2237474"/>
              <a:gd name="connsiteX118" fmla="*/ 4536503 w 12192000"/>
              <a:gd name="connsiteY118" fmla="*/ 1785334 h 2237474"/>
              <a:gd name="connsiteX119" fmla="*/ 4513724 w 12192000"/>
              <a:gd name="connsiteY119" fmla="*/ 1791996 h 2237474"/>
              <a:gd name="connsiteX120" fmla="*/ 4459810 w 12192000"/>
              <a:gd name="connsiteY120" fmla="*/ 1797886 h 2237474"/>
              <a:gd name="connsiteX121" fmla="*/ 4379064 w 12192000"/>
              <a:gd name="connsiteY121" fmla="*/ 1817177 h 2237474"/>
              <a:gd name="connsiteX122" fmla="*/ 4319209 w 12192000"/>
              <a:gd name="connsiteY122" fmla="*/ 1834833 h 2237474"/>
              <a:gd name="connsiteX123" fmla="*/ 4290981 w 12192000"/>
              <a:gd name="connsiteY123" fmla="*/ 1839677 h 2237474"/>
              <a:gd name="connsiteX124" fmla="*/ 4285792 w 12192000"/>
              <a:gd name="connsiteY124" fmla="*/ 1836231 h 2237474"/>
              <a:gd name="connsiteX125" fmla="*/ 4238372 w 12192000"/>
              <a:gd name="connsiteY125" fmla="*/ 1851480 h 2237474"/>
              <a:gd name="connsiteX126" fmla="*/ 4232517 w 12192000"/>
              <a:gd name="connsiteY126" fmla="*/ 1852567 h 2237474"/>
              <a:gd name="connsiteX127" fmla="*/ 4191732 w 12192000"/>
              <a:gd name="connsiteY127" fmla="*/ 1857328 h 2237474"/>
              <a:gd name="connsiteX128" fmla="*/ 4065532 w 12192000"/>
              <a:gd name="connsiteY128" fmla="*/ 1855477 h 2237474"/>
              <a:gd name="connsiteX129" fmla="*/ 4028460 w 12192000"/>
              <a:gd name="connsiteY129" fmla="*/ 1855137 h 2237474"/>
              <a:gd name="connsiteX130" fmla="*/ 4002267 w 12192000"/>
              <a:gd name="connsiteY130" fmla="*/ 1852352 h 2237474"/>
              <a:gd name="connsiteX131" fmla="*/ 3931396 w 12192000"/>
              <a:gd name="connsiteY131" fmla="*/ 1858915 h 2237474"/>
              <a:gd name="connsiteX132" fmla="*/ 3812162 w 12192000"/>
              <a:gd name="connsiteY132" fmla="*/ 1875501 h 2237474"/>
              <a:gd name="connsiteX133" fmla="*/ 3729530 w 12192000"/>
              <a:gd name="connsiteY133" fmla="*/ 1864513 h 2237474"/>
              <a:gd name="connsiteX134" fmla="*/ 3680177 w 12192000"/>
              <a:gd name="connsiteY134" fmla="*/ 1881552 h 2237474"/>
              <a:gd name="connsiteX135" fmla="*/ 3567259 w 12192000"/>
              <a:gd name="connsiteY135" fmla="*/ 1893482 h 2237474"/>
              <a:gd name="connsiteX136" fmla="*/ 3405770 w 12192000"/>
              <a:gd name="connsiteY136" fmla="*/ 1904591 h 2237474"/>
              <a:gd name="connsiteX137" fmla="*/ 3280097 w 12192000"/>
              <a:gd name="connsiteY137" fmla="*/ 1919610 h 2237474"/>
              <a:gd name="connsiteX138" fmla="*/ 3123424 w 12192000"/>
              <a:gd name="connsiteY138" fmla="*/ 1952930 h 2237474"/>
              <a:gd name="connsiteX139" fmla="*/ 3009910 w 12192000"/>
              <a:gd name="connsiteY139" fmla="*/ 1957866 h 2237474"/>
              <a:gd name="connsiteX140" fmla="*/ 2995934 w 12192000"/>
              <a:gd name="connsiteY140" fmla="*/ 1967085 h 2237474"/>
              <a:gd name="connsiteX141" fmla="*/ 2980071 w 12192000"/>
              <a:gd name="connsiteY141" fmla="*/ 1972988 h 2237474"/>
              <a:gd name="connsiteX142" fmla="*/ 2978094 w 12192000"/>
              <a:gd name="connsiteY142" fmla="*/ 1972369 h 2237474"/>
              <a:gd name="connsiteX143" fmla="*/ 2942858 w 12192000"/>
              <a:gd name="connsiteY143" fmla="*/ 1981367 h 2237474"/>
              <a:gd name="connsiteX144" fmla="*/ 2875436 w 12192000"/>
              <a:gd name="connsiteY144" fmla="*/ 1996977 h 2237474"/>
              <a:gd name="connsiteX145" fmla="*/ 2874892 w 12192000"/>
              <a:gd name="connsiteY145" fmla="*/ 1996085 h 2237474"/>
              <a:gd name="connsiteX146" fmla="*/ 2864145 w 12192000"/>
              <a:gd name="connsiteY146" fmla="*/ 1994061 h 2237474"/>
              <a:gd name="connsiteX147" fmla="*/ 2843662 w 12192000"/>
              <a:gd name="connsiteY147" fmla="*/ 1992498 h 2237474"/>
              <a:gd name="connsiteX148" fmla="*/ 2796128 w 12192000"/>
              <a:gd name="connsiteY148" fmla="*/ 1976403 h 2237474"/>
              <a:gd name="connsiteX149" fmla="*/ 2756784 w 12192000"/>
              <a:gd name="connsiteY149" fmla="*/ 1985116 h 2237474"/>
              <a:gd name="connsiteX150" fmla="*/ 2748833 w 12192000"/>
              <a:gd name="connsiteY150" fmla="*/ 1986323 h 2237474"/>
              <a:gd name="connsiteX151" fmla="*/ 2748661 w 12192000"/>
              <a:gd name="connsiteY151" fmla="*/ 1986122 h 2237474"/>
              <a:gd name="connsiteX152" fmla="*/ 2740251 w 12192000"/>
              <a:gd name="connsiteY152" fmla="*/ 1986946 h 2237474"/>
              <a:gd name="connsiteX153" fmla="*/ 2718916 w 12192000"/>
              <a:gd name="connsiteY153" fmla="*/ 1990867 h 2237474"/>
              <a:gd name="connsiteX154" fmla="*/ 2713522 w 12192000"/>
              <a:gd name="connsiteY154" fmla="*/ 1990173 h 2237474"/>
              <a:gd name="connsiteX155" fmla="*/ 2680597 w 12192000"/>
              <a:gd name="connsiteY155" fmla="*/ 1984996 h 2237474"/>
              <a:gd name="connsiteX156" fmla="*/ 2578178 w 12192000"/>
              <a:gd name="connsiteY156" fmla="*/ 1990531 h 2237474"/>
              <a:gd name="connsiteX157" fmla="*/ 2476147 w 12192000"/>
              <a:gd name="connsiteY157" fmla="*/ 1998305 h 2237474"/>
              <a:gd name="connsiteX158" fmla="*/ 2373568 w 12192000"/>
              <a:gd name="connsiteY158" fmla="*/ 2003219 h 2237474"/>
              <a:gd name="connsiteX159" fmla="*/ 2321399 w 12192000"/>
              <a:gd name="connsiteY159" fmla="*/ 1989467 h 2237474"/>
              <a:gd name="connsiteX160" fmla="*/ 2315525 w 12192000"/>
              <a:gd name="connsiteY160" fmla="*/ 1989708 h 2237474"/>
              <a:gd name="connsiteX161" fmla="*/ 2300792 w 12192000"/>
              <a:gd name="connsiteY161" fmla="*/ 1994290 h 2237474"/>
              <a:gd name="connsiteX162" fmla="*/ 2295469 w 12192000"/>
              <a:gd name="connsiteY162" fmla="*/ 1996659 h 2237474"/>
              <a:gd name="connsiteX163" fmla="*/ 2287219 w 12192000"/>
              <a:gd name="connsiteY163" fmla="*/ 1998750 h 2237474"/>
              <a:gd name="connsiteX164" fmla="*/ 2286948 w 12192000"/>
              <a:gd name="connsiteY164" fmla="*/ 1998596 h 2237474"/>
              <a:gd name="connsiteX165" fmla="*/ 2243069 w 12192000"/>
              <a:gd name="connsiteY165" fmla="*/ 2015111 h 2237474"/>
              <a:gd name="connsiteX166" fmla="*/ 2186609 w 12192000"/>
              <a:gd name="connsiteY166" fmla="*/ 2008263 h 2237474"/>
              <a:gd name="connsiteX167" fmla="*/ 2164831 w 12192000"/>
              <a:gd name="connsiteY167" fmla="*/ 2010143 h 2237474"/>
              <a:gd name="connsiteX168" fmla="*/ 2152836 w 12192000"/>
              <a:gd name="connsiteY168" fmla="*/ 2010048 h 2237474"/>
              <a:gd name="connsiteX169" fmla="*/ 2117102 w 12192000"/>
              <a:gd name="connsiteY169" fmla="*/ 2023004 h 2237474"/>
              <a:gd name="connsiteX170" fmla="*/ 2111935 w 12192000"/>
              <a:gd name="connsiteY170" fmla="*/ 2023163 h 2237474"/>
              <a:gd name="connsiteX171" fmla="*/ 2089991 w 12192000"/>
              <a:gd name="connsiteY171" fmla="*/ 2034193 h 2237474"/>
              <a:gd name="connsiteX172" fmla="*/ 2058061 w 12192000"/>
              <a:gd name="connsiteY172" fmla="*/ 2047942 h 2237474"/>
              <a:gd name="connsiteX173" fmla="*/ 2055737 w 12192000"/>
              <a:gd name="connsiteY173" fmla="*/ 2047704 h 2237474"/>
              <a:gd name="connsiteX174" fmla="*/ 2042244 w 12192000"/>
              <a:gd name="connsiteY174" fmla="*/ 2055560 h 2237474"/>
              <a:gd name="connsiteX175" fmla="*/ 1976224 w 12192000"/>
              <a:gd name="connsiteY175" fmla="*/ 2074257 h 2237474"/>
              <a:gd name="connsiteX176" fmla="*/ 1877728 w 12192000"/>
              <a:gd name="connsiteY176" fmla="*/ 2101004 h 2237474"/>
              <a:gd name="connsiteX177" fmla="*/ 1759056 w 12192000"/>
              <a:gd name="connsiteY177" fmla="*/ 2125608 h 2237474"/>
              <a:gd name="connsiteX178" fmla="*/ 1637948 w 12192000"/>
              <a:gd name="connsiteY178" fmla="*/ 2172597 h 2237474"/>
              <a:gd name="connsiteX179" fmla="*/ 1434549 w 12192000"/>
              <a:gd name="connsiteY179" fmla="*/ 2234522 h 2237474"/>
              <a:gd name="connsiteX180" fmla="*/ 1398481 w 12192000"/>
              <a:gd name="connsiteY180" fmla="*/ 2237074 h 2237474"/>
              <a:gd name="connsiteX181" fmla="*/ 1398407 w 12192000"/>
              <a:gd name="connsiteY181" fmla="*/ 2237095 h 2237474"/>
              <a:gd name="connsiteX182" fmla="*/ 1370962 w 12192000"/>
              <a:gd name="connsiteY182" fmla="*/ 2237474 h 2237474"/>
              <a:gd name="connsiteX183" fmla="*/ 1356367 w 12192000"/>
              <a:gd name="connsiteY183" fmla="*/ 2235089 h 2237474"/>
              <a:gd name="connsiteX184" fmla="*/ 1324828 w 12192000"/>
              <a:gd name="connsiteY184" fmla="*/ 2231968 h 2237474"/>
              <a:gd name="connsiteX185" fmla="*/ 1297744 w 12192000"/>
              <a:gd name="connsiteY185" fmla="*/ 2235849 h 2237474"/>
              <a:gd name="connsiteX186" fmla="*/ 1286236 w 12192000"/>
              <a:gd name="connsiteY186" fmla="*/ 2233135 h 2237474"/>
              <a:gd name="connsiteX187" fmla="*/ 1283504 w 12192000"/>
              <a:gd name="connsiteY187" fmla="*/ 2233797 h 2237474"/>
              <a:gd name="connsiteX188" fmla="*/ 1279765 w 12192000"/>
              <a:gd name="connsiteY188" fmla="*/ 2229639 h 2237474"/>
              <a:gd name="connsiteX189" fmla="*/ 1195347 w 12192000"/>
              <a:gd name="connsiteY189" fmla="*/ 2212354 h 2237474"/>
              <a:gd name="connsiteX190" fmla="*/ 970251 w 12192000"/>
              <a:gd name="connsiteY190" fmla="*/ 2221029 h 2237474"/>
              <a:gd name="connsiteX191" fmla="*/ 812914 w 12192000"/>
              <a:gd name="connsiteY191" fmla="*/ 2202752 h 2237474"/>
              <a:gd name="connsiteX192" fmla="*/ 800195 w 12192000"/>
              <a:gd name="connsiteY192" fmla="*/ 2209407 h 2237474"/>
              <a:gd name="connsiteX193" fmla="*/ 784978 w 12192000"/>
              <a:gd name="connsiteY193" fmla="*/ 2212360 h 2237474"/>
              <a:gd name="connsiteX194" fmla="*/ 681987 w 12192000"/>
              <a:gd name="connsiteY194" fmla="*/ 2216757 h 2237474"/>
              <a:gd name="connsiteX195" fmla="*/ 669923 w 12192000"/>
              <a:gd name="connsiteY195" fmla="*/ 2211682 h 2237474"/>
              <a:gd name="connsiteX196" fmla="*/ 648680 w 12192000"/>
              <a:gd name="connsiteY196" fmla="*/ 2206229 h 2237474"/>
              <a:gd name="connsiteX197" fmla="*/ 597225 w 12192000"/>
              <a:gd name="connsiteY197" fmla="*/ 2180999 h 2237474"/>
              <a:gd name="connsiteX198" fmla="*/ 558449 w 12192000"/>
              <a:gd name="connsiteY198" fmla="*/ 2182346 h 2237474"/>
              <a:gd name="connsiteX199" fmla="*/ 550517 w 12192000"/>
              <a:gd name="connsiteY199" fmla="*/ 2182060 h 2237474"/>
              <a:gd name="connsiteX200" fmla="*/ 550309 w 12192000"/>
              <a:gd name="connsiteY200" fmla="*/ 2181825 h 2237474"/>
              <a:gd name="connsiteX201" fmla="*/ 541836 w 12192000"/>
              <a:gd name="connsiteY201" fmla="*/ 2181063 h 2237474"/>
              <a:gd name="connsiteX202" fmla="*/ 536057 w 12192000"/>
              <a:gd name="connsiteY202" fmla="*/ 2181537 h 2237474"/>
              <a:gd name="connsiteX203" fmla="*/ 520671 w 12192000"/>
              <a:gd name="connsiteY203" fmla="*/ 2180980 h 2237474"/>
              <a:gd name="connsiteX204" fmla="*/ 515024 w 12192000"/>
              <a:gd name="connsiteY204" fmla="*/ 2179258 h 2237474"/>
              <a:gd name="connsiteX205" fmla="*/ 512278 w 12192000"/>
              <a:gd name="connsiteY205" fmla="*/ 2176369 h 2237474"/>
              <a:gd name="connsiteX206" fmla="*/ 480419 w 12192000"/>
              <a:gd name="connsiteY206" fmla="*/ 2167807 h 2237474"/>
              <a:gd name="connsiteX207" fmla="*/ 413835 w 12192000"/>
              <a:gd name="connsiteY207" fmla="*/ 2156783 h 2237474"/>
              <a:gd name="connsiteX208" fmla="*/ 376513 w 12192000"/>
              <a:gd name="connsiteY208" fmla="*/ 2154014 h 2237474"/>
              <a:gd name="connsiteX209" fmla="*/ 273386 w 12192000"/>
              <a:gd name="connsiteY209" fmla="*/ 2142551 h 2237474"/>
              <a:gd name="connsiteX210" fmla="*/ 169207 w 12192000"/>
              <a:gd name="connsiteY210" fmla="*/ 2128100 h 2237474"/>
              <a:gd name="connsiteX211" fmla="*/ 93149 w 12192000"/>
              <a:gd name="connsiteY211" fmla="*/ 2105324 h 2237474"/>
              <a:gd name="connsiteX212" fmla="*/ 88109 w 12192000"/>
              <a:gd name="connsiteY212" fmla="*/ 2106704 h 2237474"/>
              <a:gd name="connsiteX213" fmla="*/ 80022 w 12192000"/>
              <a:gd name="connsiteY213" fmla="*/ 2107254 h 2237474"/>
              <a:gd name="connsiteX214" fmla="*/ 79717 w 12192000"/>
              <a:gd name="connsiteY214" fmla="*/ 2107046 h 2237474"/>
              <a:gd name="connsiteX215" fmla="*/ 72352 w 12192000"/>
              <a:gd name="connsiteY215" fmla="*/ 2107991 h 2237474"/>
              <a:gd name="connsiteX216" fmla="*/ 37645 w 12192000"/>
              <a:gd name="connsiteY216" fmla="*/ 2115401 h 2237474"/>
              <a:gd name="connsiteX217" fmla="*/ 4572 w 12192000"/>
              <a:gd name="connsiteY217" fmla="*/ 2111091 h 2237474"/>
              <a:gd name="connsiteX218" fmla="*/ 0 w 12192000"/>
              <a:gd name="connsiteY218" fmla="*/ 2110468 h 2237474"/>
              <a:gd name="connsiteX219" fmla="*/ 0 w 12192000"/>
              <a:gd name="connsiteY21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61459 w 12192000"/>
              <a:gd name="connsiteY27" fmla="*/ 862394 h 2237474"/>
              <a:gd name="connsiteX28" fmla="*/ 9705768 w 12192000"/>
              <a:gd name="connsiteY28" fmla="*/ 894610 h 2237474"/>
              <a:gd name="connsiteX29" fmla="*/ 9683005 w 12192000"/>
              <a:gd name="connsiteY29" fmla="*/ 894128 h 2237474"/>
              <a:gd name="connsiteX30" fmla="*/ 9594438 w 12192000"/>
              <a:gd name="connsiteY30" fmla="*/ 919051 h 2237474"/>
              <a:gd name="connsiteX31" fmla="*/ 9577033 w 12192000"/>
              <a:gd name="connsiteY31" fmla="*/ 922857 h 2237474"/>
              <a:gd name="connsiteX32" fmla="*/ 9544189 w 12192000"/>
              <a:gd name="connsiteY32" fmla="*/ 938966 h 2237474"/>
              <a:gd name="connsiteX33" fmla="*/ 9500499 w 12192000"/>
              <a:gd name="connsiteY33" fmla="*/ 954680 h 2237474"/>
              <a:gd name="connsiteX34" fmla="*/ 9428195 w 12192000"/>
              <a:gd name="connsiteY34" fmla="*/ 986225 h 2237474"/>
              <a:gd name="connsiteX35" fmla="*/ 9410017 w 12192000"/>
              <a:gd name="connsiteY35" fmla="*/ 993931 h 2237474"/>
              <a:gd name="connsiteX36" fmla="*/ 9392919 w 12192000"/>
              <a:gd name="connsiteY36" fmla="*/ 994656 h 2237474"/>
              <a:gd name="connsiteX37" fmla="*/ 9278619 w 12192000"/>
              <a:gd name="connsiteY37" fmla="*/ 1011878 h 2237474"/>
              <a:gd name="connsiteX38" fmla="*/ 9268019 w 12192000"/>
              <a:gd name="connsiteY38" fmla="*/ 1007442 h 2237474"/>
              <a:gd name="connsiteX39" fmla="*/ 9234662 w 12192000"/>
              <a:gd name="connsiteY39" fmla="*/ 1023056 h 2237474"/>
              <a:gd name="connsiteX40" fmla="*/ 9181033 w 12192000"/>
              <a:gd name="connsiteY40" fmla="*/ 1037921 h 2237474"/>
              <a:gd name="connsiteX41" fmla="*/ 9155969 w 12192000"/>
              <a:gd name="connsiteY41" fmla="*/ 1046804 h 2237474"/>
              <a:gd name="connsiteX42" fmla="*/ 9133985 w 12192000"/>
              <a:gd name="connsiteY42" fmla="*/ 1046450 h 2237474"/>
              <a:gd name="connsiteX43" fmla="*/ 9012987 w 12192000"/>
              <a:gd name="connsiteY43" fmla="*/ 1061986 h 2237474"/>
              <a:gd name="connsiteX44" fmla="*/ 8968445 w 12192000"/>
              <a:gd name="connsiteY44" fmla="*/ 1052169 h 2237474"/>
              <a:gd name="connsiteX45" fmla="*/ 8958984 w 12192000"/>
              <a:gd name="connsiteY45" fmla="*/ 1057212 h 2237474"/>
              <a:gd name="connsiteX46" fmla="*/ 8886001 w 12192000"/>
              <a:gd name="connsiteY46" fmla="*/ 1067468 h 2237474"/>
              <a:gd name="connsiteX47" fmla="*/ 8838610 w 12192000"/>
              <a:gd name="connsiteY47" fmla="*/ 1075091 h 2237474"/>
              <a:gd name="connsiteX48" fmla="*/ 8750383 w 12192000"/>
              <a:gd name="connsiteY48" fmla="*/ 1097387 h 2237474"/>
              <a:gd name="connsiteX49" fmla="*/ 8697365 w 12192000"/>
              <a:gd name="connsiteY49" fmla="*/ 1105869 h 2237474"/>
              <a:gd name="connsiteX50" fmla="*/ 8665605 w 12192000"/>
              <a:gd name="connsiteY50" fmla="*/ 1110791 h 2237474"/>
              <a:gd name="connsiteX51" fmla="*/ 8584946 w 12192000"/>
              <a:gd name="connsiteY51" fmla="*/ 1135226 h 2237474"/>
              <a:gd name="connsiteX52" fmla="*/ 8460755 w 12192000"/>
              <a:gd name="connsiteY52" fmla="*/ 1203427 h 2237474"/>
              <a:gd name="connsiteX53" fmla="*/ 8419755 w 12192000"/>
              <a:gd name="connsiteY53" fmla="*/ 1216260 h 2237474"/>
              <a:gd name="connsiteX54" fmla="*/ 8411626 w 12192000"/>
              <a:gd name="connsiteY54" fmla="*/ 1214397 h 2237474"/>
              <a:gd name="connsiteX55" fmla="*/ 8363469 w 12192000"/>
              <a:gd name="connsiteY55" fmla="*/ 1246658 h 2237474"/>
              <a:gd name="connsiteX56" fmla="*/ 8275497 w 12192000"/>
              <a:gd name="connsiteY56" fmla="*/ 1264396 h 2237474"/>
              <a:gd name="connsiteX57" fmla="*/ 8206287 w 12192000"/>
              <a:gd name="connsiteY57" fmla="*/ 1273060 h 2237474"/>
              <a:gd name="connsiteX58" fmla="*/ 8168705 w 12192000"/>
              <a:gd name="connsiteY58" fmla="*/ 1279956 h 2237474"/>
              <a:gd name="connsiteX59" fmla="*/ 8139997 w 12192000"/>
              <a:gd name="connsiteY59" fmla="*/ 1282713 h 2237474"/>
              <a:gd name="connsiteX60" fmla="*/ 8074238 w 12192000"/>
              <a:gd name="connsiteY60" fmla="*/ 1301895 h 2237474"/>
              <a:gd name="connsiteX61" fmla="*/ 7968292 w 12192000"/>
              <a:gd name="connsiteY61" fmla="*/ 1338779 h 2237474"/>
              <a:gd name="connsiteX62" fmla="*/ 7945122 w 12192000"/>
              <a:gd name="connsiteY62" fmla="*/ 1345477 h 2237474"/>
              <a:gd name="connsiteX63" fmla="*/ 7902328 w 12192000"/>
              <a:gd name="connsiteY63" fmla="*/ 1345865 h 2237474"/>
              <a:gd name="connsiteX64" fmla="*/ 7875879 w 12192000"/>
              <a:gd name="connsiteY64" fmla="*/ 1345646 h 2237474"/>
              <a:gd name="connsiteX65" fmla="*/ 7840612 w 12192000"/>
              <a:gd name="connsiteY65" fmla="*/ 1369373 h 2237474"/>
              <a:gd name="connsiteX66" fmla="*/ 7786819 w 12192000"/>
              <a:gd name="connsiteY66" fmla="*/ 1378970 h 2237474"/>
              <a:gd name="connsiteX67" fmla="*/ 7548172 w 12192000"/>
              <a:gd name="connsiteY67" fmla="*/ 1417460 h 2237474"/>
              <a:gd name="connsiteX68" fmla="*/ 7483437 w 12192000"/>
              <a:gd name="connsiteY68" fmla="*/ 1478152 h 2237474"/>
              <a:gd name="connsiteX69" fmla="*/ 7377870 w 12192000"/>
              <a:gd name="connsiteY69" fmla="*/ 1523319 h 2237474"/>
              <a:gd name="connsiteX70" fmla="*/ 7230737 w 12192000"/>
              <a:gd name="connsiteY70" fmla="*/ 1562633 h 2237474"/>
              <a:gd name="connsiteX71" fmla="*/ 7224458 w 12192000"/>
              <a:gd name="connsiteY71" fmla="*/ 1573008 h 2237474"/>
              <a:gd name="connsiteX72" fmla="*/ 7213486 w 12192000"/>
              <a:gd name="connsiteY72" fmla="*/ 1580987 h 2237474"/>
              <a:gd name="connsiteX73" fmla="*/ 7183121 w 12192000"/>
              <a:gd name="connsiteY73" fmla="*/ 1595162 h 2237474"/>
              <a:gd name="connsiteX74" fmla="*/ 7164601 w 12192000"/>
              <a:gd name="connsiteY74" fmla="*/ 1606490 h 2237474"/>
              <a:gd name="connsiteX75" fmla="*/ 7114651 w 12192000"/>
              <a:gd name="connsiteY75" fmla="*/ 1620959 h 2237474"/>
              <a:gd name="connsiteX76" fmla="*/ 7092727 w 12192000"/>
              <a:gd name="connsiteY76" fmla="*/ 1623628 h 2237474"/>
              <a:gd name="connsiteX77" fmla="*/ 7031309 w 12192000"/>
              <a:gd name="connsiteY77" fmla="*/ 1619451 h 2237474"/>
              <a:gd name="connsiteX78" fmla="*/ 6999084 w 12192000"/>
              <a:gd name="connsiteY78" fmla="*/ 1634317 h 2237474"/>
              <a:gd name="connsiteX79" fmla="*/ 6992107 w 12192000"/>
              <a:gd name="connsiteY79" fmla="*/ 1636860 h 2237474"/>
              <a:gd name="connsiteX80" fmla="*/ 6991765 w 12192000"/>
              <a:gd name="connsiteY80" fmla="*/ 1636725 h 2237474"/>
              <a:gd name="connsiteX81" fmla="*/ 6900177 w 12192000"/>
              <a:gd name="connsiteY81" fmla="*/ 1636016 h 2237474"/>
              <a:gd name="connsiteX82" fmla="*/ 6795372 w 12192000"/>
              <a:gd name="connsiteY82" fmla="*/ 1644845 h 2237474"/>
              <a:gd name="connsiteX83" fmla="*/ 6692251 w 12192000"/>
              <a:gd name="connsiteY83" fmla="*/ 1656357 h 2237474"/>
              <a:gd name="connsiteX84" fmla="*/ 6655235 w 12192000"/>
              <a:gd name="connsiteY84" fmla="*/ 1661869 h 2237474"/>
              <a:gd name="connsiteX85" fmla="*/ 6587857 w 12192000"/>
              <a:gd name="connsiteY85" fmla="*/ 1665769 h 2237474"/>
              <a:gd name="connsiteX86" fmla="*/ 6554894 w 12192000"/>
              <a:gd name="connsiteY86" fmla="*/ 1664428 h 2237474"/>
              <a:gd name="connsiteX87" fmla="*/ 6516595 w 12192000"/>
              <a:gd name="connsiteY87" fmla="*/ 1667475 h 2237474"/>
              <a:gd name="connsiteX88" fmla="*/ 6508541 w 12192000"/>
              <a:gd name="connsiteY88" fmla="*/ 1668757 h 2237474"/>
              <a:gd name="connsiteX89" fmla="*/ 6471012 w 12192000"/>
              <a:gd name="connsiteY89" fmla="*/ 1678604 h 2237474"/>
              <a:gd name="connsiteX90" fmla="*/ 6415265 w 12192000"/>
              <a:gd name="connsiteY90" fmla="*/ 1665317 h 2237474"/>
              <a:gd name="connsiteX91" fmla="*/ 6364035 w 12192000"/>
              <a:gd name="connsiteY91" fmla="*/ 1667683 h 2237474"/>
              <a:gd name="connsiteX92" fmla="*/ 6280959 w 12192000"/>
              <a:gd name="connsiteY92" fmla="*/ 1689329 h 2237474"/>
              <a:gd name="connsiteX93" fmla="*/ 6243319 w 12192000"/>
              <a:gd name="connsiteY93" fmla="*/ 1695560 h 2237474"/>
              <a:gd name="connsiteX94" fmla="*/ 6098321 w 12192000"/>
              <a:gd name="connsiteY94" fmla="*/ 1721646 h 2237474"/>
              <a:gd name="connsiteX95" fmla="*/ 5880652 w 12192000"/>
              <a:gd name="connsiteY95" fmla="*/ 1779643 h 2237474"/>
              <a:gd name="connsiteX96" fmla="*/ 5785959 w 12192000"/>
              <a:gd name="connsiteY96" fmla="*/ 1775307 h 2237474"/>
              <a:gd name="connsiteX97" fmla="*/ 5643534 w 12192000"/>
              <a:gd name="connsiteY97" fmla="*/ 1802919 h 2237474"/>
              <a:gd name="connsiteX98" fmla="*/ 5518799 w 12192000"/>
              <a:gd name="connsiteY98" fmla="*/ 1818312 h 2237474"/>
              <a:gd name="connsiteX99" fmla="*/ 5505014 w 12192000"/>
              <a:gd name="connsiteY99" fmla="*/ 1819259 h 2237474"/>
              <a:gd name="connsiteX100" fmla="*/ 5453307 w 12192000"/>
              <a:gd name="connsiteY100" fmla="*/ 1815450 h 2237474"/>
              <a:gd name="connsiteX101" fmla="*/ 5364192 w 12192000"/>
              <a:gd name="connsiteY101" fmla="*/ 1826074 h 2237474"/>
              <a:gd name="connsiteX102" fmla="*/ 5350380 w 12192000"/>
              <a:gd name="connsiteY102" fmla="*/ 1830891 h 2237474"/>
              <a:gd name="connsiteX103" fmla="*/ 5259633 w 12192000"/>
              <a:gd name="connsiteY103" fmla="*/ 1837160 h 2237474"/>
              <a:gd name="connsiteX104" fmla="*/ 5197513 w 12192000"/>
              <a:gd name="connsiteY104" fmla="*/ 1844718 h 2237474"/>
              <a:gd name="connsiteX105" fmla="*/ 5168852 w 12192000"/>
              <a:gd name="connsiteY105" fmla="*/ 1844846 h 2237474"/>
              <a:gd name="connsiteX106" fmla="*/ 5114927 w 12192000"/>
              <a:gd name="connsiteY106" fmla="*/ 1847827 h 2237474"/>
              <a:gd name="connsiteX107" fmla="*/ 5108970 w 12192000"/>
              <a:gd name="connsiteY107" fmla="*/ 1847935 h 2237474"/>
              <a:gd name="connsiteX108" fmla="*/ 5067961 w 12192000"/>
              <a:gd name="connsiteY108" fmla="*/ 1845917 h 2237474"/>
              <a:gd name="connsiteX109" fmla="*/ 5007075 w 12192000"/>
              <a:gd name="connsiteY109" fmla="*/ 1838626 h 2237474"/>
              <a:gd name="connsiteX110" fmla="*/ 4944087 w 12192000"/>
              <a:gd name="connsiteY110" fmla="*/ 1823332 h 2237474"/>
              <a:gd name="connsiteX111" fmla="*/ 4907662 w 12192000"/>
              <a:gd name="connsiteY111" fmla="*/ 1816900 h 2237474"/>
              <a:gd name="connsiteX112" fmla="*/ 4882386 w 12192000"/>
              <a:gd name="connsiteY112" fmla="*/ 1809844 h 2237474"/>
              <a:gd name="connsiteX113" fmla="*/ 4811440 w 12192000"/>
              <a:gd name="connsiteY113" fmla="*/ 1804655 h 2237474"/>
              <a:gd name="connsiteX114" fmla="*/ 4691075 w 12192000"/>
              <a:gd name="connsiteY114" fmla="*/ 1801389 h 2237474"/>
              <a:gd name="connsiteX115" fmla="*/ 4611738 w 12192000"/>
              <a:gd name="connsiteY115" fmla="*/ 1776964 h 2237474"/>
              <a:gd name="connsiteX116" fmla="*/ 4560070 w 12192000"/>
              <a:gd name="connsiteY116" fmla="*/ 1785640 h 2237474"/>
              <a:gd name="connsiteX117" fmla="*/ 4536503 w 12192000"/>
              <a:gd name="connsiteY117" fmla="*/ 1785334 h 2237474"/>
              <a:gd name="connsiteX118" fmla="*/ 4513724 w 12192000"/>
              <a:gd name="connsiteY118" fmla="*/ 1791996 h 2237474"/>
              <a:gd name="connsiteX119" fmla="*/ 4459810 w 12192000"/>
              <a:gd name="connsiteY119" fmla="*/ 1797886 h 2237474"/>
              <a:gd name="connsiteX120" fmla="*/ 4379064 w 12192000"/>
              <a:gd name="connsiteY120" fmla="*/ 1817177 h 2237474"/>
              <a:gd name="connsiteX121" fmla="*/ 4319209 w 12192000"/>
              <a:gd name="connsiteY121" fmla="*/ 1834833 h 2237474"/>
              <a:gd name="connsiteX122" fmla="*/ 4290981 w 12192000"/>
              <a:gd name="connsiteY122" fmla="*/ 1839677 h 2237474"/>
              <a:gd name="connsiteX123" fmla="*/ 4285792 w 12192000"/>
              <a:gd name="connsiteY123" fmla="*/ 1836231 h 2237474"/>
              <a:gd name="connsiteX124" fmla="*/ 4238372 w 12192000"/>
              <a:gd name="connsiteY124" fmla="*/ 1851480 h 2237474"/>
              <a:gd name="connsiteX125" fmla="*/ 4232517 w 12192000"/>
              <a:gd name="connsiteY125" fmla="*/ 1852567 h 2237474"/>
              <a:gd name="connsiteX126" fmla="*/ 4191732 w 12192000"/>
              <a:gd name="connsiteY126" fmla="*/ 1857328 h 2237474"/>
              <a:gd name="connsiteX127" fmla="*/ 4065532 w 12192000"/>
              <a:gd name="connsiteY127" fmla="*/ 1855477 h 2237474"/>
              <a:gd name="connsiteX128" fmla="*/ 4028460 w 12192000"/>
              <a:gd name="connsiteY128" fmla="*/ 1855137 h 2237474"/>
              <a:gd name="connsiteX129" fmla="*/ 4002267 w 12192000"/>
              <a:gd name="connsiteY129" fmla="*/ 1852352 h 2237474"/>
              <a:gd name="connsiteX130" fmla="*/ 3931396 w 12192000"/>
              <a:gd name="connsiteY130" fmla="*/ 1858915 h 2237474"/>
              <a:gd name="connsiteX131" fmla="*/ 3812162 w 12192000"/>
              <a:gd name="connsiteY131" fmla="*/ 1875501 h 2237474"/>
              <a:gd name="connsiteX132" fmla="*/ 3729530 w 12192000"/>
              <a:gd name="connsiteY132" fmla="*/ 1864513 h 2237474"/>
              <a:gd name="connsiteX133" fmla="*/ 3680177 w 12192000"/>
              <a:gd name="connsiteY133" fmla="*/ 1881552 h 2237474"/>
              <a:gd name="connsiteX134" fmla="*/ 3567259 w 12192000"/>
              <a:gd name="connsiteY134" fmla="*/ 1893482 h 2237474"/>
              <a:gd name="connsiteX135" fmla="*/ 3405770 w 12192000"/>
              <a:gd name="connsiteY135" fmla="*/ 1904591 h 2237474"/>
              <a:gd name="connsiteX136" fmla="*/ 3280097 w 12192000"/>
              <a:gd name="connsiteY136" fmla="*/ 1919610 h 2237474"/>
              <a:gd name="connsiteX137" fmla="*/ 3123424 w 12192000"/>
              <a:gd name="connsiteY137" fmla="*/ 1952930 h 2237474"/>
              <a:gd name="connsiteX138" fmla="*/ 3009910 w 12192000"/>
              <a:gd name="connsiteY138" fmla="*/ 1957866 h 2237474"/>
              <a:gd name="connsiteX139" fmla="*/ 2995934 w 12192000"/>
              <a:gd name="connsiteY139" fmla="*/ 1967085 h 2237474"/>
              <a:gd name="connsiteX140" fmla="*/ 2980071 w 12192000"/>
              <a:gd name="connsiteY140" fmla="*/ 1972988 h 2237474"/>
              <a:gd name="connsiteX141" fmla="*/ 2978094 w 12192000"/>
              <a:gd name="connsiteY141" fmla="*/ 1972369 h 2237474"/>
              <a:gd name="connsiteX142" fmla="*/ 2942858 w 12192000"/>
              <a:gd name="connsiteY142" fmla="*/ 1981367 h 2237474"/>
              <a:gd name="connsiteX143" fmla="*/ 2875436 w 12192000"/>
              <a:gd name="connsiteY143" fmla="*/ 1996977 h 2237474"/>
              <a:gd name="connsiteX144" fmla="*/ 2874892 w 12192000"/>
              <a:gd name="connsiteY144" fmla="*/ 1996085 h 2237474"/>
              <a:gd name="connsiteX145" fmla="*/ 2864145 w 12192000"/>
              <a:gd name="connsiteY145" fmla="*/ 1994061 h 2237474"/>
              <a:gd name="connsiteX146" fmla="*/ 2843662 w 12192000"/>
              <a:gd name="connsiteY146" fmla="*/ 1992498 h 2237474"/>
              <a:gd name="connsiteX147" fmla="*/ 2796128 w 12192000"/>
              <a:gd name="connsiteY147" fmla="*/ 1976403 h 2237474"/>
              <a:gd name="connsiteX148" fmla="*/ 2756784 w 12192000"/>
              <a:gd name="connsiteY148" fmla="*/ 1985116 h 2237474"/>
              <a:gd name="connsiteX149" fmla="*/ 2748833 w 12192000"/>
              <a:gd name="connsiteY149" fmla="*/ 1986323 h 2237474"/>
              <a:gd name="connsiteX150" fmla="*/ 2748661 w 12192000"/>
              <a:gd name="connsiteY150" fmla="*/ 1986122 h 2237474"/>
              <a:gd name="connsiteX151" fmla="*/ 2740251 w 12192000"/>
              <a:gd name="connsiteY151" fmla="*/ 1986946 h 2237474"/>
              <a:gd name="connsiteX152" fmla="*/ 2718916 w 12192000"/>
              <a:gd name="connsiteY152" fmla="*/ 1990867 h 2237474"/>
              <a:gd name="connsiteX153" fmla="*/ 2713522 w 12192000"/>
              <a:gd name="connsiteY153" fmla="*/ 1990173 h 2237474"/>
              <a:gd name="connsiteX154" fmla="*/ 2680597 w 12192000"/>
              <a:gd name="connsiteY154" fmla="*/ 1984996 h 2237474"/>
              <a:gd name="connsiteX155" fmla="*/ 2578178 w 12192000"/>
              <a:gd name="connsiteY155" fmla="*/ 1990531 h 2237474"/>
              <a:gd name="connsiteX156" fmla="*/ 2476147 w 12192000"/>
              <a:gd name="connsiteY156" fmla="*/ 1998305 h 2237474"/>
              <a:gd name="connsiteX157" fmla="*/ 2373568 w 12192000"/>
              <a:gd name="connsiteY157" fmla="*/ 2003219 h 2237474"/>
              <a:gd name="connsiteX158" fmla="*/ 2321399 w 12192000"/>
              <a:gd name="connsiteY158" fmla="*/ 1989467 h 2237474"/>
              <a:gd name="connsiteX159" fmla="*/ 2315525 w 12192000"/>
              <a:gd name="connsiteY159" fmla="*/ 1989708 h 2237474"/>
              <a:gd name="connsiteX160" fmla="*/ 2300792 w 12192000"/>
              <a:gd name="connsiteY160" fmla="*/ 1994290 h 2237474"/>
              <a:gd name="connsiteX161" fmla="*/ 2295469 w 12192000"/>
              <a:gd name="connsiteY161" fmla="*/ 1996659 h 2237474"/>
              <a:gd name="connsiteX162" fmla="*/ 2287219 w 12192000"/>
              <a:gd name="connsiteY162" fmla="*/ 1998750 h 2237474"/>
              <a:gd name="connsiteX163" fmla="*/ 2286948 w 12192000"/>
              <a:gd name="connsiteY163" fmla="*/ 1998596 h 2237474"/>
              <a:gd name="connsiteX164" fmla="*/ 2243069 w 12192000"/>
              <a:gd name="connsiteY164" fmla="*/ 2015111 h 2237474"/>
              <a:gd name="connsiteX165" fmla="*/ 2186609 w 12192000"/>
              <a:gd name="connsiteY165" fmla="*/ 2008263 h 2237474"/>
              <a:gd name="connsiteX166" fmla="*/ 2164831 w 12192000"/>
              <a:gd name="connsiteY166" fmla="*/ 2010143 h 2237474"/>
              <a:gd name="connsiteX167" fmla="*/ 2152836 w 12192000"/>
              <a:gd name="connsiteY167" fmla="*/ 2010048 h 2237474"/>
              <a:gd name="connsiteX168" fmla="*/ 2117102 w 12192000"/>
              <a:gd name="connsiteY168" fmla="*/ 2023004 h 2237474"/>
              <a:gd name="connsiteX169" fmla="*/ 2111935 w 12192000"/>
              <a:gd name="connsiteY169" fmla="*/ 2023163 h 2237474"/>
              <a:gd name="connsiteX170" fmla="*/ 2089991 w 12192000"/>
              <a:gd name="connsiteY170" fmla="*/ 2034193 h 2237474"/>
              <a:gd name="connsiteX171" fmla="*/ 2058061 w 12192000"/>
              <a:gd name="connsiteY171" fmla="*/ 2047942 h 2237474"/>
              <a:gd name="connsiteX172" fmla="*/ 2055737 w 12192000"/>
              <a:gd name="connsiteY172" fmla="*/ 2047704 h 2237474"/>
              <a:gd name="connsiteX173" fmla="*/ 2042244 w 12192000"/>
              <a:gd name="connsiteY173" fmla="*/ 2055560 h 2237474"/>
              <a:gd name="connsiteX174" fmla="*/ 1976224 w 12192000"/>
              <a:gd name="connsiteY174" fmla="*/ 2074257 h 2237474"/>
              <a:gd name="connsiteX175" fmla="*/ 1877728 w 12192000"/>
              <a:gd name="connsiteY175" fmla="*/ 2101004 h 2237474"/>
              <a:gd name="connsiteX176" fmla="*/ 1759056 w 12192000"/>
              <a:gd name="connsiteY176" fmla="*/ 2125608 h 2237474"/>
              <a:gd name="connsiteX177" fmla="*/ 1637948 w 12192000"/>
              <a:gd name="connsiteY177" fmla="*/ 2172597 h 2237474"/>
              <a:gd name="connsiteX178" fmla="*/ 1434549 w 12192000"/>
              <a:gd name="connsiteY178" fmla="*/ 2234522 h 2237474"/>
              <a:gd name="connsiteX179" fmla="*/ 1398481 w 12192000"/>
              <a:gd name="connsiteY179" fmla="*/ 2237074 h 2237474"/>
              <a:gd name="connsiteX180" fmla="*/ 1398407 w 12192000"/>
              <a:gd name="connsiteY180" fmla="*/ 2237095 h 2237474"/>
              <a:gd name="connsiteX181" fmla="*/ 1370962 w 12192000"/>
              <a:gd name="connsiteY181" fmla="*/ 2237474 h 2237474"/>
              <a:gd name="connsiteX182" fmla="*/ 1356367 w 12192000"/>
              <a:gd name="connsiteY182" fmla="*/ 2235089 h 2237474"/>
              <a:gd name="connsiteX183" fmla="*/ 1324828 w 12192000"/>
              <a:gd name="connsiteY183" fmla="*/ 2231968 h 2237474"/>
              <a:gd name="connsiteX184" fmla="*/ 1297744 w 12192000"/>
              <a:gd name="connsiteY184" fmla="*/ 2235849 h 2237474"/>
              <a:gd name="connsiteX185" fmla="*/ 1286236 w 12192000"/>
              <a:gd name="connsiteY185" fmla="*/ 2233135 h 2237474"/>
              <a:gd name="connsiteX186" fmla="*/ 1283504 w 12192000"/>
              <a:gd name="connsiteY186" fmla="*/ 2233797 h 2237474"/>
              <a:gd name="connsiteX187" fmla="*/ 1279765 w 12192000"/>
              <a:gd name="connsiteY187" fmla="*/ 2229639 h 2237474"/>
              <a:gd name="connsiteX188" fmla="*/ 1195347 w 12192000"/>
              <a:gd name="connsiteY188" fmla="*/ 2212354 h 2237474"/>
              <a:gd name="connsiteX189" fmla="*/ 970251 w 12192000"/>
              <a:gd name="connsiteY189" fmla="*/ 2221029 h 2237474"/>
              <a:gd name="connsiteX190" fmla="*/ 812914 w 12192000"/>
              <a:gd name="connsiteY190" fmla="*/ 2202752 h 2237474"/>
              <a:gd name="connsiteX191" fmla="*/ 800195 w 12192000"/>
              <a:gd name="connsiteY191" fmla="*/ 2209407 h 2237474"/>
              <a:gd name="connsiteX192" fmla="*/ 784978 w 12192000"/>
              <a:gd name="connsiteY192" fmla="*/ 2212360 h 2237474"/>
              <a:gd name="connsiteX193" fmla="*/ 681987 w 12192000"/>
              <a:gd name="connsiteY193" fmla="*/ 2216757 h 2237474"/>
              <a:gd name="connsiteX194" fmla="*/ 669923 w 12192000"/>
              <a:gd name="connsiteY194" fmla="*/ 2211682 h 2237474"/>
              <a:gd name="connsiteX195" fmla="*/ 648680 w 12192000"/>
              <a:gd name="connsiteY195" fmla="*/ 2206229 h 2237474"/>
              <a:gd name="connsiteX196" fmla="*/ 597225 w 12192000"/>
              <a:gd name="connsiteY196" fmla="*/ 2180999 h 2237474"/>
              <a:gd name="connsiteX197" fmla="*/ 558449 w 12192000"/>
              <a:gd name="connsiteY197" fmla="*/ 2182346 h 2237474"/>
              <a:gd name="connsiteX198" fmla="*/ 550517 w 12192000"/>
              <a:gd name="connsiteY198" fmla="*/ 2182060 h 2237474"/>
              <a:gd name="connsiteX199" fmla="*/ 550309 w 12192000"/>
              <a:gd name="connsiteY199" fmla="*/ 2181825 h 2237474"/>
              <a:gd name="connsiteX200" fmla="*/ 541836 w 12192000"/>
              <a:gd name="connsiteY200" fmla="*/ 2181063 h 2237474"/>
              <a:gd name="connsiteX201" fmla="*/ 536057 w 12192000"/>
              <a:gd name="connsiteY201" fmla="*/ 2181537 h 2237474"/>
              <a:gd name="connsiteX202" fmla="*/ 520671 w 12192000"/>
              <a:gd name="connsiteY202" fmla="*/ 2180980 h 2237474"/>
              <a:gd name="connsiteX203" fmla="*/ 515024 w 12192000"/>
              <a:gd name="connsiteY203" fmla="*/ 2179258 h 2237474"/>
              <a:gd name="connsiteX204" fmla="*/ 512278 w 12192000"/>
              <a:gd name="connsiteY204" fmla="*/ 2176369 h 2237474"/>
              <a:gd name="connsiteX205" fmla="*/ 480419 w 12192000"/>
              <a:gd name="connsiteY205" fmla="*/ 2167807 h 2237474"/>
              <a:gd name="connsiteX206" fmla="*/ 413835 w 12192000"/>
              <a:gd name="connsiteY206" fmla="*/ 2156783 h 2237474"/>
              <a:gd name="connsiteX207" fmla="*/ 376513 w 12192000"/>
              <a:gd name="connsiteY207" fmla="*/ 2154014 h 2237474"/>
              <a:gd name="connsiteX208" fmla="*/ 273386 w 12192000"/>
              <a:gd name="connsiteY208" fmla="*/ 2142551 h 2237474"/>
              <a:gd name="connsiteX209" fmla="*/ 169207 w 12192000"/>
              <a:gd name="connsiteY209" fmla="*/ 2128100 h 2237474"/>
              <a:gd name="connsiteX210" fmla="*/ 93149 w 12192000"/>
              <a:gd name="connsiteY210" fmla="*/ 2105324 h 2237474"/>
              <a:gd name="connsiteX211" fmla="*/ 88109 w 12192000"/>
              <a:gd name="connsiteY211" fmla="*/ 2106704 h 2237474"/>
              <a:gd name="connsiteX212" fmla="*/ 80022 w 12192000"/>
              <a:gd name="connsiteY212" fmla="*/ 2107254 h 2237474"/>
              <a:gd name="connsiteX213" fmla="*/ 79717 w 12192000"/>
              <a:gd name="connsiteY213" fmla="*/ 2107046 h 2237474"/>
              <a:gd name="connsiteX214" fmla="*/ 72352 w 12192000"/>
              <a:gd name="connsiteY214" fmla="*/ 2107991 h 2237474"/>
              <a:gd name="connsiteX215" fmla="*/ 37645 w 12192000"/>
              <a:gd name="connsiteY215" fmla="*/ 2115401 h 2237474"/>
              <a:gd name="connsiteX216" fmla="*/ 4572 w 12192000"/>
              <a:gd name="connsiteY216" fmla="*/ 2111091 h 2237474"/>
              <a:gd name="connsiteX217" fmla="*/ 0 w 12192000"/>
              <a:gd name="connsiteY217" fmla="*/ 2110468 h 2237474"/>
              <a:gd name="connsiteX218" fmla="*/ 0 w 12192000"/>
              <a:gd name="connsiteY21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78288 w 12192000"/>
              <a:gd name="connsiteY25" fmla="*/ 854362 h 2237474"/>
              <a:gd name="connsiteX26" fmla="*/ 9761459 w 12192000"/>
              <a:gd name="connsiteY26" fmla="*/ 862394 h 2237474"/>
              <a:gd name="connsiteX27" fmla="*/ 9705768 w 12192000"/>
              <a:gd name="connsiteY27" fmla="*/ 894610 h 2237474"/>
              <a:gd name="connsiteX28" fmla="*/ 9683005 w 12192000"/>
              <a:gd name="connsiteY28" fmla="*/ 894128 h 2237474"/>
              <a:gd name="connsiteX29" fmla="*/ 9594438 w 12192000"/>
              <a:gd name="connsiteY29" fmla="*/ 919051 h 2237474"/>
              <a:gd name="connsiteX30" fmla="*/ 9577033 w 12192000"/>
              <a:gd name="connsiteY30" fmla="*/ 922857 h 2237474"/>
              <a:gd name="connsiteX31" fmla="*/ 9544189 w 12192000"/>
              <a:gd name="connsiteY31" fmla="*/ 938966 h 2237474"/>
              <a:gd name="connsiteX32" fmla="*/ 9500499 w 12192000"/>
              <a:gd name="connsiteY32" fmla="*/ 954680 h 2237474"/>
              <a:gd name="connsiteX33" fmla="*/ 9428195 w 12192000"/>
              <a:gd name="connsiteY33" fmla="*/ 986225 h 2237474"/>
              <a:gd name="connsiteX34" fmla="*/ 9410017 w 12192000"/>
              <a:gd name="connsiteY34" fmla="*/ 993931 h 2237474"/>
              <a:gd name="connsiteX35" fmla="*/ 9392919 w 12192000"/>
              <a:gd name="connsiteY35" fmla="*/ 994656 h 2237474"/>
              <a:gd name="connsiteX36" fmla="*/ 9278619 w 12192000"/>
              <a:gd name="connsiteY36" fmla="*/ 1011878 h 2237474"/>
              <a:gd name="connsiteX37" fmla="*/ 9268019 w 12192000"/>
              <a:gd name="connsiteY37" fmla="*/ 1007442 h 2237474"/>
              <a:gd name="connsiteX38" fmla="*/ 9234662 w 12192000"/>
              <a:gd name="connsiteY38" fmla="*/ 1023056 h 2237474"/>
              <a:gd name="connsiteX39" fmla="*/ 9181033 w 12192000"/>
              <a:gd name="connsiteY39" fmla="*/ 1037921 h 2237474"/>
              <a:gd name="connsiteX40" fmla="*/ 9155969 w 12192000"/>
              <a:gd name="connsiteY40" fmla="*/ 1046804 h 2237474"/>
              <a:gd name="connsiteX41" fmla="*/ 9133985 w 12192000"/>
              <a:gd name="connsiteY41" fmla="*/ 1046450 h 2237474"/>
              <a:gd name="connsiteX42" fmla="*/ 9012987 w 12192000"/>
              <a:gd name="connsiteY42" fmla="*/ 1061986 h 2237474"/>
              <a:gd name="connsiteX43" fmla="*/ 8968445 w 12192000"/>
              <a:gd name="connsiteY43" fmla="*/ 1052169 h 2237474"/>
              <a:gd name="connsiteX44" fmla="*/ 8958984 w 12192000"/>
              <a:gd name="connsiteY44" fmla="*/ 1057212 h 2237474"/>
              <a:gd name="connsiteX45" fmla="*/ 8886001 w 12192000"/>
              <a:gd name="connsiteY45" fmla="*/ 1067468 h 2237474"/>
              <a:gd name="connsiteX46" fmla="*/ 8838610 w 12192000"/>
              <a:gd name="connsiteY46" fmla="*/ 1075091 h 2237474"/>
              <a:gd name="connsiteX47" fmla="*/ 8750383 w 12192000"/>
              <a:gd name="connsiteY47" fmla="*/ 1097387 h 2237474"/>
              <a:gd name="connsiteX48" fmla="*/ 8697365 w 12192000"/>
              <a:gd name="connsiteY48" fmla="*/ 1105869 h 2237474"/>
              <a:gd name="connsiteX49" fmla="*/ 8665605 w 12192000"/>
              <a:gd name="connsiteY49" fmla="*/ 1110791 h 2237474"/>
              <a:gd name="connsiteX50" fmla="*/ 8584946 w 12192000"/>
              <a:gd name="connsiteY50" fmla="*/ 1135226 h 2237474"/>
              <a:gd name="connsiteX51" fmla="*/ 8460755 w 12192000"/>
              <a:gd name="connsiteY51" fmla="*/ 1203427 h 2237474"/>
              <a:gd name="connsiteX52" fmla="*/ 8419755 w 12192000"/>
              <a:gd name="connsiteY52" fmla="*/ 1216260 h 2237474"/>
              <a:gd name="connsiteX53" fmla="*/ 8411626 w 12192000"/>
              <a:gd name="connsiteY53" fmla="*/ 1214397 h 2237474"/>
              <a:gd name="connsiteX54" fmla="*/ 8363469 w 12192000"/>
              <a:gd name="connsiteY54" fmla="*/ 1246658 h 2237474"/>
              <a:gd name="connsiteX55" fmla="*/ 8275497 w 12192000"/>
              <a:gd name="connsiteY55" fmla="*/ 1264396 h 2237474"/>
              <a:gd name="connsiteX56" fmla="*/ 8206287 w 12192000"/>
              <a:gd name="connsiteY56" fmla="*/ 1273060 h 2237474"/>
              <a:gd name="connsiteX57" fmla="*/ 8168705 w 12192000"/>
              <a:gd name="connsiteY57" fmla="*/ 1279956 h 2237474"/>
              <a:gd name="connsiteX58" fmla="*/ 8139997 w 12192000"/>
              <a:gd name="connsiteY58" fmla="*/ 1282713 h 2237474"/>
              <a:gd name="connsiteX59" fmla="*/ 8074238 w 12192000"/>
              <a:gd name="connsiteY59" fmla="*/ 1301895 h 2237474"/>
              <a:gd name="connsiteX60" fmla="*/ 7968292 w 12192000"/>
              <a:gd name="connsiteY60" fmla="*/ 1338779 h 2237474"/>
              <a:gd name="connsiteX61" fmla="*/ 7945122 w 12192000"/>
              <a:gd name="connsiteY61" fmla="*/ 1345477 h 2237474"/>
              <a:gd name="connsiteX62" fmla="*/ 7902328 w 12192000"/>
              <a:gd name="connsiteY62" fmla="*/ 1345865 h 2237474"/>
              <a:gd name="connsiteX63" fmla="*/ 7875879 w 12192000"/>
              <a:gd name="connsiteY63" fmla="*/ 1345646 h 2237474"/>
              <a:gd name="connsiteX64" fmla="*/ 7840612 w 12192000"/>
              <a:gd name="connsiteY64" fmla="*/ 1369373 h 2237474"/>
              <a:gd name="connsiteX65" fmla="*/ 7786819 w 12192000"/>
              <a:gd name="connsiteY65" fmla="*/ 1378970 h 2237474"/>
              <a:gd name="connsiteX66" fmla="*/ 7548172 w 12192000"/>
              <a:gd name="connsiteY66" fmla="*/ 1417460 h 2237474"/>
              <a:gd name="connsiteX67" fmla="*/ 7483437 w 12192000"/>
              <a:gd name="connsiteY67" fmla="*/ 1478152 h 2237474"/>
              <a:gd name="connsiteX68" fmla="*/ 7377870 w 12192000"/>
              <a:gd name="connsiteY68" fmla="*/ 1523319 h 2237474"/>
              <a:gd name="connsiteX69" fmla="*/ 7230737 w 12192000"/>
              <a:gd name="connsiteY69" fmla="*/ 1562633 h 2237474"/>
              <a:gd name="connsiteX70" fmla="*/ 7224458 w 12192000"/>
              <a:gd name="connsiteY70" fmla="*/ 1573008 h 2237474"/>
              <a:gd name="connsiteX71" fmla="*/ 7213486 w 12192000"/>
              <a:gd name="connsiteY71" fmla="*/ 1580987 h 2237474"/>
              <a:gd name="connsiteX72" fmla="*/ 7183121 w 12192000"/>
              <a:gd name="connsiteY72" fmla="*/ 1595162 h 2237474"/>
              <a:gd name="connsiteX73" fmla="*/ 7164601 w 12192000"/>
              <a:gd name="connsiteY73" fmla="*/ 1606490 h 2237474"/>
              <a:gd name="connsiteX74" fmla="*/ 7114651 w 12192000"/>
              <a:gd name="connsiteY74" fmla="*/ 1620959 h 2237474"/>
              <a:gd name="connsiteX75" fmla="*/ 7092727 w 12192000"/>
              <a:gd name="connsiteY75" fmla="*/ 1623628 h 2237474"/>
              <a:gd name="connsiteX76" fmla="*/ 7031309 w 12192000"/>
              <a:gd name="connsiteY76" fmla="*/ 1619451 h 2237474"/>
              <a:gd name="connsiteX77" fmla="*/ 6999084 w 12192000"/>
              <a:gd name="connsiteY77" fmla="*/ 1634317 h 2237474"/>
              <a:gd name="connsiteX78" fmla="*/ 6992107 w 12192000"/>
              <a:gd name="connsiteY78" fmla="*/ 1636860 h 2237474"/>
              <a:gd name="connsiteX79" fmla="*/ 6991765 w 12192000"/>
              <a:gd name="connsiteY79" fmla="*/ 1636725 h 2237474"/>
              <a:gd name="connsiteX80" fmla="*/ 6900177 w 12192000"/>
              <a:gd name="connsiteY80" fmla="*/ 1636016 h 2237474"/>
              <a:gd name="connsiteX81" fmla="*/ 6795372 w 12192000"/>
              <a:gd name="connsiteY81" fmla="*/ 1644845 h 2237474"/>
              <a:gd name="connsiteX82" fmla="*/ 6692251 w 12192000"/>
              <a:gd name="connsiteY82" fmla="*/ 1656357 h 2237474"/>
              <a:gd name="connsiteX83" fmla="*/ 6655235 w 12192000"/>
              <a:gd name="connsiteY83" fmla="*/ 1661869 h 2237474"/>
              <a:gd name="connsiteX84" fmla="*/ 6587857 w 12192000"/>
              <a:gd name="connsiteY84" fmla="*/ 1665769 h 2237474"/>
              <a:gd name="connsiteX85" fmla="*/ 6554894 w 12192000"/>
              <a:gd name="connsiteY85" fmla="*/ 1664428 h 2237474"/>
              <a:gd name="connsiteX86" fmla="*/ 6516595 w 12192000"/>
              <a:gd name="connsiteY86" fmla="*/ 1667475 h 2237474"/>
              <a:gd name="connsiteX87" fmla="*/ 6508541 w 12192000"/>
              <a:gd name="connsiteY87" fmla="*/ 1668757 h 2237474"/>
              <a:gd name="connsiteX88" fmla="*/ 6471012 w 12192000"/>
              <a:gd name="connsiteY88" fmla="*/ 1678604 h 2237474"/>
              <a:gd name="connsiteX89" fmla="*/ 6415265 w 12192000"/>
              <a:gd name="connsiteY89" fmla="*/ 1665317 h 2237474"/>
              <a:gd name="connsiteX90" fmla="*/ 6364035 w 12192000"/>
              <a:gd name="connsiteY90" fmla="*/ 1667683 h 2237474"/>
              <a:gd name="connsiteX91" fmla="*/ 6280959 w 12192000"/>
              <a:gd name="connsiteY91" fmla="*/ 1689329 h 2237474"/>
              <a:gd name="connsiteX92" fmla="*/ 6243319 w 12192000"/>
              <a:gd name="connsiteY92" fmla="*/ 1695560 h 2237474"/>
              <a:gd name="connsiteX93" fmla="*/ 6098321 w 12192000"/>
              <a:gd name="connsiteY93" fmla="*/ 1721646 h 2237474"/>
              <a:gd name="connsiteX94" fmla="*/ 5880652 w 12192000"/>
              <a:gd name="connsiteY94" fmla="*/ 1779643 h 2237474"/>
              <a:gd name="connsiteX95" fmla="*/ 5785959 w 12192000"/>
              <a:gd name="connsiteY95" fmla="*/ 1775307 h 2237474"/>
              <a:gd name="connsiteX96" fmla="*/ 5643534 w 12192000"/>
              <a:gd name="connsiteY96" fmla="*/ 1802919 h 2237474"/>
              <a:gd name="connsiteX97" fmla="*/ 5518799 w 12192000"/>
              <a:gd name="connsiteY97" fmla="*/ 1818312 h 2237474"/>
              <a:gd name="connsiteX98" fmla="*/ 5505014 w 12192000"/>
              <a:gd name="connsiteY98" fmla="*/ 1819259 h 2237474"/>
              <a:gd name="connsiteX99" fmla="*/ 5453307 w 12192000"/>
              <a:gd name="connsiteY99" fmla="*/ 1815450 h 2237474"/>
              <a:gd name="connsiteX100" fmla="*/ 5364192 w 12192000"/>
              <a:gd name="connsiteY100" fmla="*/ 1826074 h 2237474"/>
              <a:gd name="connsiteX101" fmla="*/ 5350380 w 12192000"/>
              <a:gd name="connsiteY101" fmla="*/ 1830891 h 2237474"/>
              <a:gd name="connsiteX102" fmla="*/ 5259633 w 12192000"/>
              <a:gd name="connsiteY102" fmla="*/ 1837160 h 2237474"/>
              <a:gd name="connsiteX103" fmla="*/ 5197513 w 12192000"/>
              <a:gd name="connsiteY103" fmla="*/ 1844718 h 2237474"/>
              <a:gd name="connsiteX104" fmla="*/ 5168852 w 12192000"/>
              <a:gd name="connsiteY104" fmla="*/ 1844846 h 2237474"/>
              <a:gd name="connsiteX105" fmla="*/ 5114927 w 12192000"/>
              <a:gd name="connsiteY105" fmla="*/ 1847827 h 2237474"/>
              <a:gd name="connsiteX106" fmla="*/ 5108970 w 12192000"/>
              <a:gd name="connsiteY106" fmla="*/ 1847935 h 2237474"/>
              <a:gd name="connsiteX107" fmla="*/ 5067961 w 12192000"/>
              <a:gd name="connsiteY107" fmla="*/ 1845917 h 2237474"/>
              <a:gd name="connsiteX108" fmla="*/ 5007075 w 12192000"/>
              <a:gd name="connsiteY108" fmla="*/ 1838626 h 2237474"/>
              <a:gd name="connsiteX109" fmla="*/ 4944087 w 12192000"/>
              <a:gd name="connsiteY109" fmla="*/ 1823332 h 2237474"/>
              <a:gd name="connsiteX110" fmla="*/ 4907662 w 12192000"/>
              <a:gd name="connsiteY110" fmla="*/ 1816900 h 2237474"/>
              <a:gd name="connsiteX111" fmla="*/ 4882386 w 12192000"/>
              <a:gd name="connsiteY111" fmla="*/ 1809844 h 2237474"/>
              <a:gd name="connsiteX112" fmla="*/ 4811440 w 12192000"/>
              <a:gd name="connsiteY112" fmla="*/ 1804655 h 2237474"/>
              <a:gd name="connsiteX113" fmla="*/ 4691075 w 12192000"/>
              <a:gd name="connsiteY113" fmla="*/ 1801389 h 2237474"/>
              <a:gd name="connsiteX114" fmla="*/ 4611738 w 12192000"/>
              <a:gd name="connsiteY114" fmla="*/ 1776964 h 2237474"/>
              <a:gd name="connsiteX115" fmla="*/ 4560070 w 12192000"/>
              <a:gd name="connsiteY115" fmla="*/ 1785640 h 2237474"/>
              <a:gd name="connsiteX116" fmla="*/ 4536503 w 12192000"/>
              <a:gd name="connsiteY116" fmla="*/ 1785334 h 2237474"/>
              <a:gd name="connsiteX117" fmla="*/ 4513724 w 12192000"/>
              <a:gd name="connsiteY117" fmla="*/ 1791996 h 2237474"/>
              <a:gd name="connsiteX118" fmla="*/ 4459810 w 12192000"/>
              <a:gd name="connsiteY118" fmla="*/ 1797886 h 2237474"/>
              <a:gd name="connsiteX119" fmla="*/ 4379064 w 12192000"/>
              <a:gd name="connsiteY119" fmla="*/ 1817177 h 2237474"/>
              <a:gd name="connsiteX120" fmla="*/ 4319209 w 12192000"/>
              <a:gd name="connsiteY120" fmla="*/ 1834833 h 2237474"/>
              <a:gd name="connsiteX121" fmla="*/ 4290981 w 12192000"/>
              <a:gd name="connsiteY121" fmla="*/ 1839677 h 2237474"/>
              <a:gd name="connsiteX122" fmla="*/ 4285792 w 12192000"/>
              <a:gd name="connsiteY122" fmla="*/ 1836231 h 2237474"/>
              <a:gd name="connsiteX123" fmla="*/ 4238372 w 12192000"/>
              <a:gd name="connsiteY123" fmla="*/ 1851480 h 2237474"/>
              <a:gd name="connsiteX124" fmla="*/ 4232517 w 12192000"/>
              <a:gd name="connsiteY124" fmla="*/ 1852567 h 2237474"/>
              <a:gd name="connsiteX125" fmla="*/ 4191732 w 12192000"/>
              <a:gd name="connsiteY125" fmla="*/ 1857328 h 2237474"/>
              <a:gd name="connsiteX126" fmla="*/ 4065532 w 12192000"/>
              <a:gd name="connsiteY126" fmla="*/ 1855477 h 2237474"/>
              <a:gd name="connsiteX127" fmla="*/ 4028460 w 12192000"/>
              <a:gd name="connsiteY127" fmla="*/ 1855137 h 2237474"/>
              <a:gd name="connsiteX128" fmla="*/ 4002267 w 12192000"/>
              <a:gd name="connsiteY128" fmla="*/ 1852352 h 2237474"/>
              <a:gd name="connsiteX129" fmla="*/ 3931396 w 12192000"/>
              <a:gd name="connsiteY129" fmla="*/ 1858915 h 2237474"/>
              <a:gd name="connsiteX130" fmla="*/ 3812162 w 12192000"/>
              <a:gd name="connsiteY130" fmla="*/ 1875501 h 2237474"/>
              <a:gd name="connsiteX131" fmla="*/ 3729530 w 12192000"/>
              <a:gd name="connsiteY131" fmla="*/ 1864513 h 2237474"/>
              <a:gd name="connsiteX132" fmla="*/ 3680177 w 12192000"/>
              <a:gd name="connsiteY132" fmla="*/ 1881552 h 2237474"/>
              <a:gd name="connsiteX133" fmla="*/ 3567259 w 12192000"/>
              <a:gd name="connsiteY133" fmla="*/ 1893482 h 2237474"/>
              <a:gd name="connsiteX134" fmla="*/ 3405770 w 12192000"/>
              <a:gd name="connsiteY134" fmla="*/ 1904591 h 2237474"/>
              <a:gd name="connsiteX135" fmla="*/ 3280097 w 12192000"/>
              <a:gd name="connsiteY135" fmla="*/ 1919610 h 2237474"/>
              <a:gd name="connsiteX136" fmla="*/ 3123424 w 12192000"/>
              <a:gd name="connsiteY136" fmla="*/ 1952930 h 2237474"/>
              <a:gd name="connsiteX137" fmla="*/ 3009910 w 12192000"/>
              <a:gd name="connsiteY137" fmla="*/ 1957866 h 2237474"/>
              <a:gd name="connsiteX138" fmla="*/ 2995934 w 12192000"/>
              <a:gd name="connsiteY138" fmla="*/ 1967085 h 2237474"/>
              <a:gd name="connsiteX139" fmla="*/ 2980071 w 12192000"/>
              <a:gd name="connsiteY139" fmla="*/ 1972988 h 2237474"/>
              <a:gd name="connsiteX140" fmla="*/ 2978094 w 12192000"/>
              <a:gd name="connsiteY140" fmla="*/ 1972369 h 2237474"/>
              <a:gd name="connsiteX141" fmla="*/ 2942858 w 12192000"/>
              <a:gd name="connsiteY141" fmla="*/ 1981367 h 2237474"/>
              <a:gd name="connsiteX142" fmla="*/ 2875436 w 12192000"/>
              <a:gd name="connsiteY142" fmla="*/ 1996977 h 2237474"/>
              <a:gd name="connsiteX143" fmla="*/ 2874892 w 12192000"/>
              <a:gd name="connsiteY143" fmla="*/ 1996085 h 2237474"/>
              <a:gd name="connsiteX144" fmla="*/ 2864145 w 12192000"/>
              <a:gd name="connsiteY144" fmla="*/ 1994061 h 2237474"/>
              <a:gd name="connsiteX145" fmla="*/ 2843662 w 12192000"/>
              <a:gd name="connsiteY145" fmla="*/ 1992498 h 2237474"/>
              <a:gd name="connsiteX146" fmla="*/ 2796128 w 12192000"/>
              <a:gd name="connsiteY146" fmla="*/ 1976403 h 2237474"/>
              <a:gd name="connsiteX147" fmla="*/ 2756784 w 12192000"/>
              <a:gd name="connsiteY147" fmla="*/ 1985116 h 2237474"/>
              <a:gd name="connsiteX148" fmla="*/ 2748833 w 12192000"/>
              <a:gd name="connsiteY148" fmla="*/ 1986323 h 2237474"/>
              <a:gd name="connsiteX149" fmla="*/ 2748661 w 12192000"/>
              <a:gd name="connsiteY149" fmla="*/ 1986122 h 2237474"/>
              <a:gd name="connsiteX150" fmla="*/ 2740251 w 12192000"/>
              <a:gd name="connsiteY150" fmla="*/ 1986946 h 2237474"/>
              <a:gd name="connsiteX151" fmla="*/ 2718916 w 12192000"/>
              <a:gd name="connsiteY151" fmla="*/ 1990867 h 2237474"/>
              <a:gd name="connsiteX152" fmla="*/ 2713522 w 12192000"/>
              <a:gd name="connsiteY152" fmla="*/ 1990173 h 2237474"/>
              <a:gd name="connsiteX153" fmla="*/ 2680597 w 12192000"/>
              <a:gd name="connsiteY153" fmla="*/ 1984996 h 2237474"/>
              <a:gd name="connsiteX154" fmla="*/ 2578178 w 12192000"/>
              <a:gd name="connsiteY154" fmla="*/ 1990531 h 2237474"/>
              <a:gd name="connsiteX155" fmla="*/ 2476147 w 12192000"/>
              <a:gd name="connsiteY155" fmla="*/ 1998305 h 2237474"/>
              <a:gd name="connsiteX156" fmla="*/ 2373568 w 12192000"/>
              <a:gd name="connsiteY156" fmla="*/ 2003219 h 2237474"/>
              <a:gd name="connsiteX157" fmla="*/ 2321399 w 12192000"/>
              <a:gd name="connsiteY157" fmla="*/ 1989467 h 2237474"/>
              <a:gd name="connsiteX158" fmla="*/ 2315525 w 12192000"/>
              <a:gd name="connsiteY158" fmla="*/ 1989708 h 2237474"/>
              <a:gd name="connsiteX159" fmla="*/ 2300792 w 12192000"/>
              <a:gd name="connsiteY159" fmla="*/ 1994290 h 2237474"/>
              <a:gd name="connsiteX160" fmla="*/ 2295469 w 12192000"/>
              <a:gd name="connsiteY160" fmla="*/ 1996659 h 2237474"/>
              <a:gd name="connsiteX161" fmla="*/ 2287219 w 12192000"/>
              <a:gd name="connsiteY161" fmla="*/ 1998750 h 2237474"/>
              <a:gd name="connsiteX162" fmla="*/ 2286948 w 12192000"/>
              <a:gd name="connsiteY162" fmla="*/ 1998596 h 2237474"/>
              <a:gd name="connsiteX163" fmla="*/ 2243069 w 12192000"/>
              <a:gd name="connsiteY163" fmla="*/ 2015111 h 2237474"/>
              <a:gd name="connsiteX164" fmla="*/ 2186609 w 12192000"/>
              <a:gd name="connsiteY164" fmla="*/ 2008263 h 2237474"/>
              <a:gd name="connsiteX165" fmla="*/ 2164831 w 12192000"/>
              <a:gd name="connsiteY165" fmla="*/ 2010143 h 2237474"/>
              <a:gd name="connsiteX166" fmla="*/ 2152836 w 12192000"/>
              <a:gd name="connsiteY166" fmla="*/ 2010048 h 2237474"/>
              <a:gd name="connsiteX167" fmla="*/ 2117102 w 12192000"/>
              <a:gd name="connsiteY167" fmla="*/ 2023004 h 2237474"/>
              <a:gd name="connsiteX168" fmla="*/ 2111935 w 12192000"/>
              <a:gd name="connsiteY168" fmla="*/ 2023163 h 2237474"/>
              <a:gd name="connsiteX169" fmla="*/ 2089991 w 12192000"/>
              <a:gd name="connsiteY169" fmla="*/ 2034193 h 2237474"/>
              <a:gd name="connsiteX170" fmla="*/ 2058061 w 12192000"/>
              <a:gd name="connsiteY170" fmla="*/ 2047942 h 2237474"/>
              <a:gd name="connsiteX171" fmla="*/ 2055737 w 12192000"/>
              <a:gd name="connsiteY171" fmla="*/ 2047704 h 2237474"/>
              <a:gd name="connsiteX172" fmla="*/ 2042244 w 12192000"/>
              <a:gd name="connsiteY172" fmla="*/ 2055560 h 2237474"/>
              <a:gd name="connsiteX173" fmla="*/ 1976224 w 12192000"/>
              <a:gd name="connsiteY173" fmla="*/ 2074257 h 2237474"/>
              <a:gd name="connsiteX174" fmla="*/ 1877728 w 12192000"/>
              <a:gd name="connsiteY174" fmla="*/ 2101004 h 2237474"/>
              <a:gd name="connsiteX175" fmla="*/ 1759056 w 12192000"/>
              <a:gd name="connsiteY175" fmla="*/ 2125608 h 2237474"/>
              <a:gd name="connsiteX176" fmla="*/ 1637948 w 12192000"/>
              <a:gd name="connsiteY176" fmla="*/ 2172597 h 2237474"/>
              <a:gd name="connsiteX177" fmla="*/ 1434549 w 12192000"/>
              <a:gd name="connsiteY177" fmla="*/ 2234522 h 2237474"/>
              <a:gd name="connsiteX178" fmla="*/ 1398481 w 12192000"/>
              <a:gd name="connsiteY178" fmla="*/ 2237074 h 2237474"/>
              <a:gd name="connsiteX179" fmla="*/ 1398407 w 12192000"/>
              <a:gd name="connsiteY179" fmla="*/ 2237095 h 2237474"/>
              <a:gd name="connsiteX180" fmla="*/ 1370962 w 12192000"/>
              <a:gd name="connsiteY180" fmla="*/ 2237474 h 2237474"/>
              <a:gd name="connsiteX181" fmla="*/ 1356367 w 12192000"/>
              <a:gd name="connsiteY181" fmla="*/ 2235089 h 2237474"/>
              <a:gd name="connsiteX182" fmla="*/ 1324828 w 12192000"/>
              <a:gd name="connsiteY182" fmla="*/ 2231968 h 2237474"/>
              <a:gd name="connsiteX183" fmla="*/ 1297744 w 12192000"/>
              <a:gd name="connsiteY183" fmla="*/ 2235849 h 2237474"/>
              <a:gd name="connsiteX184" fmla="*/ 1286236 w 12192000"/>
              <a:gd name="connsiteY184" fmla="*/ 2233135 h 2237474"/>
              <a:gd name="connsiteX185" fmla="*/ 1283504 w 12192000"/>
              <a:gd name="connsiteY185" fmla="*/ 2233797 h 2237474"/>
              <a:gd name="connsiteX186" fmla="*/ 1279765 w 12192000"/>
              <a:gd name="connsiteY186" fmla="*/ 2229639 h 2237474"/>
              <a:gd name="connsiteX187" fmla="*/ 1195347 w 12192000"/>
              <a:gd name="connsiteY187" fmla="*/ 2212354 h 2237474"/>
              <a:gd name="connsiteX188" fmla="*/ 970251 w 12192000"/>
              <a:gd name="connsiteY188" fmla="*/ 2221029 h 2237474"/>
              <a:gd name="connsiteX189" fmla="*/ 812914 w 12192000"/>
              <a:gd name="connsiteY189" fmla="*/ 2202752 h 2237474"/>
              <a:gd name="connsiteX190" fmla="*/ 800195 w 12192000"/>
              <a:gd name="connsiteY190" fmla="*/ 2209407 h 2237474"/>
              <a:gd name="connsiteX191" fmla="*/ 784978 w 12192000"/>
              <a:gd name="connsiteY191" fmla="*/ 2212360 h 2237474"/>
              <a:gd name="connsiteX192" fmla="*/ 681987 w 12192000"/>
              <a:gd name="connsiteY192" fmla="*/ 2216757 h 2237474"/>
              <a:gd name="connsiteX193" fmla="*/ 669923 w 12192000"/>
              <a:gd name="connsiteY193" fmla="*/ 2211682 h 2237474"/>
              <a:gd name="connsiteX194" fmla="*/ 648680 w 12192000"/>
              <a:gd name="connsiteY194" fmla="*/ 2206229 h 2237474"/>
              <a:gd name="connsiteX195" fmla="*/ 597225 w 12192000"/>
              <a:gd name="connsiteY195" fmla="*/ 2180999 h 2237474"/>
              <a:gd name="connsiteX196" fmla="*/ 558449 w 12192000"/>
              <a:gd name="connsiteY196" fmla="*/ 2182346 h 2237474"/>
              <a:gd name="connsiteX197" fmla="*/ 550517 w 12192000"/>
              <a:gd name="connsiteY197" fmla="*/ 2182060 h 2237474"/>
              <a:gd name="connsiteX198" fmla="*/ 550309 w 12192000"/>
              <a:gd name="connsiteY198" fmla="*/ 2181825 h 2237474"/>
              <a:gd name="connsiteX199" fmla="*/ 541836 w 12192000"/>
              <a:gd name="connsiteY199" fmla="*/ 2181063 h 2237474"/>
              <a:gd name="connsiteX200" fmla="*/ 536057 w 12192000"/>
              <a:gd name="connsiteY200" fmla="*/ 2181537 h 2237474"/>
              <a:gd name="connsiteX201" fmla="*/ 520671 w 12192000"/>
              <a:gd name="connsiteY201" fmla="*/ 2180980 h 2237474"/>
              <a:gd name="connsiteX202" fmla="*/ 515024 w 12192000"/>
              <a:gd name="connsiteY202" fmla="*/ 2179258 h 2237474"/>
              <a:gd name="connsiteX203" fmla="*/ 512278 w 12192000"/>
              <a:gd name="connsiteY203" fmla="*/ 2176369 h 2237474"/>
              <a:gd name="connsiteX204" fmla="*/ 480419 w 12192000"/>
              <a:gd name="connsiteY204" fmla="*/ 2167807 h 2237474"/>
              <a:gd name="connsiteX205" fmla="*/ 413835 w 12192000"/>
              <a:gd name="connsiteY205" fmla="*/ 2156783 h 2237474"/>
              <a:gd name="connsiteX206" fmla="*/ 376513 w 12192000"/>
              <a:gd name="connsiteY206" fmla="*/ 2154014 h 2237474"/>
              <a:gd name="connsiteX207" fmla="*/ 273386 w 12192000"/>
              <a:gd name="connsiteY207" fmla="*/ 2142551 h 2237474"/>
              <a:gd name="connsiteX208" fmla="*/ 169207 w 12192000"/>
              <a:gd name="connsiteY208" fmla="*/ 2128100 h 2237474"/>
              <a:gd name="connsiteX209" fmla="*/ 93149 w 12192000"/>
              <a:gd name="connsiteY209" fmla="*/ 2105324 h 2237474"/>
              <a:gd name="connsiteX210" fmla="*/ 88109 w 12192000"/>
              <a:gd name="connsiteY210" fmla="*/ 2106704 h 2237474"/>
              <a:gd name="connsiteX211" fmla="*/ 80022 w 12192000"/>
              <a:gd name="connsiteY211" fmla="*/ 2107254 h 2237474"/>
              <a:gd name="connsiteX212" fmla="*/ 79717 w 12192000"/>
              <a:gd name="connsiteY212" fmla="*/ 2107046 h 2237474"/>
              <a:gd name="connsiteX213" fmla="*/ 72352 w 12192000"/>
              <a:gd name="connsiteY213" fmla="*/ 2107991 h 2237474"/>
              <a:gd name="connsiteX214" fmla="*/ 37645 w 12192000"/>
              <a:gd name="connsiteY214" fmla="*/ 2115401 h 2237474"/>
              <a:gd name="connsiteX215" fmla="*/ 4572 w 12192000"/>
              <a:gd name="connsiteY215" fmla="*/ 2111091 h 2237474"/>
              <a:gd name="connsiteX216" fmla="*/ 0 w 12192000"/>
              <a:gd name="connsiteY216" fmla="*/ 2110468 h 2237474"/>
              <a:gd name="connsiteX217" fmla="*/ 0 w 12192000"/>
              <a:gd name="connsiteY21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61459 w 12192000"/>
              <a:gd name="connsiteY25" fmla="*/ 862394 h 2237474"/>
              <a:gd name="connsiteX26" fmla="*/ 9705768 w 12192000"/>
              <a:gd name="connsiteY26" fmla="*/ 894610 h 2237474"/>
              <a:gd name="connsiteX27" fmla="*/ 9683005 w 12192000"/>
              <a:gd name="connsiteY27" fmla="*/ 894128 h 2237474"/>
              <a:gd name="connsiteX28" fmla="*/ 9594438 w 12192000"/>
              <a:gd name="connsiteY28" fmla="*/ 919051 h 2237474"/>
              <a:gd name="connsiteX29" fmla="*/ 9577033 w 12192000"/>
              <a:gd name="connsiteY29" fmla="*/ 922857 h 2237474"/>
              <a:gd name="connsiteX30" fmla="*/ 9544189 w 12192000"/>
              <a:gd name="connsiteY30" fmla="*/ 938966 h 2237474"/>
              <a:gd name="connsiteX31" fmla="*/ 9500499 w 12192000"/>
              <a:gd name="connsiteY31" fmla="*/ 954680 h 2237474"/>
              <a:gd name="connsiteX32" fmla="*/ 9428195 w 12192000"/>
              <a:gd name="connsiteY32" fmla="*/ 986225 h 2237474"/>
              <a:gd name="connsiteX33" fmla="*/ 9410017 w 12192000"/>
              <a:gd name="connsiteY33" fmla="*/ 993931 h 2237474"/>
              <a:gd name="connsiteX34" fmla="*/ 9392919 w 12192000"/>
              <a:gd name="connsiteY34" fmla="*/ 994656 h 2237474"/>
              <a:gd name="connsiteX35" fmla="*/ 9278619 w 12192000"/>
              <a:gd name="connsiteY35" fmla="*/ 1011878 h 2237474"/>
              <a:gd name="connsiteX36" fmla="*/ 9268019 w 12192000"/>
              <a:gd name="connsiteY36" fmla="*/ 1007442 h 2237474"/>
              <a:gd name="connsiteX37" fmla="*/ 9234662 w 12192000"/>
              <a:gd name="connsiteY37" fmla="*/ 1023056 h 2237474"/>
              <a:gd name="connsiteX38" fmla="*/ 9181033 w 12192000"/>
              <a:gd name="connsiteY38" fmla="*/ 1037921 h 2237474"/>
              <a:gd name="connsiteX39" fmla="*/ 9155969 w 12192000"/>
              <a:gd name="connsiteY39" fmla="*/ 1046804 h 2237474"/>
              <a:gd name="connsiteX40" fmla="*/ 9133985 w 12192000"/>
              <a:gd name="connsiteY40" fmla="*/ 1046450 h 2237474"/>
              <a:gd name="connsiteX41" fmla="*/ 9012987 w 12192000"/>
              <a:gd name="connsiteY41" fmla="*/ 1061986 h 2237474"/>
              <a:gd name="connsiteX42" fmla="*/ 8968445 w 12192000"/>
              <a:gd name="connsiteY42" fmla="*/ 1052169 h 2237474"/>
              <a:gd name="connsiteX43" fmla="*/ 8958984 w 12192000"/>
              <a:gd name="connsiteY43" fmla="*/ 1057212 h 2237474"/>
              <a:gd name="connsiteX44" fmla="*/ 8886001 w 12192000"/>
              <a:gd name="connsiteY44" fmla="*/ 1067468 h 2237474"/>
              <a:gd name="connsiteX45" fmla="*/ 8838610 w 12192000"/>
              <a:gd name="connsiteY45" fmla="*/ 1075091 h 2237474"/>
              <a:gd name="connsiteX46" fmla="*/ 8750383 w 12192000"/>
              <a:gd name="connsiteY46" fmla="*/ 1097387 h 2237474"/>
              <a:gd name="connsiteX47" fmla="*/ 8697365 w 12192000"/>
              <a:gd name="connsiteY47" fmla="*/ 1105869 h 2237474"/>
              <a:gd name="connsiteX48" fmla="*/ 8665605 w 12192000"/>
              <a:gd name="connsiteY48" fmla="*/ 1110791 h 2237474"/>
              <a:gd name="connsiteX49" fmla="*/ 8584946 w 12192000"/>
              <a:gd name="connsiteY49" fmla="*/ 1135226 h 2237474"/>
              <a:gd name="connsiteX50" fmla="*/ 8460755 w 12192000"/>
              <a:gd name="connsiteY50" fmla="*/ 1203427 h 2237474"/>
              <a:gd name="connsiteX51" fmla="*/ 8419755 w 12192000"/>
              <a:gd name="connsiteY51" fmla="*/ 1216260 h 2237474"/>
              <a:gd name="connsiteX52" fmla="*/ 8411626 w 12192000"/>
              <a:gd name="connsiteY52" fmla="*/ 1214397 h 2237474"/>
              <a:gd name="connsiteX53" fmla="*/ 8363469 w 12192000"/>
              <a:gd name="connsiteY53" fmla="*/ 1246658 h 2237474"/>
              <a:gd name="connsiteX54" fmla="*/ 8275497 w 12192000"/>
              <a:gd name="connsiteY54" fmla="*/ 1264396 h 2237474"/>
              <a:gd name="connsiteX55" fmla="*/ 8206287 w 12192000"/>
              <a:gd name="connsiteY55" fmla="*/ 1273060 h 2237474"/>
              <a:gd name="connsiteX56" fmla="*/ 8168705 w 12192000"/>
              <a:gd name="connsiteY56" fmla="*/ 1279956 h 2237474"/>
              <a:gd name="connsiteX57" fmla="*/ 8139997 w 12192000"/>
              <a:gd name="connsiteY57" fmla="*/ 1282713 h 2237474"/>
              <a:gd name="connsiteX58" fmla="*/ 8074238 w 12192000"/>
              <a:gd name="connsiteY58" fmla="*/ 1301895 h 2237474"/>
              <a:gd name="connsiteX59" fmla="*/ 7968292 w 12192000"/>
              <a:gd name="connsiteY59" fmla="*/ 1338779 h 2237474"/>
              <a:gd name="connsiteX60" fmla="*/ 7945122 w 12192000"/>
              <a:gd name="connsiteY60" fmla="*/ 1345477 h 2237474"/>
              <a:gd name="connsiteX61" fmla="*/ 7902328 w 12192000"/>
              <a:gd name="connsiteY61" fmla="*/ 1345865 h 2237474"/>
              <a:gd name="connsiteX62" fmla="*/ 7875879 w 12192000"/>
              <a:gd name="connsiteY62" fmla="*/ 1345646 h 2237474"/>
              <a:gd name="connsiteX63" fmla="*/ 7840612 w 12192000"/>
              <a:gd name="connsiteY63" fmla="*/ 1369373 h 2237474"/>
              <a:gd name="connsiteX64" fmla="*/ 7786819 w 12192000"/>
              <a:gd name="connsiteY64" fmla="*/ 1378970 h 2237474"/>
              <a:gd name="connsiteX65" fmla="*/ 7548172 w 12192000"/>
              <a:gd name="connsiteY65" fmla="*/ 1417460 h 2237474"/>
              <a:gd name="connsiteX66" fmla="*/ 7483437 w 12192000"/>
              <a:gd name="connsiteY66" fmla="*/ 1478152 h 2237474"/>
              <a:gd name="connsiteX67" fmla="*/ 7377870 w 12192000"/>
              <a:gd name="connsiteY67" fmla="*/ 1523319 h 2237474"/>
              <a:gd name="connsiteX68" fmla="*/ 7230737 w 12192000"/>
              <a:gd name="connsiteY68" fmla="*/ 1562633 h 2237474"/>
              <a:gd name="connsiteX69" fmla="*/ 7224458 w 12192000"/>
              <a:gd name="connsiteY69" fmla="*/ 1573008 h 2237474"/>
              <a:gd name="connsiteX70" fmla="*/ 7213486 w 12192000"/>
              <a:gd name="connsiteY70" fmla="*/ 1580987 h 2237474"/>
              <a:gd name="connsiteX71" fmla="*/ 7183121 w 12192000"/>
              <a:gd name="connsiteY71" fmla="*/ 1595162 h 2237474"/>
              <a:gd name="connsiteX72" fmla="*/ 7164601 w 12192000"/>
              <a:gd name="connsiteY72" fmla="*/ 1606490 h 2237474"/>
              <a:gd name="connsiteX73" fmla="*/ 7114651 w 12192000"/>
              <a:gd name="connsiteY73" fmla="*/ 1620959 h 2237474"/>
              <a:gd name="connsiteX74" fmla="*/ 7092727 w 12192000"/>
              <a:gd name="connsiteY74" fmla="*/ 1623628 h 2237474"/>
              <a:gd name="connsiteX75" fmla="*/ 7031309 w 12192000"/>
              <a:gd name="connsiteY75" fmla="*/ 1619451 h 2237474"/>
              <a:gd name="connsiteX76" fmla="*/ 6999084 w 12192000"/>
              <a:gd name="connsiteY76" fmla="*/ 1634317 h 2237474"/>
              <a:gd name="connsiteX77" fmla="*/ 6992107 w 12192000"/>
              <a:gd name="connsiteY77" fmla="*/ 1636860 h 2237474"/>
              <a:gd name="connsiteX78" fmla="*/ 6991765 w 12192000"/>
              <a:gd name="connsiteY78" fmla="*/ 1636725 h 2237474"/>
              <a:gd name="connsiteX79" fmla="*/ 6900177 w 12192000"/>
              <a:gd name="connsiteY79" fmla="*/ 1636016 h 2237474"/>
              <a:gd name="connsiteX80" fmla="*/ 6795372 w 12192000"/>
              <a:gd name="connsiteY80" fmla="*/ 1644845 h 2237474"/>
              <a:gd name="connsiteX81" fmla="*/ 6692251 w 12192000"/>
              <a:gd name="connsiteY81" fmla="*/ 1656357 h 2237474"/>
              <a:gd name="connsiteX82" fmla="*/ 6655235 w 12192000"/>
              <a:gd name="connsiteY82" fmla="*/ 1661869 h 2237474"/>
              <a:gd name="connsiteX83" fmla="*/ 6587857 w 12192000"/>
              <a:gd name="connsiteY83" fmla="*/ 1665769 h 2237474"/>
              <a:gd name="connsiteX84" fmla="*/ 6554894 w 12192000"/>
              <a:gd name="connsiteY84" fmla="*/ 1664428 h 2237474"/>
              <a:gd name="connsiteX85" fmla="*/ 6516595 w 12192000"/>
              <a:gd name="connsiteY85" fmla="*/ 1667475 h 2237474"/>
              <a:gd name="connsiteX86" fmla="*/ 6508541 w 12192000"/>
              <a:gd name="connsiteY86" fmla="*/ 1668757 h 2237474"/>
              <a:gd name="connsiteX87" fmla="*/ 6471012 w 12192000"/>
              <a:gd name="connsiteY87" fmla="*/ 1678604 h 2237474"/>
              <a:gd name="connsiteX88" fmla="*/ 6415265 w 12192000"/>
              <a:gd name="connsiteY88" fmla="*/ 1665317 h 2237474"/>
              <a:gd name="connsiteX89" fmla="*/ 6364035 w 12192000"/>
              <a:gd name="connsiteY89" fmla="*/ 1667683 h 2237474"/>
              <a:gd name="connsiteX90" fmla="*/ 6280959 w 12192000"/>
              <a:gd name="connsiteY90" fmla="*/ 1689329 h 2237474"/>
              <a:gd name="connsiteX91" fmla="*/ 6243319 w 12192000"/>
              <a:gd name="connsiteY91" fmla="*/ 1695560 h 2237474"/>
              <a:gd name="connsiteX92" fmla="*/ 6098321 w 12192000"/>
              <a:gd name="connsiteY92" fmla="*/ 1721646 h 2237474"/>
              <a:gd name="connsiteX93" fmla="*/ 5880652 w 12192000"/>
              <a:gd name="connsiteY93" fmla="*/ 1779643 h 2237474"/>
              <a:gd name="connsiteX94" fmla="*/ 5785959 w 12192000"/>
              <a:gd name="connsiteY94" fmla="*/ 1775307 h 2237474"/>
              <a:gd name="connsiteX95" fmla="*/ 5643534 w 12192000"/>
              <a:gd name="connsiteY95" fmla="*/ 1802919 h 2237474"/>
              <a:gd name="connsiteX96" fmla="*/ 5518799 w 12192000"/>
              <a:gd name="connsiteY96" fmla="*/ 1818312 h 2237474"/>
              <a:gd name="connsiteX97" fmla="*/ 5505014 w 12192000"/>
              <a:gd name="connsiteY97" fmla="*/ 1819259 h 2237474"/>
              <a:gd name="connsiteX98" fmla="*/ 5453307 w 12192000"/>
              <a:gd name="connsiteY98" fmla="*/ 1815450 h 2237474"/>
              <a:gd name="connsiteX99" fmla="*/ 5364192 w 12192000"/>
              <a:gd name="connsiteY99" fmla="*/ 1826074 h 2237474"/>
              <a:gd name="connsiteX100" fmla="*/ 5350380 w 12192000"/>
              <a:gd name="connsiteY100" fmla="*/ 1830891 h 2237474"/>
              <a:gd name="connsiteX101" fmla="*/ 5259633 w 12192000"/>
              <a:gd name="connsiteY101" fmla="*/ 1837160 h 2237474"/>
              <a:gd name="connsiteX102" fmla="*/ 5197513 w 12192000"/>
              <a:gd name="connsiteY102" fmla="*/ 1844718 h 2237474"/>
              <a:gd name="connsiteX103" fmla="*/ 5168852 w 12192000"/>
              <a:gd name="connsiteY103" fmla="*/ 1844846 h 2237474"/>
              <a:gd name="connsiteX104" fmla="*/ 5114927 w 12192000"/>
              <a:gd name="connsiteY104" fmla="*/ 1847827 h 2237474"/>
              <a:gd name="connsiteX105" fmla="*/ 5108970 w 12192000"/>
              <a:gd name="connsiteY105" fmla="*/ 1847935 h 2237474"/>
              <a:gd name="connsiteX106" fmla="*/ 5067961 w 12192000"/>
              <a:gd name="connsiteY106" fmla="*/ 1845917 h 2237474"/>
              <a:gd name="connsiteX107" fmla="*/ 5007075 w 12192000"/>
              <a:gd name="connsiteY107" fmla="*/ 1838626 h 2237474"/>
              <a:gd name="connsiteX108" fmla="*/ 4944087 w 12192000"/>
              <a:gd name="connsiteY108" fmla="*/ 1823332 h 2237474"/>
              <a:gd name="connsiteX109" fmla="*/ 4907662 w 12192000"/>
              <a:gd name="connsiteY109" fmla="*/ 1816900 h 2237474"/>
              <a:gd name="connsiteX110" fmla="*/ 4882386 w 12192000"/>
              <a:gd name="connsiteY110" fmla="*/ 1809844 h 2237474"/>
              <a:gd name="connsiteX111" fmla="*/ 4811440 w 12192000"/>
              <a:gd name="connsiteY111" fmla="*/ 1804655 h 2237474"/>
              <a:gd name="connsiteX112" fmla="*/ 4691075 w 12192000"/>
              <a:gd name="connsiteY112" fmla="*/ 1801389 h 2237474"/>
              <a:gd name="connsiteX113" fmla="*/ 4611738 w 12192000"/>
              <a:gd name="connsiteY113" fmla="*/ 1776964 h 2237474"/>
              <a:gd name="connsiteX114" fmla="*/ 4560070 w 12192000"/>
              <a:gd name="connsiteY114" fmla="*/ 1785640 h 2237474"/>
              <a:gd name="connsiteX115" fmla="*/ 4536503 w 12192000"/>
              <a:gd name="connsiteY115" fmla="*/ 1785334 h 2237474"/>
              <a:gd name="connsiteX116" fmla="*/ 4513724 w 12192000"/>
              <a:gd name="connsiteY116" fmla="*/ 1791996 h 2237474"/>
              <a:gd name="connsiteX117" fmla="*/ 4459810 w 12192000"/>
              <a:gd name="connsiteY117" fmla="*/ 1797886 h 2237474"/>
              <a:gd name="connsiteX118" fmla="*/ 4379064 w 12192000"/>
              <a:gd name="connsiteY118" fmla="*/ 1817177 h 2237474"/>
              <a:gd name="connsiteX119" fmla="*/ 4319209 w 12192000"/>
              <a:gd name="connsiteY119" fmla="*/ 1834833 h 2237474"/>
              <a:gd name="connsiteX120" fmla="*/ 4290981 w 12192000"/>
              <a:gd name="connsiteY120" fmla="*/ 1839677 h 2237474"/>
              <a:gd name="connsiteX121" fmla="*/ 4285792 w 12192000"/>
              <a:gd name="connsiteY121" fmla="*/ 1836231 h 2237474"/>
              <a:gd name="connsiteX122" fmla="*/ 4238372 w 12192000"/>
              <a:gd name="connsiteY122" fmla="*/ 1851480 h 2237474"/>
              <a:gd name="connsiteX123" fmla="*/ 4232517 w 12192000"/>
              <a:gd name="connsiteY123" fmla="*/ 1852567 h 2237474"/>
              <a:gd name="connsiteX124" fmla="*/ 4191732 w 12192000"/>
              <a:gd name="connsiteY124" fmla="*/ 1857328 h 2237474"/>
              <a:gd name="connsiteX125" fmla="*/ 4065532 w 12192000"/>
              <a:gd name="connsiteY125" fmla="*/ 1855477 h 2237474"/>
              <a:gd name="connsiteX126" fmla="*/ 4028460 w 12192000"/>
              <a:gd name="connsiteY126" fmla="*/ 1855137 h 2237474"/>
              <a:gd name="connsiteX127" fmla="*/ 4002267 w 12192000"/>
              <a:gd name="connsiteY127" fmla="*/ 1852352 h 2237474"/>
              <a:gd name="connsiteX128" fmla="*/ 3931396 w 12192000"/>
              <a:gd name="connsiteY128" fmla="*/ 1858915 h 2237474"/>
              <a:gd name="connsiteX129" fmla="*/ 3812162 w 12192000"/>
              <a:gd name="connsiteY129" fmla="*/ 1875501 h 2237474"/>
              <a:gd name="connsiteX130" fmla="*/ 3729530 w 12192000"/>
              <a:gd name="connsiteY130" fmla="*/ 1864513 h 2237474"/>
              <a:gd name="connsiteX131" fmla="*/ 3680177 w 12192000"/>
              <a:gd name="connsiteY131" fmla="*/ 1881552 h 2237474"/>
              <a:gd name="connsiteX132" fmla="*/ 3567259 w 12192000"/>
              <a:gd name="connsiteY132" fmla="*/ 1893482 h 2237474"/>
              <a:gd name="connsiteX133" fmla="*/ 3405770 w 12192000"/>
              <a:gd name="connsiteY133" fmla="*/ 1904591 h 2237474"/>
              <a:gd name="connsiteX134" fmla="*/ 3280097 w 12192000"/>
              <a:gd name="connsiteY134" fmla="*/ 1919610 h 2237474"/>
              <a:gd name="connsiteX135" fmla="*/ 3123424 w 12192000"/>
              <a:gd name="connsiteY135" fmla="*/ 1952930 h 2237474"/>
              <a:gd name="connsiteX136" fmla="*/ 3009910 w 12192000"/>
              <a:gd name="connsiteY136" fmla="*/ 1957866 h 2237474"/>
              <a:gd name="connsiteX137" fmla="*/ 2995934 w 12192000"/>
              <a:gd name="connsiteY137" fmla="*/ 1967085 h 2237474"/>
              <a:gd name="connsiteX138" fmla="*/ 2980071 w 12192000"/>
              <a:gd name="connsiteY138" fmla="*/ 1972988 h 2237474"/>
              <a:gd name="connsiteX139" fmla="*/ 2978094 w 12192000"/>
              <a:gd name="connsiteY139" fmla="*/ 1972369 h 2237474"/>
              <a:gd name="connsiteX140" fmla="*/ 2942858 w 12192000"/>
              <a:gd name="connsiteY140" fmla="*/ 1981367 h 2237474"/>
              <a:gd name="connsiteX141" fmla="*/ 2875436 w 12192000"/>
              <a:gd name="connsiteY141" fmla="*/ 1996977 h 2237474"/>
              <a:gd name="connsiteX142" fmla="*/ 2874892 w 12192000"/>
              <a:gd name="connsiteY142" fmla="*/ 1996085 h 2237474"/>
              <a:gd name="connsiteX143" fmla="*/ 2864145 w 12192000"/>
              <a:gd name="connsiteY143" fmla="*/ 1994061 h 2237474"/>
              <a:gd name="connsiteX144" fmla="*/ 2843662 w 12192000"/>
              <a:gd name="connsiteY144" fmla="*/ 1992498 h 2237474"/>
              <a:gd name="connsiteX145" fmla="*/ 2796128 w 12192000"/>
              <a:gd name="connsiteY145" fmla="*/ 1976403 h 2237474"/>
              <a:gd name="connsiteX146" fmla="*/ 2756784 w 12192000"/>
              <a:gd name="connsiteY146" fmla="*/ 1985116 h 2237474"/>
              <a:gd name="connsiteX147" fmla="*/ 2748833 w 12192000"/>
              <a:gd name="connsiteY147" fmla="*/ 1986323 h 2237474"/>
              <a:gd name="connsiteX148" fmla="*/ 2748661 w 12192000"/>
              <a:gd name="connsiteY148" fmla="*/ 1986122 h 2237474"/>
              <a:gd name="connsiteX149" fmla="*/ 2740251 w 12192000"/>
              <a:gd name="connsiteY149" fmla="*/ 1986946 h 2237474"/>
              <a:gd name="connsiteX150" fmla="*/ 2718916 w 12192000"/>
              <a:gd name="connsiteY150" fmla="*/ 1990867 h 2237474"/>
              <a:gd name="connsiteX151" fmla="*/ 2713522 w 12192000"/>
              <a:gd name="connsiteY151" fmla="*/ 1990173 h 2237474"/>
              <a:gd name="connsiteX152" fmla="*/ 2680597 w 12192000"/>
              <a:gd name="connsiteY152" fmla="*/ 1984996 h 2237474"/>
              <a:gd name="connsiteX153" fmla="*/ 2578178 w 12192000"/>
              <a:gd name="connsiteY153" fmla="*/ 1990531 h 2237474"/>
              <a:gd name="connsiteX154" fmla="*/ 2476147 w 12192000"/>
              <a:gd name="connsiteY154" fmla="*/ 1998305 h 2237474"/>
              <a:gd name="connsiteX155" fmla="*/ 2373568 w 12192000"/>
              <a:gd name="connsiteY155" fmla="*/ 2003219 h 2237474"/>
              <a:gd name="connsiteX156" fmla="*/ 2321399 w 12192000"/>
              <a:gd name="connsiteY156" fmla="*/ 1989467 h 2237474"/>
              <a:gd name="connsiteX157" fmla="*/ 2315525 w 12192000"/>
              <a:gd name="connsiteY157" fmla="*/ 1989708 h 2237474"/>
              <a:gd name="connsiteX158" fmla="*/ 2300792 w 12192000"/>
              <a:gd name="connsiteY158" fmla="*/ 1994290 h 2237474"/>
              <a:gd name="connsiteX159" fmla="*/ 2295469 w 12192000"/>
              <a:gd name="connsiteY159" fmla="*/ 1996659 h 2237474"/>
              <a:gd name="connsiteX160" fmla="*/ 2287219 w 12192000"/>
              <a:gd name="connsiteY160" fmla="*/ 1998750 h 2237474"/>
              <a:gd name="connsiteX161" fmla="*/ 2286948 w 12192000"/>
              <a:gd name="connsiteY161" fmla="*/ 1998596 h 2237474"/>
              <a:gd name="connsiteX162" fmla="*/ 2243069 w 12192000"/>
              <a:gd name="connsiteY162" fmla="*/ 2015111 h 2237474"/>
              <a:gd name="connsiteX163" fmla="*/ 2186609 w 12192000"/>
              <a:gd name="connsiteY163" fmla="*/ 2008263 h 2237474"/>
              <a:gd name="connsiteX164" fmla="*/ 2164831 w 12192000"/>
              <a:gd name="connsiteY164" fmla="*/ 2010143 h 2237474"/>
              <a:gd name="connsiteX165" fmla="*/ 2152836 w 12192000"/>
              <a:gd name="connsiteY165" fmla="*/ 2010048 h 2237474"/>
              <a:gd name="connsiteX166" fmla="*/ 2117102 w 12192000"/>
              <a:gd name="connsiteY166" fmla="*/ 2023004 h 2237474"/>
              <a:gd name="connsiteX167" fmla="*/ 2111935 w 12192000"/>
              <a:gd name="connsiteY167" fmla="*/ 2023163 h 2237474"/>
              <a:gd name="connsiteX168" fmla="*/ 2089991 w 12192000"/>
              <a:gd name="connsiteY168" fmla="*/ 2034193 h 2237474"/>
              <a:gd name="connsiteX169" fmla="*/ 2058061 w 12192000"/>
              <a:gd name="connsiteY169" fmla="*/ 2047942 h 2237474"/>
              <a:gd name="connsiteX170" fmla="*/ 2055737 w 12192000"/>
              <a:gd name="connsiteY170" fmla="*/ 2047704 h 2237474"/>
              <a:gd name="connsiteX171" fmla="*/ 2042244 w 12192000"/>
              <a:gd name="connsiteY171" fmla="*/ 2055560 h 2237474"/>
              <a:gd name="connsiteX172" fmla="*/ 1976224 w 12192000"/>
              <a:gd name="connsiteY172" fmla="*/ 2074257 h 2237474"/>
              <a:gd name="connsiteX173" fmla="*/ 1877728 w 12192000"/>
              <a:gd name="connsiteY173" fmla="*/ 2101004 h 2237474"/>
              <a:gd name="connsiteX174" fmla="*/ 1759056 w 12192000"/>
              <a:gd name="connsiteY174" fmla="*/ 2125608 h 2237474"/>
              <a:gd name="connsiteX175" fmla="*/ 1637948 w 12192000"/>
              <a:gd name="connsiteY175" fmla="*/ 2172597 h 2237474"/>
              <a:gd name="connsiteX176" fmla="*/ 1434549 w 12192000"/>
              <a:gd name="connsiteY176" fmla="*/ 2234522 h 2237474"/>
              <a:gd name="connsiteX177" fmla="*/ 1398481 w 12192000"/>
              <a:gd name="connsiteY177" fmla="*/ 2237074 h 2237474"/>
              <a:gd name="connsiteX178" fmla="*/ 1398407 w 12192000"/>
              <a:gd name="connsiteY178" fmla="*/ 2237095 h 2237474"/>
              <a:gd name="connsiteX179" fmla="*/ 1370962 w 12192000"/>
              <a:gd name="connsiteY179" fmla="*/ 2237474 h 2237474"/>
              <a:gd name="connsiteX180" fmla="*/ 1356367 w 12192000"/>
              <a:gd name="connsiteY180" fmla="*/ 2235089 h 2237474"/>
              <a:gd name="connsiteX181" fmla="*/ 1324828 w 12192000"/>
              <a:gd name="connsiteY181" fmla="*/ 2231968 h 2237474"/>
              <a:gd name="connsiteX182" fmla="*/ 1297744 w 12192000"/>
              <a:gd name="connsiteY182" fmla="*/ 2235849 h 2237474"/>
              <a:gd name="connsiteX183" fmla="*/ 1286236 w 12192000"/>
              <a:gd name="connsiteY183" fmla="*/ 2233135 h 2237474"/>
              <a:gd name="connsiteX184" fmla="*/ 1283504 w 12192000"/>
              <a:gd name="connsiteY184" fmla="*/ 2233797 h 2237474"/>
              <a:gd name="connsiteX185" fmla="*/ 1279765 w 12192000"/>
              <a:gd name="connsiteY185" fmla="*/ 2229639 h 2237474"/>
              <a:gd name="connsiteX186" fmla="*/ 1195347 w 12192000"/>
              <a:gd name="connsiteY186" fmla="*/ 2212354 h 2237474"/>
              <a:gd name="connsiteX187" fmla="*/ 970251 w 12192000"/>
              <a:gd name="connsiteY187" fmla="*/ 2221029 h 2237474"/>
              <a:gd name="connsiteX188" fmla="*/ 812914 w 12192000"/>
              <a:gd name="connsiteY188" fmla="*/ 2202752 h 2237474"/>
              <a:gd name="connsiteX189" fmla="*/ 800195 w 12192000"/>
              <a:gd name="connsiteY189" fmla="*/ 2209407 h 2237474"/>
              <a:gd name="connsiteX190" fmla="*/ 784978 w 12192000"/>
              <a:gd name="connsiteY190" fmla="*/ 2212360 h 2237474"/>
              <a:gd name="connsiteX191" fmla="*/ 681987 w 12192000"/>
              <a:gd name="connsiteY191" fmla="*/ 2216757 h 2237474"/>
              <a:gd name="connsiteX192" fmla="*/ 669923 w 12192000"/>
              <a:gd name="connsiteY192" fmla="*/ 2211682 h 2237474"/>
              <a:gd name="connsiteX193" fmla="*/ 648680 w 12192000"/>
              <a:gd name="connsiteY193" fmla="*/ 2206229 h 2237474"/>
              <a:gd name="connsiteX194" fmla="*/ 597225 w 12192000"/>
              <a:gd name="connsiteY194" fmla="*/ 2180999 h 2237474"/>
              <a:gd name="connsiteX195" fmla="*/ 558449 w 12192000"/>
              <a:gd name="connsiteY195" fmla="*/ 2182346 h 2237474"/>
              <a:gd name="connsiteX196" fmla="*/ 550517 w 12192000"/>
              <a:gd name="connsiteY196" fmla="*/ 2182060 h 2237474"/>
              <a:gd name="connsiteX197" fmla="*/ 550309 w 12192000"/>
              <a:gd name="connsiteY197" fmla="*/ 2181825 h 2237474"/>
              <a:gd name="connsiteX198" fmla="*/ 541836 w 12192000"/>
              <a:gd name="connsiteY198" fmla="*/ 2181063 h 2237474"/>
              <a:gd name="connsiteX199" fmla="*/ 536057 w 12192000"/>
              <a:gd name="connsiteY199" fmla="*/ 2181537 h 2237474"/>
              <a:gd name="connsiteX200" fmla="*/ 520671 w 12192000"/>
              <a:gd name="connsiteY200" fmla="*/ 2180980 h 2237474"/>
              <a:gd name="connsiteX201" fmla="*/ 515024 w 12192000"/>
              <a:gd name="connsiteY201" fmla="*/ 2179258 h 2237474"/>
              <a:gd name="connsiteX202" fmla="*/ 512278 w 12192000"/>
              <a:gd name="connsiteY202" fmla="*/ 2176369 h 2237474"/>
              <a:gd name="connsiteX203" fmla="*/ 480419 w 12192000"/>
              <a:gd name="connsiteY203" fmla="*/ 2167807 h 2237474"/>
              <a:gd name="connsiteX204" fmla="*/ 413835 w 12192000"/>
              <a:gd name="connsiteY204" fmla="*/ 2156783 h 2237474"/>
              <a:gd name="connsiteX205" fmla="*/ 376513 w 12192000"/>
              <a:gd name="connsiteY205" fmla="*/ 2154014 h 2237474"/>
              <a:gd name="connsiteX206" fmla="*/ 273386 w 12192000"/>
              <a:gd name="connsiteY206" fmla="*/ 2142551 h 2237474"/>
              <a:gd name="connsiteX207" fmla="*/ 169207 w 12192000"/>
              <a:gd name="connsiteY207" fmla="*/ 2128100 h 2237474"/>
              <a:gd name="connsiteX208" fmla="*/ 93149 w 12192000"/>
              <a:gd name="connsiteY208" fmla="*/ 2105324 h 2237474"/>
              <a:gd name="connsiteX209" fmla="*/ 88109 w 12192000"/>
              <a:gd name="connsiteY209" fmla="*/ 2106704 h 2237474"/>
              <a:gd name="connsiteX210" fmla="*/ 80022 w 12192000"/>
              <a:gd name="connsiteY210" fmla="*/ 2107254 h 2237474"/>
              <a:gd name="connsiteX211" fmla="*/ 79717 w 12192000"/>
              <a:gd name="connsiteY211" fmla="*/ 2107046 h 2237474"/>
              <a:gd name="connsiteX212" fmla="*/ 72352 w 12192000"/>
              <a:gd name="connsiteY212" fmla="*/ 2107991 h 2237474"/>
              <a:gd name="connsiteX213" fmla="*/ 37645 w 12192000"/>
              <a:gd name="connsiteY213" fmla="*/ 2115401 h 2237474"/>
              <a:gd name="connsiteX214" fmla="*/ 4572 w 12192000"/>
              <a:gd name="connsiteY214" fmla="*/ 2111091 h 2237474"/>
              <a:gd name="connsiteX215" fmla="*/ 0 w 12192000"/>
              <a:gd name="connsiteY215" fmla="*/ 2110468 h 2237474"/>
              <a:gd name="connsiteX216" fmla="*/ 0 w 12192000"/>
              <a:gd name="connsiteY21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61459 w 12192000"/>
              <a:gd name="connsiteY25" fmla="*/ 862394 h 2237474"/>
              <a:gd name="connsiteX26" fmla="*/ 9705768 w 12192000"/>
              <a:gd name="connsiteY26" fmla="*/ 894610 h 2237474"/>
              <a:gd name="connsiteX27" fmla="*/ 9683005 w 12192000"/>
              <a:gd name="connsiteY27" fmla="*/ 894128 h 2237474"/>
              <a:gd name="connsiteX28" fmla="*/ 9594438 w 12192000"/>
              <a:gd name="connsiteY28" fmla="*/ 919051 h 2237474"/>
              <a:gd name="connsiteX29" fmla="*/ 9577033 w 12192000"/>
              <a:gd name="connsiteY29" fmla="*/ 922857 h 2237474"/>
              <a:gd name="connsiteX30" fmla="*/ 9544189 w 12192000"/>
              <a:gd name="connsiteY30" fmla="*/ 938966 h 2237474"/>
              <a:gd name="connsiteX31" fmla="*/ 9500499 w 12192000"/>
              <a:gd name="connsiteY31" fmla="*/ 954680 h 2237474"/>
              <a:gd name="connsiteX32" fmla="*/ 9428195 w 12192000"/>
              <a:gd name="connsiteY32" fmla="*/ 986225 h 2237474"/>
              <a:gd name="connsiteX33" fmla="*/ 9410017 w 12192000"/>
              <a:gd name="connsiteY33" fmla="*/ 993931 h 2237474"/>
              <a:gd name="connsiteX34" fmla="*/ 9392919 w 12192000"/>
              <a:gd name="connsiteY34" fmla="*/ 994656 h 2237474"/>
              <a:gd name="connsiteX35" fmla="*/ 9278619 w 12192000"/>
              <a:gd name="connsiteY35" fmla="*/ 1011878 h 2237474"/>
              <a:gd name="connsiteX36" fmla="*/ 9268019 w 12192000"/>
              <a:gd name="connsiteY36" fmla="*/ 1007442 h 2237474"/>
              <a:gd name="connsiteX37" fmla="*/ 9234662 w 12192000"/>
              <a:gd name="connsiteY37" fmla="*/ 1023056 h 2237474"/>
              <a:gd name="connsiteX38" fmla="*/ 9181033 w 12192000"/>
              <a:gd name="connsiteY38" fmla="*/ 1037921 h 2237474"/>
              <a:gd name="connsiteX39" fmla="*/ 9155969 w 12192000"/>
              <a:gd name="connsiteY39" fmla="*/ 1046804 h 2237474"/>
              <a:gd name="connsiteX40" fmla="*/ 9133985 w 12192000"/>
              <a:gd name="connsiteY40" fmla="*/ 1046450 h 2237474"/>
              <a:gd name="connsiteX41" fmla="*/ 9012987 w 12192000"/>
              <a:gd name="connsiteY41" fmla="*/ 1061986 h 2237474"/>
              <a:gd name="connsiteX42" fmla="*/ 8968445 w 12192000"/>
              <a:gd name="connsiteY42" fmla="*/ 1052169 h 2237474"/>
              <a:gd name="connsiteX43" fmla="*/ 8958984 w 12192000"/>
              <a:gd name="connsiteY43" fmla="*/ 1057212 h 2237474"/>
              <a:gd name="connsiteX44" fmla="*/ 8886001 w 12192000"/>
              <a:gd name="connsiteY44" fmla="*/ 1067468 h 2237474"/>
              <a:gd name="connsiteX45" fmla="*/ 8838610 w 12192000"/>
              <a:gd name="connsiteY45" fmla="*/ 1075091 h 2237474"/>
              <a:gd name="connsiteX46" fmla="*/ 8750383 w 12192000"/>
              <a:gd name="connsiteY46" fmla="*/ 1097387 h 2237474"/>
              <a:gd name="connsiteX47" fmla="*/ 8697365 w 12192000"/>
              <a:gd name="connsiteY47" fmla="*/ 1105869 h 2237474"/>
              <a:gd name="connsiteX48" fmla="*/ 8665605 w 12192000"/>
              <a:gd name="connsiteY48" fmla="*/ 1110791 h 2237474"/>
              <a:gd name="connsiteX49" fmla="*/ 8584946 w 12192000"/>
              <a:gd name="connsiteY49" fmla="*/ 1135226 h 2237474"/>
              <a:gd name="connsiteX50" fmla="*/ 8460755 w 12192000"/>
              <a:gd name="connsiteY50" fmla="*/ 1203427 h 2237474"/>
              <a:gd name="connsiteX51" fmla="*/ 8419755 w 12192000"/>
              <a:gd name="connsiteY51" fmla="*/ 1216260 h 2237474"/>
              <a:gd name="connsiteX52" fmla="*/ 8411626 w 12192000"/>
              <a:gd name="connsiteY52" fmla="*/ 1214397 h 2237474"/>
              <a:gd name="connsiteX53" fmla="*/ 8363469 w 12192000"/>
              <a:gd name="connsiteY53" fmla="*/ 1246658 h 2237474"/>
              <a:gd name="connsiteX54" fmla="*/ 8275497 w 12192000"/>
              <a:gd name="connsiteY54" fmla="*/ 1264396 h 2237474"/>
              <a:gd name="connsiteX55" fmla="*/ 8206287 w 12192000"/>
              <a:gd name="connsiteY55" fmla="*/ 1273060 h 2237474"/>
              <a:gd name="connsiteX56" fmla="*/ 8168705 w 12192000"/>
              <a:gd name="connsiteY56" fmla="*/ 1279956 h 2237474"/>
              <a:gd name="connsiteX57" fmla="*/ 8139997 w 12192000"/>
              <a:gd name="connsiteY57" fmla="*/ 1282713 h 2237474"/>
              <a:gd name="connsiteX58" fmla="*/ 8074238 w 12192000"/>
              <a:gd name="connsiteY58" fmla="*/ 1301895 h 2237474"/>
              <a:gd name="connsiteX59" fmla="*/ 7968292 w 12192000"/>
              <a:gd name="connsiteY59" fmla="*/ 1338779 h 2237474"/>
              <a:gd name="connsiteX60" fmla="*/ 7945122 w 12192000"/>
              <a:gd name="connsiteY60" fmla="*/ 1345477 h 2237474"/>
              <a:gd name="connsiteX61" fmla="*/ 7902328 w 12192000"/>
              <a:gd name="connsiteY61" fmla="*/ 1345865 h 2237474"/>
              <a:gd name="connsiteX62" fmla="*/ 7875879 w 12192000"/>
              <a:gd name="connsiteY62" fmla="*/ 1345646 h 2237474"/>
              <a:gd name="connsiteX63" fmla="*/ 7840612 w 12192000"/>
              <a:gd name="connsiteY63" fmla="*/ 1369373 h 2237474"/>
              <a:gd name="connsiteX64" fmla="*/ 7786819 w 12192000"/>
              <a:gd name="connsiteY64" fmla="*/ 1378970 h 2237474"/>
              <a:gd name="connsiteX65" fmla="*/ 7548172 w 12192000"/>
              <a:gd name="connsiteY65" fmla="*/ 1417460 h 2237474"/>
              <a:gd name="connsiteX66" fmla="*/ 7483437 w 12192000"/>
              <a:gd name="connsiteY66" fmla="*/ 1478152 h 2237474"/>
              <a:gd name="connsiteX67" fmla="*/ 7377870 w 12192000"/>
              <a:gd name="connsiteY67" fmla="*/ 1523319 h 2237474"/>
              <a:gd name="connsiteX68" fmla="*/ 7230737 w 12192000"/>
              <a:gd name="connsiteY68" fmla="*/ 1562633 h 2237474"/>
              <a:gd name="connsiteX69" fmla="*/ 7224458 w 12192000"/>
              <a:gd name="connsiteY69" fmla="*/ 1573008 h 2237474"/>
              <a:gd name="connsiteX70" fmla="*/ 7213486 w 12192000"/>
              <a:gd name="connsiteY70" fmla="*/ 1580987 h 2237474"/>
              <a:gd name="connsiteX71" fmla="*/ 7183121 w 12192000"/>
              <a:gd name="connsiteY71" fmla="*/ 1595162 h 2237474"/>
              <a:gd name="connsiteX72" fmla="*/ 7164601 w 12192000"/>
              <a:gd name="connsiteY72" fmla="*/ 1606490 h 2237474"/>
              <a:gd name="connsiteX73" fmla="*/ 7114651 w 12192000"/>
              <a:gd name="connsiteY73" fmla="*/ 1620959 h 2237474"/>
              <a:gd name="connsiteX74" fmla="*/ 7092727 w 12192000"/>
              <a:gd name="connsiteY74" fmla="*/ 1623628 h 2237474"/>
              <a:gd name="connsiteX75" fmla="*/ 7031309 w 12192000"/>
              <a:gd name="connsiteY75" fmla="*/ 1619451 h 2237474"/>
              <a:gd name="connsiteX76" fmla="*/ 6999084 w 12192000"/>
              <a:gd name="connsiteY76" fmla="*/ 1634317 h 2237474"/>
              <a:gd name="connsiteX77" fmla="*/ 6992107 w 12192000"/>
              <a:gd name="connsiteY77" fmla="*/ 1636860 h 2237474"/>
              <a:gd name="connsiteX78" fmla="*/ 6991765 w 12192000"/>
              <a:gd name="connsiteY78" fmla="*/ 1636725 h 2237474"/>
              <a:gd name="connsiteX79" fmla="*/ 6900177 w 12192000"/>
              <a:gd name="connsiteY79" fmla="*/ 1636016 h 2237474"/>
              <a:gd name="connsiteX80" fmla="*/ 6795372 w 12192000"/>
              <a:gd name="connsiteY80" fmla="*/ 1644845 h 2237474"/>
              <a:gd name="connsiteX81" fmla="*/ 6692251 w 12192000"/>
              <a:gd name="connsiteY81" fmla="*/ 1656357 h 2237474"/>
              <a:gd name="connsiteX82" fmla="*/ 6655235 w 12192000"/>
              <a:gd name="connsiteY82" fmla="*/ 1661869 h 2237474"/>
              <a:gd name="connsiteX83" fmla="*/ 6587857 w 12192000"/>
              <a:gd name="connsiteY83" fmla="*/ 1665769 h 2237474"/>
              <a:gd name="connsiteX84" fmla="*/ 6554894 w 12192000"/>
              <a:gd name="connsiteY84" fmla="*/ 1664428 h 2237474"/>
              <a:gd name="connsiteX85" fmla="*/ 6516595 w 12192000"/>
              <a:gd name="connsiteY85" fmla="*/ 1667475 h 2237474"/>
              <a:gd name="connsiteX86" fmla="*/ 6508541 w 12192000"/>
              <a:gd name="connsiteY86" fmla="*/ 1668757 h 2237474"/>
              <a:gd name="connsiteX87" fmla="*/ 6471012 w 12192000"/>
              <a:gd name="connsiteY87" fmla="*/ 1678604 h 2237474"/>
              <a:gd name="connsiteX88" fmla="*/ 6415265 w 12192000"/>
              <a:gd name="connsiteY88" fmla="*/ 1665317 h 2237474"/>
              <a:gd name="connsiteX89" fmla="*/ 6364035 w 12192000"/>
              <a:gd name="connsiteY89" fmla="*/ 1667683 h 2237474"/>
              <a:gd name="connsiteX90" fmla="*/ 6280959 w 12192000"/>
              <a:gd name="connsiteY90" fmla="*/ 1689329 h 2237474"/>
              <a:gd name="connsiteX91" fmla="*/ 6243319 w 12192000"/>
              <a:gd name="connsiteY91" fmla="*/ 1695560 h 2237474"/>
              <a:gd name="connsiteX92" fmla="*/ 6098321 w 12192000"/>
              <a:gd name="connsiteY92" fmla="*/ 1721646 h 2237474"/>
              <a:gd name="connsiteX93" fmla="*/ 5880652 w 12192000"/>
              <a:gd name="connsiteY93" fmla="*/ 1779643 h 2237474"/>
              <a:gd name="connsiteX94" fmla="*/ 5785959 w 12192000"/>
              <a:gd name="connsiteY94" fmla="*/ 1775307 h 2237474"/>
              <a:gd name="connsiteX95" fmla="*/ 5643534 w 12192000"/>
              <a:gd name="connsiteY95" fmla="*/ 1802919 h 2237474"/>
              <a:gd name="connsiteX96" fmla="*/ 5518799 w 12192000"/>
              <a:gd name="connsiteY96" fmla="*/ 1818312 h 2237474"/>
              <a:gd name="connsiteX97" fmla="*/ 5505014 w 12192000"/>
              <a:gd name="connsiteY97" fmla="*/ 1819259 h 2237474"/>
              <a:gd name="connsiteX98" fmla="*/ 5453307 w 12192000"/>
              <a:gd name="connsiteY98" fmla="*/ 1815450 h 2237474"/>
              <a:gd name="connsiteX99" fmla="*/ 5364192 w 12192000"/>
              <a:gd name="connsiteY99" fmla="*/ 1826074 h 2237474"/>
              <a:gd name="connsiteX100" fmla="*/ 5350380 w 12192000"/>
              <a:gd name="connsiteY100" fmla="*/ 1830891 h 2237474"/>
              <a:gd name="connsiteX101" fmla="*/ 5259633 w 12192000"/>
              <a:gd name="connsiteY101" fmla="*/ 1837160 h 2237474"/>
              <a:gd name="connsiteX102" fmla="*/ 5197513 w 12192000"/>
              <a:gd name="connsiteY102" fmla="*/ 1844718 h 2237474"/>
              <a:gd name="connsiteX103" fmla="*/ 5168852 w 12192000"/>
              <a:gd name="connsiteY103" fmla="*/ 1844846 h 2237474"/>
              <a:gd name="connsiteX104" fmla="*/ 5114927 w 12192000"/>
              <a:gd name="connsiteY104" fmla="*/ 1847827 h 2237474"/>
              <a:gd name="connsiteX105" fmla="*/ 5108970 w 12192000"/>
              <a:gd name="connsiteY105" fmla="*/ 1847935 h 2237474"/>
              <a:gd name="connsiteX106" fmla="*/ 5067961 w 12192000"/>
              <a:gd name="connsiteY106" fmla="*/ 1845917 h 2237474"/>
              <a:gd name="connsiteX107" fmla="*/ 5007075 w 12192000"/>
              <a:gd name="connsiteY107" fmla="*/ 1838626 h 2237474"/>
              <a:gd name="connsiteX108" fmla="*/ 4944087 w 12192000"/>
              <a:gd name="connsiteY108" fmla="*/ 1823332 h 2237474"/>
              <a:gd name="connsiteX109" fmla="*/ 4907662 w 12192000"/>
              <a:gd name="connsiteY109" fmla="*/ 1816900 h 2237474"/>
              <a:gd name="connsiteX110" fmla="*/ 4882386 w 12192000"/>
              <a:gd name="connsiteY110" fmla="*/ 1809844 h 2237474"/>
              <a:gd name="connsiteX111" fmla="*/ 4811440 w 12192000"/>
              <a:gd name="connsiteY111" fmla="*/ 1804655 h 2237474"/>
              <a:gd name="connsiteX112" fmla="*/ 4691075 w 12192000"/>
              <a:gd name="connsiteY112" fmla="*/ 1801389 h 2237474"/>
              <a:gd name="connsiteX113" fmla="*/ 4611738 w 12192000"/>
              <a:gd name="connsiteY113" fmla="*/ 1776964 h 2237474"/>
              <a:gd name="connsiteX114" fmla="*/ 4560070 w 12192000"/>
              <a:gd name="connsiteY114" fmla="*/ 1785640 h 2237474"/>
              <a:gd name="connsiteX115" fmla="*/ 4536503 w 12192000"/>
              <a:gd name="connsiteY115" fmla="*/ 1785334 h 2237474"/>
              <a:gd name="connsiteX116" fmla="*/ 4513724 w 12192000"/>
              <a:gd name="connsiteY116" fmla="*/ 1791996 h 2237474"/>
              <a:gd name="connsiteX117" fmla="*/ 4459810 w 12192000"/>
              <a:gd name="connsiteY117" fmla="*/ 1797886 h 2237474"/>
              <a:gd name="connsiteX118" fmla="*/ 4379064 w 12192000"/>
              <a:gd name="connsiteY118" fmla="*/ 1817177 h 2237474"/>
              <a:gd name="connsiteX119" fmla="*/ 4319209 w 12192000"/>
              <a:gd name="connsiteY119" fmla="*/ 1834833 h 2237474"/>
              <a:gd name="connsiteX120" fmla="*/ 4290981 w 12192000"/>
              <a:gd name="connsiteY120" fmla="*/ 1839677 h 2237474"/>
              <a:gd name="connsiteX121" fmla="*/ 4285792 w 12192000"/>
              <a:gd name="connsiteY121" fmla="*/ 1836231 h 2237474"/>
              <a:gd name="connsiteX122" fmla="*/ 4238372 w 12192000"/>
              <a:gd name="connsiteY122" fmla="*/ 1851480 h 2237474"/>
              <a:gd name="connsiteX123" fmla="*/ 4232517 w 12192000"/>
              <a:gd name="connsiteY123" fmla="*/ 1852567 h 2237474"/>
              <a:gd name="connsiteX124" fmla="*/ 4191732 w 12192000"/>
              <a:gd name="connsiteY124" fmla="*/ 1857328 h 2237474"/>
              <a:gd name="connsiteX125" fmla="*/ 4065532 w 12192000"/>
              <a:gd name="connsiteY125" fmla="*/ 1855477 h 2237474"/>
              <a:gd name="connsiteX126" fmla="*/ 4028460 w 12192000"/>
              <a:gd name="connsiteY126" fmla="*/ 1855137 h 2237474"/>
              <a:gd name="connsiteX127" fmla="*/ 4002267 w 12192000"/>
              <a:gd name="connsiteY127" fmla="*/ 1852352 h 2237474"/>
              <a:gd name="connsiteX128" fmla="*/ 3931396 w 12192000"/>
              <a:gd name="connsiteY128" fmla="*/ 1858915 h 2237474"/>
              <a:gd name="connsiteX129" fmla="*/ 3812162 w 12192000"/>
              <a:gd name="connsiteY129" fmla="*/ 1875501 h 2237474"/>
              <a:gd name="connsiteX130" fmla="*/ 3729530 w 12192000"/>
              <a:gd name="connsiteY130" fmla="*/ 1864513 h 2237474"/>
              <a:gd name="connsiteX131" fmla="*/ 3680177 w 12192000"/>
              <a:gd name="connsiteY131" fmla="*/ 1881552 h 2237474"/>
              <a:gd name="connsiteX132" fmla="*/ 3567259 w 12192000"/>
              <a:gd name="connsiteY132" fmla="*/ 1893482 h 2237474"/>
              <a:gd name="connsiteX133" fmla="*/ 3405770 w 12192000"/>
              <a:gd name="connsiteY133" fmla="*/ 1904591 h 2237474"/>
              <a:gd name="connsiteX134" fmla="*/ 3280097 w 12192000"/>
              <a:gd name="connsiteY134" fmla="*/ 1919610 h 2237474"/>
              <a:gd name="connsiteX135" fmla="*/ 3123424 w 12192000"/>
              <a:gd name="connsiteY135" fmla="*/ 1952930 h 2237474"/>
              <a:gd name="connsiteX136" fmla="*/ 3009910 w 12192000"/>
              <a:gd name="connsiteY136" fmla="*/ 1957866 h 2237474"/>
              <a:gd name="connsiteX137" fmla="*/ 2995934 w 12192000"/>
              <a:gd name="connsiteY137" fmla="*/ 1967085 h 2237474"/>
              <a:gd name="connsiteX138" fmla="*/ 2980071 w 12192000"/>
              <a:gd name="connsiteY138" fmla="*/ 1972988 h 2237474"/>
              <a:gd name="connsiteX139" fmla="*/ 2978094 w 12192000"/>
              <a:gd name="connsiteY139" fmla="*/ 1972369 h 2237474"/>
              <a:gd name="connsiteX140" fmla="*/ 2942858 w 12192000"/>
              <a:gd name="connsiteY140" fmla="*/ 1981367 h 2237474"/>
              <a:gd name="connsiteX141" fmla="*/ 2875436 w 12192000"/>
              <a:gd name="connsiteY141" fmla="*/ 1996977 h 2237474"/>
              <a:gd name="connsiteX142" fmla="*/ 2874892 w 12192000"/>
              <a:gd name="connsiteY142" fmla="*/ 1996085 h 2237474"/>
              <a:gd name="connsiteX143" fmla="*/ 2864145 w 12192000"/>
              <a:gd name="connsiteY143" fmla="*/ 1994061 h 2237474"/>
              <a:gd name="connsiteX144" fmla="*/ 2843662 w 12192000"/>
              <a:gd name="connsiteY144" fmla="*/ 1992498 h 2237474"/>
              <a:gd name="connsiteX145" fmla="*/ 2796128 w 12192000"/>
              <a:gd name="connsiteY145" fmla="*/ 1976403 h 2237474"/>
              <a:gd name="connsiteX146" fmla="*/ 2756784 w 12192000"/>
              <a:gd name="connsiteY146" fmla="*/ 1985116 h 2237474"/>
              <a:gd name="connsiteX147" fmla="*/ 2748833 w 12192000"/>
              <a:gd name="connsiteY147" fmla="*/ 1986323 h 2237474"/>
              <a:gd name="connsiteX148" fmla="*/ 2748661 w 12192000"/>
              <a:gd name="connsiteY148" fmla="*/ 1986122 h 2237474"/>
              <a:gd name="connsiteX149" fmla="*/ 2740251 w 12192000"/>
              <a:gd name="connsiteY149" fmla="*/ 1986946 h 2237474"/>
              <a:gd name="connsiteX150" fmla="*/ 2718916 w 12192000"/>
              <a:gd name="connsiteY150" fmla="*/ 1990867 h 2237474"/>
              <a:gd name="connsiteX151" fmla="*/ 2713522 w 12192000"/>
              <a:gd name="connsiteY151" fmla="*/ 1990173 h 2237474"/>
              <a:gd name="connsiteX152" fmla="*/ 2680597 w 12192000"/>
              <a:gd name="connsiteY152" fmla="*/ 1984996 h 2237474"/>
              <a:gd name="connsiteX153" fmla="*/ 2578178 w 12192000"/>
              <a:gd name="connsiteY153" fmla="*/ 1990531 h 2237474"/>
              <a:gd name="connsiteX154" fmla="*/ 2476147 w 12192000"/>
              <a:gd name="connsiteY154" fmla="*/ 1998305 h 2237474"/>
              <a:gd name="connsiteX155" fmla="*/ 2373568 w 12192000"/>
              <a:gd name="connsiteY155" fmla="*/ 2003219 h 2237474"/>
              <a:gd name="connsiteX156" fmla="*/ 2321399 w 12192000"/>
              <a:gd name="connsiteY156" fmla="*/ 1989467 h 2237474"/>
              <a:gd name="connsiteX157" fmla="*/ 2315525 w 12192000"/>
              <a:gd name="connsiteY157" fmla="*/ 1989708 h 2237474"/>
              <a:gd name="connsiteX158" fmla="*/ 2300792 w 12192000"/>
              <a:gd name="connsiteY158" fmla="*/ 1994290 h 2237474"/>
              <a:gd name="connsiteX159" fmla="*/ 2295469 w 12192000"/>
              <a:gd name="connsiteY159" fmla="*/ 1996659 h 2237474"/>
              <a:gd name="connsiteX160" fmla="*/ 2287219 w 12192000"/>
              <a:gd name="connsiteY160" fmla="*/ 1998750 h 2237474"/>
              <a:gd name="connsiteX161" fmla="*/ 2286948 w 12192000"/>
              <a:gd name="connsiteY161" fmla="*/ 1998596 h 2237474"/>
              <a:gd name="connsiteX162" fmla="*/ 2243069 w 12192000"/>
              <a:gd name="connsiteY162" fmla="*/ 2015111 h 2237474"/>
              <a:gd name="connsiteX163" fmla="*/ 2186609 w 12192000"/>
              <a:gd name="connsiteY163" fmla="*/ 2008263 h 2237474"/>
              <a:gd name="connsiteX164" fmla="*/ 2164831 w 12192000"/>
              <a:gd name="connsiteY164" fmla="*/ 2010143 h 2237474"/>
              <a:gd name="connsiteX165" fmla="*/ 2152836 w 12192000"/>
              <a:gd name="connsiteY165" fmla="*/ 2010048 h 2237474"/>
              <a:gd name="connsiteX166" fmla="*/ 2117102 w 12192000"/>
              <a:gd name="connsiteY166" fmla="*/ 2023004 h 2237474"/>
              <a:gd name="connsiteX167" fmla="*/ 2111935 w 12192000"/>
              <a:gd name="connsiteY167" fmla="*/ 2023163 h 2237474"/>
              <a:gd name="connsiteX168" fmla="*/ 2089991 w 12192000"/>
              <a:gd name="connsiteY168" fmla="*/ 2034193 h 2237474"/>
              <a:gd name="connsiteX169" fmla="*/ 2058061 w 12192000"/>
              <a:gd name="connsiteY169" fmla="*/ 2047942 h 2237474"/>
              <a:gd name="connsiteX170" fmla="*/ 2055737 w 12192000"/>
              <a:gd name="connsiteY170" fmla="*/ 2047704 h 2237474"/>
              <a:gd name="connsiteX171" fmla="*/ 2042244 w 12192000"/>
              <a:gd name="connsiteY171" fmla="*/ 2055560 h 2237474"/>
              <a:gd name="connsiteX172" fmla="*/ 1976224 w 12192000"/>
              <a:gd name="connsiteY172" fmla="*/ 2074257 h 2237474"/>
              <a:gd name="connsiteX173" fmla="*/ 1877728 w 12192000"/>
              <a:gd name="connsiteY173" fmla="*/ 2101004 h 2237474"/>
              <a:gd name="connsiteX174" fmla="*/ 1759056 w 12192000"/>
              <a:gd name="connsiteY174" fmla="*/ 2125608 h 2237474"/>
              <a:gd name="connsiteX175" fmla="*/ 1637948 w 12192000"/>
              <a:gd name="connsiteY175" fmla="*/ 2172597 h 2237474"/>
              <a:gd name="connsiteX176" fmla="*/ 1434549 w 12192000"/>
              <a:gd name="connsiteY176" fmla="*/ 2234522 h 2237474"/>
              <a:gd name="connsiteX177" fmla="*/ 1398481 w 12192000"/>
              <a:gd name="connsiteY177" fmla="*/ 2237074 h 2237474"/>
              <a:gd name="connsiteX178" fmla="*/ 1398407 w 12192000"/>
              <a:gd name="connsiteY178" fmla="*/ 2237095 h 2237474"/>
              <a:gd name="connsiteX179" fmla="*/ 1370962 w 12192000"/>
              <a:gd name="connsiteY179" fmla="*/ 2237474 h 2237474"/>
              <a:gd name="connsiteX180" fmla="*/ 1356367 w 12192000"/>
              <a:gd name="connsiteY180" fmla="*/ 2235089 h 2237474"/>
              <a:gd name="connsiteX181" fmla="*/ 1324828 w 12192000"/>
              <a:gd name="connsiteY181" fmla="*/ 2231968 h 2237474"/>
              <a:gd name="connsiteX182" fmla="*/ 1297744 w 12192000"/>
              <a:gd name="connsiteY182" fmla="*/ 2235849 h 2237474"/>
              <a:gd name="connsiteX183" fmla="*/ 1286236 w 12192000"/>
              <a:gd name="connsiteY183" fmla="*/ 2233135 h 2237474"/>
              <a:gd name="connsiteX184" fmla="*/ 1283504 w 12192000"/>
              <a:gd name="connsiteY184" fmla="*/ 2233797 h 2237474"/>
              <a:gd name="connsiteX185" fmla="*/ 1279765 w 12192000"/>
              <a:gd name="connsiteY185" fmla="*/ 2229639 h 2237474"/>
              <a:gd name="connsiteX186" fmla="*/ 1195347 w 12192000"/>
              <a:gd name="connsiteY186" fmla="*/ 2212354 h 2237474"/>
              <a:gd name="connsiteX187" fmla="*/ 970251 w 12192000"/>
              <a:gd name="connsiteY187" fmla="*/ 2221029 h 2237474"/>
              <a:gd name="connsiteX188" fmla="*/ 812914 w 12192000"/>
              <a:gd name="connsiteY188" fmla="*/ 2202752 h 2237474"/>
              <a:gd name="connsiteX189" fmla="*/ 800195 w 12192000"/>
              <a:gd name="connsiteY189" fmla="*/ 2209407 h 2237474"/>
              <a:gd name="connsiteX190" fmla="*/ 784978 w 12192000"/>
              <a:gd name="connsiteY190" fmla="*/ 2212360 h 2237474"/>
              <a:gd name="connsiteX191" fmla="*/ 681987 w 12192000"/>
              <a:gd name="connsiteY191" fmla="*/ 2216757 h 2237474"/>
              <a:gd name="connsiteX192" fmla="*/ 669923 w 12192000"/>
              <a:gd name="connsiteY192" fmla="*/ 2211682 h 2237474"/>
              <a:gd name="connsiteX193" fmla="*/ 648680 w 12192000"/>
              <a:gd name="connsiteY193" fmla="*/ 2206229 h 2237474"/>
              <a:gd name="connsiteX194" fmla="*/ 597225 w 12192000"/>
              <a:gd name="connsiteY194" fmla="*/ 2180999 h 2237474"/>
              <a:gd name="connsiteX195" fmla="*/ 558449 w 12192000"/>
              <a:gd name="connsiteY195" fmla="*/ 2182346 h 2237474"/>
              <a:gd name="connsiteX196" fmla="*/ 550517 w 12192000"/>
              <a:gd name="connsiteY196" fmla="*/ 2182060 h 2237474"/>
              <a:gd name="connsiteX197" fmla="*/ 550309 w 12192000"/>
              <a:gd name="connsiteY197" fmla="*/ 2181825 h 2237474"/>
              <a:gd name="connsiteX198" fmla="*/ 541836 w 12192000"/>
              <a:gd name="connsiteY198" fmla="*/ 2181063 h 2237474"/>
              <a:gd name="connsiteX199" fmla="*/ 536057 w 12192000"/>
              <a:gd name="connsiteY199" fmla="*/ 2181537 h 2237474"/>
              <a:gd name="connsiteX200" fmla="*/ 520671 w 12192000"/>
              <a:gd name="connsiteY200" fmla="*/ 2180980 h 2237474"/>
              <a:gd name="connsiteX201" fmla="*/ 515024 w 12192000"/>
              <a:gd name="connsiteY201" fmla="*/ 2179258 h 2237474"/>
              <a:gd name="connsiteX202" fmla="*/ 512278 w 12192000"/>
              <a:gd name="connsiteY202" fmla="*/ 2176369 h 2237474"/>
              <a:gd name="connsiteX203" fmla="*/ 480419 w 12192000"/>
              <a:gd name="connsiteY203" fmla="*/ 2167807 h 2237474"/>
              <a:gd name="connsiteX204" fmla="*/ 413835 w 12192000"/>
              <a:gd name="connsiteY204" fmla="*/ 2156783 h 2237474"/>
              <a:gd name="connsiteX205" fmla="*/ 376513 w 12192000"/>
              <a:gd name="connsiteY205" fmla="*/ 2154014 h 2237474"/>
              <a:gd name="connsiteX206" fmla="*/ 273386 w 12192000"/>
              <a:gd name="connsiteY206" fmla="*/ 2142551 h 2237474"/>
              <a:gd name="connsiteX207" fmla="*/ 169207 w 12192000"/>
              <a:gd name="connsiteY207" fmla="*/ 2128100 h 2237474"/>
              <a:gd name="connsiteX208" fmla="*/ 93149 w 12192000"/>
              <a:gd name="connsiteY208" fmla="*/ 2105324 h 2237474"/>
              <a:gd name="connsiteX209" fmla="*/ 88109 w 12192000"/>
              <a:gd name="connsiteY209" fmla="*/ 2106704 h 2237474"/>
              <a:gd name="connsiteX210" fmla="*/ 80022 w 12192000"/>
              <a:gd name="connsiteY210" fmla="*/ 2107254 h 2237474"/>
              <a:gd name="connsiteX211" fmla="*/ 79717 w 12192000"/>
              <a:gd name="connsiteY211" fmla="*/ 2107046 h 2237474"/>
              <a:gd name="connsiteX212" fmla="*/ 72352 w 12192000"/>
              <a:gd name="connsiteY212" fmla="*/ 2107991 h 2237474"/>
              <a:gd name="connsiteX213" fmla="*/ 37645 w 12192000"/>
              <a:gd name="connsiteY213" fmla="*/ 2115401 h 2237474"/>
              <a:gd name="connsiteX214" fmla="*/ 4572 w 12192000"/>
              <a:gd name="connsiteY214" fmla="*/ 2111091 h 2237474"/>
              <a:gd name="connsiteX215" fmla="*/ 0 w 12192000"/>
              <a:gd name="connsiteY215" fmla="*/ 2110468 h 2237474"/>
              <a:gd name="connsiteX216" fmla="*/ 0 w 12192000"/>
              <a:gd name="connsiteY21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092727 w 12192000"/>
              <a:gd name="connsiteY72" fmla="*/ 1623628 h 2237474"/>
              <a:gd name="connsiteX73" fmla="*/ 7031309 w 12192000"/>
              <a:gd name="connsiteY73" fmla="*/ 1619451 h 2237474"/>
              <a:gd name="connsiteX74" fmla="*/ 6999084 w 12192000"/>
              <a:gd name="connsiteY74" fmla="*/ 1634317 h 2237474"/>
              <a:gd name="connsiteX75" fmla="*/ 6992107 w 12192000"/>
              <a:gd name="connsiteY75" fmla="*/ 1636860 h 2237474"/>
              <a:gd name="connsiteX76" fmla="*/ 6991765 w 12192000"/>
              <a:gd name="connsiteY76" fmla="*/ 1636725 h 2237474"/>
              <a:gd name="connsiteX77" fmla="*/ 6900177 w 12192000"/>
              <a:gd name="connsiteY77" fmla="*/ 1636016 h 2237474"/>
              <a:gd name="connsiteX78" fmla="*/ 6795372 w 12192000"/>
              <a:gd name="connsiteY78" fmla="*/ 1644845 h 2237474"/>
              <a:gd name="connsiteX79" fmla="*/ 6692251 w 12192000"/>
              <a:gd name="connsiteY79" fmla="*/ 1656357 h 2237474"/>
              <a:gd name="connsiteX80" fmla="*/ 6655235 w 12192000"/>
              <a:gd name="connsiteY80" fmla="*/ 1661869 h 2237474"/>
              <a:gd name="connsiteX81" fmla="*/ 6587857 w 12192000"/>
              <a:gd name="connsiteY81" fmla="*/ 1665769 h 2237474"/>
              <a:gd name="connsiteX82" fmla="*/ 6554894 w 12192000"/>
              <a:gd name="connsiteY82" fmla="*/ 1664428 h 2237474"/>
              <a:gd name="connsiteX83" fmla="*/ 6516595 w 12192000"/>
              <a:gd name="connsiteY83" fmla="*/ 1667475 h 2237474"/>
              <a:gd name="connsiteX84" fmla="*/ 6508541 w 12192000"/>
              <a:gd name="connsiteY84" fmla="*/ 1668757 h 2237474"/>
              <a:gd name="connsiteX85" fmla="*/ 6471012 w 12192000"/>
              <a:gd name="connsiteY85" fmla="*/ 1678604 h 2237474"/>
              <a:gd name="connsiteX86" fmla="*/ 6415265 w 12192000"/>
              <a:gd name="connsiteY86" fmla="*/ 1665317 h 2237474"/>
              <a:gd name="connsiteX87" fmla="*/ 6364035 w 12192000"/>
              <a:gd name="connsiteY87" fmla="*/ 1667683 h 2237474"/>
              <a:gd name="connsiteX88" fmla="*/ 6280959 w 12192000"/>
              <a:gd name="connsiteY88" fmla="*/ 1689329 h 2237474"/>
              <a:gd name="connsiteX89" fmla="*/ 6243319 w 12192000"/>
              <a:gd name="connsiteY89" fmla="*/ 1695560 h 2237474"/>
              <a:gd name="connsiteX90" fmla="*/ 6098321 w 12192000"/>
              <a:gd name="connsiteY90" fmla="*/ 1721646 h 2237474"/>
              <a:gd name="connsiteX91" fmla="*/ 5880652 w 12192000"/>
              <a:gd name="connsiteY91" fmla="*/ 1779643 h 2237474"/>
              <a:gd name="connsiteX92" fmla="*/ 5785959 w 12192000"/>
              <a:gd name="connsiteY92" fmla="*/ 1775307 h 2237474"/>
              <a:gd name="connsiteX93" fmla="*/ 5643534 w 12192000"/>
              <a:gd name="connsiteY93" fmla="*/ 1802919 h 2237474"/>
              <a:gd name="connsiteX94" fmla="*/ 5518799 w 12192000"/>
              <a:gd name="connsiteY94" fmla="*/ 1818312 h 2237474"/>
              <a:gd name="connsiteX95" fmla="*/ 5505014 w 12192000"/>
              <a:gd name="connsiteY95" fmla="*/ 1819259 h 2237474"/>
              <a:gd name="connsiteX96" fmla="*/ 5453307 w 12192000"/>
              <a:gd name="connsiteY96" fmla="*/ 1815450 h 2237474"/>
              <a:gd name="connsiteX97" fmla="*/ 5364192 w 12192000"/>
              <a:gd name="connsiteY97" fmla="*/ 1826074 h 2237474"/>
              <a:gd name="connsiteX98" fmla="*/ 5350380 w 12192000"/>
              <a:gd name="connsiteY98" fmla="*/ 1830891 h 2237474"/>
              <a:gd name="connsiteX99" fmla="*/ 5259633 w 12192000"/>
              <a:gd name="connsiteY99" fmla="*/ 1837160 h 2237474"/>
              <a:gd name="connsiteX100" fmla="*/ 5197513 w 12192000"/>
              <a:gd name="connsiteY100" fmla="*/ 1844718 h 2237474"/>
              <a:gd name="connsiteX101" fmla="*/ 5168852 w 12192000"/>
              <a:gd name="connsiteY101" fmla="*/ 1844846 h 2237474"/>
              <a:gd name="connsiteX102" fmla="*/ 5114927 w 12192000"/>
              <a:gd name="connsiteY102" fmla="*/ 1847827 h 2237474"/>
              <a:gd name="connsiteX103" fmla="*/ 5108970 w 12192000"/>
              <a:gd name="connsiteY103" fmla="*/ 1847935 h 2237474"/>
              <a:gd name="connsiteX104" fmla="*/ 5067961 w 12192000"/>
              <a:gd name="connsiteY104" fmla="*/ 1845917 h 2237474"/>
              <a:gd name="connsiteX105" fmla="*/ 5007075 w 12192000"/>
              <a:gd name="connsiteY105" fmla="*/ 1838626 h 2237474"/>
              <a:gd name="connsiteX106" fmla="*/ 4944087 w 12192000"/>
              <a:gd name="connsiteY106" fmla="*/ 1823332 h 2237474"/>
              <a:gd name="connsiteX107" fmla="*/ 4907662 w 12192000"/>
              <a:gd name="connsiteY107" fmla="*/ 1816900 h 2237474"/>
              <a:gd name="connsiteX108" fmla="*/ 4882386 w 12192000"/>
              <a:gd name="connsiteY108" fmla="*/ 1809844 h 2237474"/>
              <a:gd name="connsiteX109" fmla="*/ 4811440 w 12192000"/>
              <a:gd name="connsiteY109" fmla="*/ 1804655 h 2237474"/>
              <a:gd name="connsiteX110" fmla="*/ 4691075 w 12192000"/>
              <a:gd name="connsiteY110" fmla="*/ 1801389 h 2237474"/>
              <a:gd name="connsiteX111" fmla="*/ 4611738 w 12192000"/>
              <a:gd name="connsiteY111" fmla="*/ 1776964 h 2237474"/>
              <a:gd name="connsiteX112" fmla="*/ 4560070 w 12192000"/>
              <a:gd name="connsiteY112" fmla="*/ 1785640 h 2237474"/>
              <a:gd name="connsiteX113" fmla="*/ 4536503 w 12192000"/>
              <a:gd name="connsiteY113" fmla="*/ 1785334 h 2237474"/>
              <a:gd name="connsiteX114" fmla="*/ 4513724 w 12192000"/>
              <a:gd name="connsiteY114" fmla="*/ 1791996 h 2237474"/>
              <a:gd name="connsiteX115" fmla="*/ 4459810 w 12192000"/>
              <a:gd name="connsiteY115" fmla="*/ 1797886 h 2237474"/>
              <a:gd name="connsiteX116" fmla="*/ 4379064 w 12192000"/>
              <a:gd name="connsiteY116" fmla="*/ 1817177 h 2237474"/>
              <a:gd name="connsiteX117" fmla="*/ 4319209 w 12192000"/>
              <a:gd name="connsiteY117" fmla="*/ 1834833 h 2237474"/>
              <a:gd name="connsiteX118" fmla="*/ 4290981 w 12192000"/>
              <a:gd name="connsiteY118" fmla="*/ 1839677 h 2237474"/>
              <a:gd name="connsiteX119" fmla="*/ 4285792 w 12192000"/>
              <a:gd name="connsiteY119" fmla="*/ 1836231 h 2237474"/>
              <a:gd name="connsiteX120" fmla="*/ 4238372 w 12192000"/>
              <a:gd name="connsiteY120" fmla="*/ 1851480 h 2237474"/>
              <a:gd name="connsiteX121" fmla="*/ 4232517 w 12192000"/>
              <a:gd name="connsiteY121" fmla="*/ 1852567 h 2237474"/>
              <a:gd name="connsiteX122" fmla="*/ 4191732 w 12192000"/>
              <a:gd name="connsiteY122" fmla="*/ 1857328 h 2237474"/>
              <a:gd name="connsiteX123" fmla="*/ 4065532 w 12192000"/>
              <a:gd name="connsiteY123" fmla="*/ 1855477 h 2237474"/>
              <a:gd name="connsiteX124" fmla="*/ 4028460 w 12192000"/>
              <a:gd name="connsiteY124" fmla="*/ 1855137 h 2237474"/>
              <a:gd name="connsiteX125" fmla="*/ 4002267 w 12192000"/>
              <a:gd name="connsiteY125" fmla="*/ 1852352 h 2237474"/>
              <a:gd name="connsiteX126" fmla="*/ 3931396 w 12192000"/>
              <a:gd name="connsiteY126" fmla="*/ 1858915 h 2237474"/>
              <a:gd name="connsiteX127" fmla="*/ 3812162 w 12192000"/>
              <a:gd name="connsiteY127" fmla="*/ 1875501 h 2237474"/>
              <a:gd name="connsiteX128" fmla="*/ 3729530 w 12192000"/>
              <a:gd name="connsiteY128" fmla="*/ 1864513 h 2237474"/>
              <a:gd name="connsiteX129" fmla="*/ 3680177 w 12192000"/>
              <a:gd name="connsiteY129" fmla="*/ 1881552 h 2237474"/>
              <a:gd name="connsiteX130" fmla="*/ 3567259 w 12192000"/>
              <a:gd name="connsiteY130" fmla="*/ 1893482 h 2237474"/>
              <a:gd name="connsiteX131" fmla="*/ 3405770 w 12192000"/>
              <a:gd name="connsiteY131" fmla="*/ 1904591 h 2237474"/>
              <a:gd name="connsiteX132" fmla="*/ 3280097 w 12192000"/>
              <a:gd name="connsiteY132" fmla="*/ 1919610 h 2237474"/>
              <a:gd name="connsiteX133" fmla="*/ 3123424 w 12192000"/>
              <a:gd name="connsiteY133" fmla="*/ 1952930 h 2237474"/>
              <a:gd name="connsiteX134" fmla="*/ 3009910 w 12192000"/>
              <a:gd name="connsiteY134" fmla="*/ 1957866 h 2237474"/>
              <a:gd name="connsiteX135" fmla="*/ 2995934 w 12192000"/>
              <a:gd name="connsiteY135" fmla="*/ 1967085 h 2237474"/>
              <a:gd name="connsiteX136" fmla="*/ 2980071 w 12192000"/>
              <a:gd name="connsiteY136" fmla="*/ 1972988 h 2237474"/>
              <a:gd name="connsiteX137" fmla="*/ 2978094 w 12192000"/>
              <a:gd name="connsiteY137" fmla="*/ 1972369 h 2237474"/>
              <a:gd name="connsiteX138" fmla="*/ 2942858 w 12192000"/>
              <a:gd name="connsiteY138" fmla="*/ 1981367 h 2237474"/>
              <a:gd name="connsiteX139" fmla="*/ 2875436 w 12192000"/>
              <a:gd name="connsiteY139" fmla="*/ 1996977 h 2237474"/>
              <a:gd name="connsiteX140" fmla="*/ 2874892 w 12192000"/>
              <a:gd name="connsiteY140" fmla="*/ 1996085 h 2237474"/>
              <a:gd name="connsiteX141" fmla="*/ 2864145 w 12192000"/>
              <a:gd name="connsiteY141" fmla="*/ 1994061 h 2237474"/>
              <a:gd name="connsiteX142" fmla="*/ 2843662 w 12192000"/>
              <a:gd name="connsiteY142" fmla="*/ 1992498 h 2237474"/>
              <a:gd name="connsiteX143" fmla="*/ 2796128 w 12192000"/>
              <a:gd name="connsiteY143" fmla="*/ 1976403 h 2237474"/>
              <a:gd name="connsiteX144" fmla="*/ 2756784 w 12192000"/>
              <a:gd name="connsiteY144" fmla="*/ 1985116 h 2237474"/>
              <a:gd name="connsiteX145" fmla="*/ 2748833 w 12192000"/>
              <a:gd name="connsiteY145" fmla="*/ 1986323 h 2237474"/>
              <a:gd name="connsiteX146" fmla="*/ 2748661 w 12192000"/>
              <a:gd name="connsiteY146" fmla="*/ 1986122 h 2237474"/>
              <a:gd name="connsiteX147" fmla="*/ 2740251 w 12192000"/>
              <a:gd name="connsiteY147" fmla="*/ 1986946 h 2237474"/>
              <a:gd name="connsiteX148" fmla="*/ 2718916 w 12192000"/>
              <a:gd name="connsiteY148" fmla="*/ 1990867 h 2237474"/>
              <a:gd name="connsiteX149" fmla="*/ 2713522 w 12192000"/>
              <a:gd name="connsiteY149" fmla="*/ 1990173 h 2237474"/>
              <a:gd name="connsiteX150" fmla="*/ 2680597 w 12192000"/>
              <a:gd name="connsiteY150" fmla="*/ 1984996 h 2237474"/>
              <a:gd name="connsiteX151" fmla="*/ 2578178 w 12192000"/>
              <a:gd name="connsiteY151" fmla="*/ 1990531 h 2237474"/>
              <a:gd name="connsiteX152" fmla="*/ 2476147 w 12192000"/>
              <a:gd name="connsiteY152" fmla="*/ 1998305 h 2237474"/>
              <a:gd name="connsiteX153" fmla="*/ 2373568 w 12192000"/>
              <a:gd name="connsiteY153" fmla="*/ 2003219 h 2237474"/>
              <a:gd name="connsiteX154" fmla="*/ 2321399 w 12192000"/>
              <a:gd name="connsiteY154" fmla="*/ 1989467 h 2237474"/>
              <a:gd name="connsiteX155" fmla="*/ 2315525 w 12192000"/>
              <a:gd name="connsiteY155" fmla="*/ 1989708 h 2237474"/>
              <a:gd name="connsiteX156" fmla="*/ 2300792 w 12192000"/>
              <a:gd name="connsiteY156" fmla="*/ 1994290 h 2237474"/>
              <a:gd name="connsiteX157" fmla="*/ 2295469 w 12192000"/>
              <a:gd name="connsiteY157" fmla="*/ 1996659 h 2237474"/>
              <a:gd name="connsiteX158" fmla="*/ 2287219 w 12192000"/>
              <a:gd name="connsiteY158" fmla="*/ 1998750 h 2237474"/>
              <a:gd name="connsiteX159" fmla="*/ 2286948 w 12192000"/>
              <a:gd name="connsiteY159" fmla="*/ 1998596 h 2237474"/>
              <a:gd name="connsiteX160" fmla="*/ 2243069 w 12192000"/>
              <a:gd name="connsiteY160" fmla="*/ 2015111 h 2237474"/>
              <a:gd name="connsiteX161" fmla="*/ 2186609 w 12192000"/>
              <a:gd name="connsiteY161" fmla="*/ 2008263 h 2237474"/>
              <a:gd name="connsiteX162" fmla="*/ 2164831 w 12192000"/>
              <a:gd name="connsiteY162" fmla="*/ 2010143 h 2237474"/>
              <a:gd name="connsiteX163" fmla="*/ 2152836 w 12192000"/>
              <a:gd name="connsiteY163" fmla="*/ 2010048 h 2237474"/>
              <a:gd name="connsiteX164" fmla="*/ 2117102 w 12192000"/>
              <a:gd name="connsiteY164" fmla="*/ 2023004 h 2237474"/>
              <a:gd name="connsiteX165" fmla="*/ 2111935 w 12192000"/>
              <a:gd name="connsiteY165" fmla="*/ 2023163 h 2237474"/>
              <a:gd name="connsiteX166" fmla="*/ 2089991 w 12192000"/>
              <a:gd name="connsiteY166" fmla="*/ 2034193 h 2237474"/>
              <a:gd name="connsiteX167" fmla="*/ 2058061 w 12192000"/>
              <a:gd name="connsiteY167" fmla="*/ 2047942 h 2237474"/>
              <a:gd name="connsiteX168" fmla="*/ 2055737 w 12192000"/>
              <a:gd name="connsiteY168" fmla="*/ 2047704 h 2237474"/>
              <a:gd name="connsiteX169" fmla="*/ 2042244 w 12192000"/>
              <a:gd name="connsiteY169" fmla="*/ 2055560 h 2237474"/>
              <a:gd name="connsiteX170" fmla="*/ 1976224 w 12192000"/>
              <a:gd name="connsiteY170" fmla="*/ 2074257 h 2237474"/>
              <a:gd name="connsiteX171" fmla="*/ 1877728 w 12192000"/>
              <a:gd name="connsiteY171" fmla="*/ 2101004 h 2237474"/>
              <a:gd name="connsiteX172" fmla="*/ 1759056 w 12192000"/>
              <a:gd name="connsiteY172" fmla="*/ 2125608 h 2237474"/>
              <a:gd name="connsiteX173" fmla="*/ 1637948 w 12192000"/>
              <a:gd name="connsiteY173" fmla="*/ 2172597 h 2237474"/>
              <a:gd name="connsiteX174" fmla="*/ 1434549 w 12192000"/>
              <a:gd name="connsiteY174" fmla="*/ 2234522 h 2237474"/>
              <a:gd name="connsiteX175" fmla="*/ 1398481 w 12192000"/>
              <a:gd name="connsiteY175" fmla="*/ 2237074 h 2237474"/>
              <a:gd name="connsiteX176" fmla="*/ 1398407 w 12192000"/>
              <a:gd name="connsiteY176" fmla="*/ 2237095 h 2237474"/>
              <a:gd name="connsiteX177" fmla="*/ 1370962 w 12192000"/>
              <a:gd name="connsiteY177" fmla="*/ 2237474 h 2237474"/>
              <a:gd name="connsiteX178" fmla="*/ 1356367 w 12192000"/>
              <a:gd name="connsiteY178" fmla="*/ 2235089 h 2237474"/>
              <a:gd name="connsiteX179" fmla="*/ 1324828 w 12192000"/>
              <a:gd name="connsiteY179" fmla="*/ 2231968 h 2237474"/>
              <a:gd name="connsiteX180" fmla="*/ 1297744 w 12192000"/>
              <a:gd name="connsiteY180" fmla="*/ 2235849 h 2237474"/>
              <a:gd name="connsiteX181" fmla="*/ 1286236 w 12192000"/>
              <a:gd name="connsiteY181" fmla="*/ 2233135 h 2237474"/>
              <a:gd name="connsiteX182" fmla="*/ 1283504 w 12192000"/>
              <a:gd name="connsiteY182" fmla="*/ 2233797 h 2237474"/>
              <a:gd name="connsiteX183" fmla="*/ 1279765 w 12192000"/>
              <a:gd name="connsiteY183" fmla="*/ 2229639 h 2237474"/>
              <a:gd name="connsiteX184" fmla="*/ 1195347 w 12192000"/>
              <a:gd name="connsiteY184" fmla="*/ 2212354 h 2237474"/>
              <a:gd name="connsiteX185" fmla="*/ 970251 w 12192000"/>
              <a:gd name="connsiteY185" fmla="*/ 2221029 h 2237474"/>
              <a:gd name="connsiteX186" fmla="*/ 812914 w 12192000"/>
              <a:gd name="connsiteY186" fmla="*/ 2202752 h 2237474"/>
              <a:gd name="connsiteX187" fmla="*/ 800195 w 12192000"/>
              <a:gd name="connsiteY187" fmla="*/ 2209407 h 2237474"/>
              <a:gd name="connsiteX188" fmla="*/ 784978 w 12192000"/>
              <a:gd name="connsiteY188" fmla="*/ 2212360 h 2237474"/>
              <a:gd name="connsiteX189" fmla="*/ 681987 w 12192000"/>
              <a:gd name="connsiteY189" fmla="*/ 2216757 h 2237474"/>
              <a:gd name="connsiteX190" fmla="*/ 669923 w 12192000"/>
              <a:gd name="connsiteY190" fmla="*/ 2211682 h 2237474"/>
              <a:gd name="connsiteX191" fmla="*/ 648680 w 12192000"/>
              <a:gd name="connsiteY191" fmla="*/ 2206229 h 2237474"/>
              <a:gd name="connsiteX192" fmla="*/ 597225 w 12192000"/>
              <a:gd name="connsiteY192" fmla="*/ 2180999 h 2237474"/>
              <a:gd name="connsiteX193" fmla="*/ 558449 w 12192000"/>
              <a:gd name="connsiteY193" fmla="*/ 2182346 h 2237474"/>
              <a:gd name="connsiteX194" fmla="*/ 550517 w 12192000"/>
              <a:gd name="connsiteY194" fmla="*/ 2182060 h 2237474"/>
              <a:gd name="connsiteX195" fmla="*/ 550309 w 12192000"/>
              <a:gd name="connsiteY195" fmla="*/ 2181825 h 2237474"/>
              <a:gd name="connsiteX196" fmla="*/ 541836 w 12192000"/>
              <a:gd name="connsiteY196" fmla="*/ 2181063 h 2237474"/>
              <a:gd name="connsiteX197" fmla="*/ 536057 w 12192000"/>
              <a:gd name="connsiteY197" fmla="*/ 2181537 h 2237474"/>
              <a:gd name="connsiteX198" fmla="*/ 520671 w 12192000"/>
              <a:gd name="connsiteY198" fmla="*/ 2180980 h 2237474"/>
              <a:gd name="connsiteX199" fmla="*/ 515024 w 12192000"/>
              <a:gd name="connsiteY199" fmla="*/ 2179258 h 2237474"/>
              <a:gd name="connsiteX200" fmla="*/ 512278 w 12192000"/>
              <a:gd name="connsiteY200" fmla="*/ 2176369 h 2237474"/>
              <a:gd name="connsiteX201" fmla="*/ 480419 w 12192000"/>
              <a:gd name="connsiteY201" fmla="*/ 2167807 h 2237474"/>
              <a:gd name="connsiteX202" fmla="*/ 413835 w 12192000"/>
              <a:gd name="connsiteY202" fmla="*/ 2156783 h 2237474"/>
              <a:gd name="connsiteX203" fmla="*/ 376513 w 12192000"/>
              <a:gd name="connsiteY203" fmla="*/ 2154014 h 2237474"/>
              <a:gd name="connsiteX204" fmla="*/ 273386 w 12192000"/>
              <a:gd name="connsiteY204" fmla="*/ 2142551 h 2237474"/>
              <a:gd name="connsiteX205" fmla="*/ 169207 w 12192000"/>
              <a:gd name="connsiteY205" fmla="*/ 2128100 h 2237474"/>
              <a:gd name="connsiteX206" fmla="*/ 93149 w 12192000"/>
              <a:gd name="connsiteY206" fmla="*/ 2105324 h 2237474"/>
              <a:gd name="connsiteX207" fmla="*/ 88109 w 12192000"/>
              <a:gd name="connsiteY207" fmla="*/ 2106704 h 2237474"/>
              <a:gd name="connsiteX208" fmla="*/ 80022 w 12192000"/>
              <a:gd name="connsiteY208" fmla="*/ 2107254 h 2237474"/>
              <a:gd name="connsiteX209" fmla="*/ 79717 w 12192000"/>
              <a:gd name="connsiteY209" fmla="*/ 2107046 h 2237474"/>
              <a:gd name="connsiteX210" fmla="*/ 72352 w 12192000"/>
              <a:gd name="connsiteY210" fmla="*/ 2107991 h 2237474"/>
              <a:gd name="connsiteX211" fmla="*/ 37645 w 12192000"/>
              <a:gd name="connsiteY211" fmla="*/ 2115401 h 2237474"/>
              <a:gd name="connsiteX212" fmla="*/ 4572 w 12192000"/>
              <a:gd name="connsiteY212" fmla="*/ 2111091 h 2237474"/>
              <a:gd name="connsiteX213" fmla="*/ 0 w 12192000"/>
              <a:gd name="connsiteY213" fmla="*/ 2110468 h 2237474"/>
              <a:gd name="connsiteX214" fmla="*/ 0 w 12192000"/>
              <a:gd name="connsiteY21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91765 w 12192000"/>
              <a:gd name="connsiteY75" fmla="*/ 1636725 h 2237474"/>
              <a:gd name="connsiteX76" fmla="*/ 6900177 w 12192000"/>
              <a:gd name="connsiteY76" fmla="*/ 1636016 h 2237474"/>
              <a:gd name="connsiteX77" fmla="*/ 6795372 w 12192000"/>
              <a:gd name="connsiteY77" fmla="*/ 1644845 h 2237474"/>
              <a:gd name="connsiteX78" fmla="*/ 6692251 w 12192000"/>
              <a:gd name="connsiteY78" fmla="*/ 1656357 h 2237474"/>
              <a:gd name="connsiteX79" fmla="*/ 6655235 w 12192000"/>
              <a:gd name="connsiteY79" fmla="*/ 1661869 h 2237474"/>
              <a:gd name="connsiteX80" fmla="*/ 6587857 w 12192000"/>
              <a:gd name="connsiteY80" fmla="*/ 1665769 h 2237474"/>
              <a:gd name="connsiteX81" fmla="*/ 6554894 w 12192000"/>
              <a:gd name="connsiteY81" fmla="*/ 1664428 h 2237474"/>
              <a:gd name="connsiteX82" fmla="*/ 6516595 w 12192000"/>
              <a:gd name="connsiteY82" fmla="*/ 1667475 h 2237474"/>
              <a:gd name="connsiteX83" fmla="*/ 6508541 w 12192000"/>
              <a:gd name="connsiteY83" fmla="*/ 1668757 h 2237474"/>
              <a:gd name="connsiteX84" fmla="*/ 6471012 w 12192000"/>
              <a:gd name="connsiteY84" fmla="*/ 1678604 h 2237474"/>
              <a:gd name="connsiteX85" fmla="*/ 6415265 w 12192000"/>
              <a:gd name="connsiteY85" fmla="*/ 1665317 h 2237474"/>
              <a:gd name="connsiteX86" fmla="*/ 6364035 w 12192000"/>
              <a:gd name="connsiteY86" fmla="*/ 1667683 h 2237474"/>
              <a:gd name="connsiteX87" fmla="*/ 6280959 w 12192000"/>
              <a:gd name="connsiteY87" fmla="*/ 1689329 h 2237474"/>
              <a:gd name="connsiteX88" fmla="*/ 6243319 w 12192000"/>
              <a:gd name="connsiteY88" fmla="*/ 1695560 h 2237474"/>
              <a:gd name="connsiteX89" fmla="*/ 6098321 w 12192000"/>
              <a:gd name="connsiteY89" fmla="*/ 1721646 h 2237474"/>
              <a:gd name="connsiteX90" fmla="*/ 5880652 w 12192000"/>
              <a:gd name="connsiteY90" fmla="*/ 1779643 h 2237474"/>
              <a:gd name="connsiteX91" fmla="*/ 5785959 w 12192000"/>
              <a:gd name="connsiteY91" fmla="*/ 1775307 h 2237474"/>
              <a:gd name="connsiteX92" fmla="*/ 5643534 w 12192000"/>
              <a:gd name="connsiteY92" fmla="*/ 1802919 h 2237474"/>
              <a:gd name="connsiteX93" fmla="*/ 5518799 w 12192000"/>
              <a:gd name="connsiteY93" fmla="*/ 1818312 h 2237474"/>
              <a:gd name="connsiteX94" fmla="*/ 5505014 w 12192000"/>
              <a:gd name="connsiteY94" fmla="*/ 1819259 h 2237474"/>
              <a:gd name="connsiteX95" fmla="*/ 5453307 w 12192000"/>
              <a:gd name="connsiteY95" fmla="*/ 1815450 h 2237474"/>
              <a:gd name="connsiteX96" fmla="*/ 5364192 w 12192000"/>
              <a:gd name="connsiteY96" fmla="*/ 1826074 h 2237474"/>
              <a:gd name="connsiteX97" fmla="*/ 5350380 w 12192000"/>
              <a:gd name="connsiteY97" fmla="*/ 1830891 h 2237474"/>
              <a:gd name="connsiteX98" fmla="*/ 5259633 w 12192000"/>
              <a:gd name="connsiteY98" fmla="*/ 1837160 h 2237474"/>
              <a:gd name="connsiteX99" fmla="*/ 5197513 w 12192000"/>
              <a:gd name="connsiteY99" fmla="*/ 1844718 h 2237474"/>
              <a:gd name="connsiteX100" fmla="*/ 5168852 w 12192000"/>
              <a:gd name="connsiteY100" fmla="*/ 1844846 h 2237474"/>
              <a:gd name="connsiteX101" fmla="*/ 5114927 w 12192000"/>
              <a:gd name="connsiteY101" fmla="*/ 1847827 h 2237474"/>
              <a:gd name="connsiteX102" fmla="*/ 5108970 w 12192000"/>
              <a:gd name="connsiteY102" fmla="*/ 1847935 h 2237474"/>
              <a:gd name="connsiteX103" fmla="*/ 5067961 w 12192000"/>
              <a:gd name="connsiteY103" fmla="*/ 1845917 h 2237474"/>
              <a:gd name="connsiteX104" fmla="*/ 5007075 w 12192000"/>
              <a:gd name="connsiteY104" fmla="*/ 1838626 h 2237474"/>
              <a:gd name="connsiteX105" fmla="*/ 4944087 w 12192000"/>
              <a:gd name="connsiteY105" fmla="*/ 1823332 h 2237474"/>
              <a:gd name="connsiteX106" fmla="*/ 4907662 w 12192000"/>
              <a:gd name="connsiteY106" fmla="*/ 1816900 h 2237474"/>
              <a:gd name="connsiteX107" fmla="*/ 4882386 w 12192000"/>
              <a:gd name="connsiteY107" fmla="*/ 1809844 h 2237474"/>
              <a:gd name="connsiteX108" fmla="*/ 4811440 w 12192000"/>
              <a:gd name="connsiteY108" fmla="*/ 1804655 h 2237474"/>
              <a:gd name="connsiteX109" fmla="*/ 4691075 w 12192000"/>
              <a:gd name="connsiteY109" fmla="*/ 1801389 h 2237474"/>
              <a:gd name="connsiteX110" fmla="*/ 4611738 w 12192000"/>
              <a:gd name="connsiteY110" fmla="*/ 1776964 h 2237474"/>
              <a:gd name="connsiteX111" fmla="*/ 4560070 w 12192000"/>
              <a:gd name="connsiteY111" fmla="*/ 1785640 h 2237474"/>
              <a:gd name="connsiteX112" fmla="*/ 4536503 w 12192000"/>
              <a:gd name="connsiteY112" fmla="*/ 1785334 h 2237474"/>
              <a:gd name="connsiteX113" fmla="*/ 4513724 w 12192000"/>
              <a:gd name="connsiteY113" fmla="*/ 1791996 h 2237474"/>
              <a:gd name="connsiteX114" fmla="*/ 4459810 w 12192000"/>
              <a:gd name="connsiteY114" fmla="*/ 1797886 h 2237474"/>
              <a:gd name="connsiteX115" fmla="*/ 4379064 w 12192000"/>
              <a:gd name="connsiteY115" fmla="*/ 1817177 h 2237474"/>
              <a:gd name="connsiteX116" fmla="*/ 4319209 w 12192000"/>
              <a:gd name="connsiteY116" fmla="*/ 1834833 h 2237474"/>
              <a:gd name="connsiteX117" fmla="*/ 4290981 w 12192000"/>
              <a:gd name="connsiteY117" fmla="*/ 1839677 h 2237474"/>
              <a:gd name="connsiteX118" fmla="*/ 4285792 w 12192000"/>
              <a:gd name="connsiteY118" fmla="*/ 1836231 h 2237474"/>
              <a:gd name="connsiteX119" fmla="*/ 4238372 w 12192000"/>
              <a:gd name="connsiteY119" fmla="*/ 1851480 h 2237474"/>
              <a:gd name="connsiteX120" fmla="*/ 4232517 w 12192000"/>
              <a:gd name="connsiteY120" fmla="*/ 1852567 h 2237474"/>
              <a:gd name="connsiteX121" fmla="*/ 4191732 w 12192000"/>
              <a:gd name="connsiteY121" fmla="*/ 1857328 h 2237474"/>
              <a:gd name="connsiteX122" fmla="*/ 4065532 w 12192000"/>
              <a:gd name="connsiteY122" fmla="*/ 1855477 h 2237474"/>
              <a:gd name="connsiteX123" fmla="*/ 4028460 w 12192000"/>
              <a:gd name="connsiteY123" fmla="*/ 1855137 h 2237474"/>
              <a:gd name="connsiteX124" fmla="*/ 4002267 w 12192000"/>
              <a:gd name="connsiteY124" fmla="*/ 1852352 h 2237474"/>
              <a:gd name="connsiteX125" fmla="*/ 3931396 w 12192000"/>
              <a:gd name="connsiteY125" fmla="*/ 1858915 h 2237474"/>
              <a:gd name="connsiteX126" fmla="*/ 3812162 w 12192000"/>
              <a:gd name="connsiteY126" fmla="*/ 1875501 h 2237474"/>
              <a:gd name="connsiteX127" fmla="*/ 3729530 w 12192000"/>
              <a:gd name="connsiteY127" fmla="*/ 1864513 h 2237474"/>
              <a:gd name="connsiteX128" fmla="*/ 3680177 w 12192000"/>
              <a:gd name="connsiteY128" fmla="*/ 1881552 h 2237474"/>
              <a:gd name="connsiteX129" fmla="*/ 3567259 w 12192000"/>
              <a:gd name="connsiteY129" fmla="*/ 1893482 h 2237474"/>
              <a:gd name="connsiteX130" fmla="*/ 3405770 w 12192000"/>
              <a:gd name="connsiteY130" fmla="*/ 1904591 h 2237474"/>
              <a:gd name="connsiteX131" fmla="*/ 3280097 w 12192000"/>
              <a:gd name="connsiteY131" fmla="*/ 1919610 h 2237474"/>
              <a:gd name="connsiteX132" fmla="*/ 3123424 w 12192000"/>
              <a:gd name="connsiteY132" fmla="*/ 1952930 h 2237474"/>
              <a:gd name="connsiteX133" fmla="*/ 3009910 w 12192000"/>
              <a:gd name="connsiteY133" fmla="*/ 1957866 h 2237474"/>
              <a:gd name="connsiteX134" fmla="*/ 2995934 w 12192000"/>
              <a:gd name="connsiteY134" fmla="*/ 1967085 h 2237474"/>
              <a:gd name="connsiteX135" fmla="*/ 2980071 w 12192000"/>
              <a:gd name="connsiteY135" fmla="*/ 1972988 h 2237474"/>
              <a:gd name="connsiteX136" fmla="*/ 2978094 w 12192000"/>
              <a:gd name="connsiteY136" fmla="*/ 1972369 h 2237474"/>
              <a:gd name="connsiteX137" fmla="*/ 2942858 w 12192000"/>
              <a:gd name="connsiteY137" fmla="*/ 1981367 h 2237474"/>
              <a:gd name="connsiteX138" fmla="*/ 2875436 w 12192000"/>
              <a:gd name="connsiteY138" fmla="*/ 1996977 h 2237474"/>
              <a:gd name="connsiteX139" fmla="*/ 2874892 w 12192000"/>
              <a:gd name="connsiteY139" fmla="*/ 1996085 h 2237474"/>
              <a:gd name="connsiteX140" fmla="*/ 2864145 w 12192000"/>
              <a:gd name="connsiteY140" fmla="*/ 1994061 h 2237474"/>
              <a:gd name="connsiteX141" fmla="*/ 2843662 w 12192000"/>
              <a:gd name="connsiteY141" fmla="*/ 1992498 h 2237474"/>
              <a:gd name="connsiteX142" fmla="*/ 2796128 w 12192000"/>
              <a:gd name="connsiteY142" fmla="*/ 1976403 h 2237474"/>
              <a:gd name="connsiteX143" fmla="*/ 2756784 w 12192000"/>
              <a:gd name="connsiteY143" fmla="*/ 1985116 h 2237474"/>
              <a:gd name="connsiteX144" fmla="*/ 2748833 w 12192000"/>
              <a:gd name="connsiteY144" fmla="*/ 1986323 h 2237474"/>
              <a:gd name="connsiteX145" fmla="*/ 2748661 w 12192000"/>
              <a:gd name="connsiteY145" fmla="*/ 1986122 h 2237474"/>
              <a:gd name="connsiteX146" fmla="*/ 2740251 w 12192000"/>
              <a:gd name="connsiteY146" fmla="*/ 1986946 h 2237474"/>
              <a:gd name="connsiteX147" fmla="*/ 2718916 w 12192000"/>
              <a:gd name="connsiteY147" fmla="*/ 1990867 h 2237474"/>
              <a:gd name="connsiteX148" fmla="*/ 2713522 w 12192000"/>
              <a:gd name="connsiteY148" fmla="*/ 1990173 h 2237474"/>
              <a:gd name="connsiteX149" fmla="*/ 2680597 w 12192000"/>
              <a:gd name="connsiteY149" fmla="*/ 1984996 h 2237474"/>
              <a:gd name="connsiteX150" fmla="*/ 2578178 w 12192000"/>
              <a:gd name="connsiteY150" fmla="*/ 1990531 h 2237474"/>
              <a:gd name="connsiteX151" fmla="*/ 2476147 w 12192000"/>
              <a:gd name="connsiteY151" fmla="*/ 1998305 h 2237474"/>
              <a:gd name="connsiteX152" fmla="*/ 2373568 w 12192000"/>
              <a:gd name="connsiteY152" fmla="*/ 2003219 h 2237474"/>
              <a:gd name="connsiteX153" fmla="*/ 2321399 w 12192000"/>
              <a:gd name="connsiteY153" fmla="*/ 1989467 h 2237474"/>
              <a:gd name="connsiteX154" fmla="*/ 2315525 w 12192000"/>
              <a:gd name="connsiteY154" fmla="*/ 1989708 h 2237474"/>
              <a:gd name="connsiteX155" fmla="*/ 2300792 w 12192000"/>
              <a:gd name="connsiteY155" fmla="*/ 1994290 h 2237474"/>
              <a:gd name="connsiteX156" fmla="*/ 2295469 w 12192000"/>
              <a:gd name="connsiteY156" fmla="*/ 1996659 h 2237474"/>
              <a:gd name="connsiteX157" fmla="*/ 2287219 w 12192000"/>
              <a:gd name="connsiteY157" fmla="*/ 1998750 h 2237474"/>
              <a:gd name="connsiteX158" fmla="*/ 2286948 w 12192000"/>
              <a:gd name="connsiteY158" fmla="*/ 1998596 h 2237474"/>
              <a:gd name="connsiteX159" fmla="*/ 2243069 w 12192000"/>
              <a:gd name="connsiteY159" fmla="*/ 2015111 h 2237474"/>
              <a:gd name="connsiteX160" fmla="*/ 2186609 w 12192000"/>
              <a:gd name="connsiteY160" fmla="*/ 2008263 h 2237474"/>
              <a:gd name="connsiteX161" fmla="*/ 2164831 w 12192000"/>
              <a:gd name="connsiteY161" fmla="*/ 2010143 h 2237474"/>
              <a:gd name="connsiteX162" fmla="*/ 2152836 w 12192000"/>
              <a:gd name="connsiteY162" fmla="*/ 2010048 h 2237474"/>
              <a:gd name="connsiteX163" fmla="*/ 2117102 w 12192000"/>
              <a:gd name="connsiteY163" fmla="*/ 2023004 h 2237474"/>
              <a:gd name="connsiteX164" fmla="*/ 2111935 w 12192000"/>
              <a:gd name="connsiteY164" fmla="*/ 2023163 h 2237474"/>
              <a:gd name="connsiteX165" fmla="*/ 2089991 w 12192000"/>
              <a:gd name="connsiteY165" fmla="*/ 2034193 h 2237474"/>
              <a:gd name="connsiteX166" fmla="*/ 2058061 w 12192000"/>
              <a:gd name="connsiteY166" fmla="*/ 2047942 h 2237474"/>
              <a:gd name="connsiteX167" fmla="*/ 2055737 w 12192000"/>
              <a:gd name="connsiteY167" fmla="*/ 2047704 h 2237474"/>
              <a:gd name="connsiteX168" fmla="*/ 2042244 w 12192000"/>
              <a:gd name="connsiteY168" fmla="*/ 2055560 h 2237474"/>
              <a:gd name="connsiteX169" fmla="*/ 1976224 w 12192000"/>
              <a:gd name="connsiteY169" fmla="*/ 2074257 h 2237474"/>
              <a:gd name="connsiteX170" fmla="*/ 1877728 w 12192000"/>
              <a:gd name="connsiteY170" fmla="*/ 2101004 h 2237474"/>
              <a:gd name="connsiteX171" fmla="*/ 1759056 w 12192000"/>
              <a:gd name="connsiteY171" fmla="*/ 2125608 h 2237474"/>
              <a:gd name="connsiteX172" fmla="*/ 1637948 w 12192000"/>
              <a:gd name="connsiteY172" fmla="*/ 2172597 h 2237474"/>
              <a:gd name="connsiteX173" fmla="*/ 1434549 w 12192000"/>
              <a:gd name="connsiteY173" fmla="*/ 2234522 h 2237474"/>
              <a:gd name="connsiteX174" fmla="*/ 1398481 w 12192000"/>
              <a:gd name="connsiteY174" fmla="*/ 2237074 h 2237474"/>
              <a:gd name="connsiteX175" fmla="*/ 1398407 w 12192000"/>
              <a:gd name="connsiteY175" fmla="*/ 2237095 h 2237474"/>
              <a:gd name="connsiteX176" fmla="*/ 1370962 w 12192000"/>
              <a:gd name="connsiteY176" fmla="*/ 2237474 h 2237474"/>
              <a:gd name="connsiteX177" fmla="*/ 1356367 w 12192000"/>
              <a:gd name="connsiteY177" fmla="*/ 2235089 h 2237474"/>
              <a:gd name="connsiteX178" fmla="*/ 1324828 w 12192000"/>
              <a:gd name="connsiteY178" fmla="*/ 2231968 h 2237474"/>
              <a:gd name="connsiteX179" fmla="*/ 1297744 w 12192000"/>
              <a:gd name="connsiteY179" fmla="*/ 2235849 h 2237474"/>
              <a:gd name="connsiteX180" fmla="*/ 1286236 w 12192000"/>
              <a:gd name="connsiteY180" fmla="*/ 2233135 h 2237474"/>
              <a:gd name="connsiteX181" fmla="*/ 1283504 w 12192000"/>
              <a:gd name="connsiteY181" fmla="*/ 2233797 h 2237474"/>
              <a:gd name="connsiteX182" fmla="*/ 1279765 w 12192000"/>
              <a:gd name="connsiteY182" fmla="*/ 2229639 h 2237474"/>
              <a:gd name="connsiteX183" fmla="*/ 1195347 w 12192000"/>
              <a:gd name="connsiteY183" fmla="*/ 2212354 h 2237474"/>
              <a:gd name="connsiteX184" fmla="*/ 970251 w 12192000"/>
              <a:gd name="connsiteY184" fmla="*/ 2221029 h 2237474"/>
              <a:gd name="connsiteX185" fmla="*/ 812914 w 12192000"/>
              <a:gd name="connsiteY185" fmla="*/ 2202752 h 2237474"/>
              <a:gd name="connsiteX186" fmla="*/ 800195 w 12192000"/>
              <a:gd name="connsiteY186" fmla="*/ 2209407 h 2237474"/>
              <a:gd name="connsiteX187" fmla="*/ 784978 w 12192000"/>
              <a:gd name="connsiteY187" fmla="*/ 2212360 h 2237474"/>
              <a:gd name="connsiteX188" fmla="*/ 681987 w 12192000"/>
              <a:gd name="connsiteY188" fmla="*/ 2216757 h 2237474"/>
              <a:gd name="connsiteX189" fmla="*/ 669923 w 12192000"/>
              <a:gd name="connsiteY189" fmla="*/ 2211682 h 2237474"/>
              <a:gd name="connsiteX190" fmla="*/ 648680 w 12192000"/>
              <a:gd name="connsiteY190" fmla="*/ 2206229 h 2237474"/>
              <a:gd name="connsiteX191" fmla="*/ 597225 w 12192000"/>
              <a:gd name="connsiteY191" fmla="*/ 2180999 h 2237474"/>
              <a:gd name="connsiteX192" fmla="*/ 558449 w 12192000"/>
              <a:gd name="connsiteY192" fmla="*/ 2182346 h 2237474"/>
              <a:gd name="connsiteX193" fmla="*/ 550517 w 12192000"/>
              <a:gd name="connsiteY193" fmla="*/ 2182060 h 2237474"/>
              <a:gd name="connsiteX194" fmla="*/ 550309 w 12192000"/>
              <a:gd name="connsiteY194" fmla="*/ 2181825 h 2237474"/>
              <a:gd name="connsiteX195" fmla="*/ 541836 w 12192000"/>
              <a:gd name="connsiteY195" fmla="*/ 2181063 h 2237474"/>
              <a:gd name="connsiteX196" fmla="*/ 536057 w 12192000"/>
              <a:gd name="connsiteY196" fmla="*/ 2181537 h 2237474"/>
              <a:gd name="connsiteX197" fmla="*/ 520671 w 12192000"/>
              <a:gd name="connsiteY197" fmla="*/ 2180980 h 2237474"/>
              <a:gd name="connsiteX198" fmla="*/ 515024 w 12192000"/>
              <a:gd name="connsiteY198" fmla="*/ 2179258 h 2237474"/>
              <a:gd name="connsiteX199" fmla="*/ 512278 w 12192000"/>
              <a:gd name="connsiteY199" fmla="*/ 2176369 h 2237474"/>
              <a:gd name="connsiteX200" fmla="*/ 480419 w 12192000"/>
              <a:gd name="connsiteY200" fmla="*/ 2167807 h 2237474"/>
              <a:gd name="connsiteX201" fmla="*/ 413835 w 12192000"/>
              <a:gd name="connsiteY201" fmla="*/ 2156783 h 2237474"/>
              <a:gd name="connsiteX202" fmla="*/ 376513 w 12192000"/>
              <a:gd name="connsiteY202" fmla="*/ 2154014 h 2237474"/>
              <a:gd name="connsiteX203" fmla="*/ 273386 w 12192000"/>
              <a:gd name="connsiteY203" fmla="*/ 2142551 h 2237474"/>
              <a:gd name="connsiteX204" fmla="*/ 169207 w 12192000"/>
              <a:gd name="connsiteY204" fmla="*/ 2128100 h 2237474"/>
              <a:gd name="connsiteX205" fmla="*/ 93149 w 12192000"/>
              <a:gd name="connsiteY205" fmla="*/ 2105324 h 2237474"/>
              <a:gd name="connsiteX206" fmla="*/ 88109 w 12192000"/>
              <a:gd name="connsiteY206" fmla="*/ 2106704 h 2237474"/>
              <a:gd name="connsiteX207" fmla="*/ 80022 w 12192000"/>
              <a:gd name="connsiteY207" fmla="*/ 2107254 h 2237474"/>
              <a:gd name="connsiteX208" fmla="*/ 79717 w 12192000"/>
              <a:gd name="connsiteY208" fmla="*/ 2107046 h 2237474"/>
              <a:gd name="connsiteX209" fmla="*/ 72352 w 12192000"/>
              <a:gd name="connsiteY209" fmla="*/ 2107991 h 2237474"/>
              <a:gd name="connsiteX210" fmla="*/ 37645 w 12192000"/>
              <a:gd name="connsiteY210" fmla="*/ 2115401 h 2237474"/>
              <a:gd name="connsiteX211" fmla="*/ 4572 w 12192000"/>
              <a:gd name="connsiteY211" fmla="*/ 2111091 h 2237474"/>
              <a:gd name="connsiteX212" fmla="*/ 0 w 12192000"/>
              <a:gd name="connsiteY212" fmla="*/ 2110468 h 2237474"/>
              <a:gd name="connsiteX213" fmla="*/ 0 w 12192000"/>
              <a:gd name="connsiteY21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91765 w 12192000"/>
              <a:gd name="connsiteY75" fmla="*/ 1636725 h 2237474"/>
              <a:gd name="connsiteX76" fmla="*/ 6900177 w 12192000"/>
              <a:gd name="connsiteY76" fmla="*/ 1636016 h 2237474"/>
              <a:gd name="connsiteX77" fmla="*/ 6795372 w 12192000"/>
              <a:gd name="connsiteY77" fmla="*/ 1644845 h 2237474"/>
              <a:gd name="connsiteX78" fmla="*/ 6692251 w 12192000"/>
              <a:gd name="connsiteY78" fmla="*/ 1656357 h 2237474"/>
              <a:gd name="connsiteX79" fmla="*/ 6655235 w 12192000"/>
              <a:gd name="connsiteY79" fmla="*/ 1661869 h 2237474"/>
              <a:gd name="connsiteX80" fmla="*/ 6554894 w 12192000"/>
              <a:gd name="connsiteY80" fmla="*/ 1664428 h 2237474"/>
              <a:gd name="connsiteX81" fmla="*/ 6516595 w 12192000"/>
              <a:gd name="connsiteY81" fmla="*/ 1667475 h 2237474"/>
              <a:gd name="connsiteX82" fmla="*/ 6508541 w 12192000"/>
              <a:gd name="connsiteY82" fmla="*/ 1668757 h 2237474"/>
              <a:gd name="connsiteX83" fmla="*/ 6471012 w 12192000"/>
              <a:gd name="connsiteY83" fmla="*/ 1678604 h 2237474"/>
              <a:gd name="connsiteX84" fmla="*/ 6415265 w 12192000"/>
              <a:gd name="connsiteY84" fmla="*/ 1665317 h 2237474"/>
              <a:gd name="connsiteX85" fmla="*/ 6364035 w 12192000"/>
              <a:gd name="connsiteY85" fmla="*/ 1667683 h 2237474"/>
              <a:gd name="connsiteX86" fmla="*/ 6280959 w 12192000"/>
              <a:gd name="connsiteY86" fmla="*/ 1689329 h 2237474"/>
              <a:gd name="connsiteX87" fmla="*/ 6243319 w 12192000"/>
              <a:gd name="connsiteY87" fmla="*/ 1695560 h 2237474"/>
              <a:gd name="connsiteX88" fmla="*/ 6098321 w 12192000"/>
              <a:gd name="connsiteY88" fmla="*/ 1721646 h 2237474"/>
              <a:gd name="connsiteX89" fmla="*/ 5880652 w 12192000"/>
              <a:gd name="connsiteY89" fmla="*/ 1779643 h 2237474"/>
              <a:gd name="connsiteX90" fmla="*/ 5785959 w 12192000"/>
              <a:gd name="connsiteY90" fmla="*/ 1775307 h 2237474"/>
              <a:gd name="connsiteX91" fmla="*/ 5643534 w 12192000"/>
              <a:gd name="connsiteY91" fmla="*/ 1802919 h 2237474"/>
              <a:gd name="connsiteX92" fmla="*/ 5518799 w 12192000"/>
              <a:gd name="connsiteY92" fmla="*/ 1818312 h 2237474"/>
              <a:gd name="connsiteX93" fmla="*/ 5505014 w 12192000"/>
              <a:gd name="connsiteY93" fmla="*/ 1819259 h 2237474"/>
              <a:gd name="connsiteX94" fmla="*/ 5453307 w 12192000"/>
              <a:gd name="connsiteY94" fmla="*/ 1815450 h 2237474"/>
              <a:gd name="connsiteX95" fmla="*/ 5364192 w 12192000"/>
              <a:gd name="connsiteY95" fmla="*/ 1826074 h 2237474"/>
              <a:gd name="connsiteX96" fmla="*/ 5350380 w 12192000"/>
              <a:gd name="connsiteY96" fmla="*/ 1830891 h 2237474"/>
              <a:gd name="connsiteX97" fmla="*/ 5259633 w 12192000"/>
              <a:gd name="connsiteY97" fmla="*/ 1837160 h 2237474"/>
              <a:gd name="connsiteX98" fmla="*/ 5197513 w 12192000"/>
              <a:gd name="connsiteY98" fmla="*/ 1844718 h 2237474"/>
              <a:gd name="connsiteX99" fmla="*/ 5168852 w 12192000"/>
              <a:gd name="connsiteY99" fmla="*/ 1844846 h 2237474"/>
              <a:gd name="connsiteX100" fmla="*/ 5114927 w 12192000"/>
              <a:gd name="connsiteY100" fmla="*/ 1847827 h 2237474"/>
              <a:gd name="connsiteX101" fmla="*/ 5108970 w 12192000"/>
              <a:gd name="connsiteY101" fmla="*/ 1847935 h 2237474"/>
              <a:gd name="connsiteX102" fmla="*/ 5067961 w 12192000"/>
              <a:gd name="connsiteY102" fmla="*/ 1845917 h 2237474"/>
              <a:gd name="connsiteX103" fmla="*/ 5007075 w 12192000"/>
              <a:gd name="connsiteY103" fmla="*/ 1838626 h 2237474"/>
              <a:gd name="connsiteX104" fmla="*/ 4944087 w 12192000"/>
              <a:gd name="connsiteY104" fmla="*/ 1823332 h 2237474"/>
              <a:gd name="connsiteX105" fmla="*/ 4907662 w 12192000"/>
              <a:gd name="connsiteY105" fmla="*/ 1816900 h 2237474"/>
              <a:gd name="connsiteX106" fmla="*/ 4882386 w 12192000"/>
              <a:gd name="connsiteY106" fmla="*/ 1809844 h 2237474"/>
              <a:gd name="connsiteX107" fmla="*/ 4811440 w 12192000"/>
              <a:gd name="connsiteY107" fmla="*/ 1804655 h 2237474"/>
              <a:gd name="connsiteX108" fmla="*/ 4691075 w 12192000"/>
              <a:gd name="connsiteY108" fmla="*/ 1801389 h 2237474"/>
              <a:gd name="connsiteX109" fmla="*/ 4611738 w 12192000"/>
              <a:gd name="connsiteY109" fmla="*/ 1776964 h 2237474"/>
              <a:gd name="connsiteX110" fmla="*/ 4560070 w 12192000"/>
              <a:gd name="connsiteY110" fmla="*/ 1785640 h 2237474"/>
              <a:gd name="connsiteX111" fmla="*/ 4536503 w 12192000"/>
              <a:gd name="connsiteY111" fmla="*/ 1785334 h 2237474"/>
              <a:gd name="connsiteX112" fmla="*/ 4513724 w 12192000"/>
              <a:gd name="connsiteY112" fmla="*/ 1791996 h 2237474"/>
              <a:gd name="connsiteX113" fmla="*/ 4459810 w 12192000"/>
              <a:gd name="connsiteY113" fmla="*/ 1797886 h 2237474"/>
              <a:gd name="connsiteX114" fmla="*/ 4379064 w 12192000"/>
              <a:gd name="connsiteY114" fmla="*/ 1817177 h 2237474"/>
              <a:gd name="connsiteX115" fmla="*/ 4319209 w 12192000"/>
              <a:gd name="connsiteY115" fmla="*/ 1834833 h 2237474"/>
              <a:gd name="connsiteX116" fmla="*/ 4290981 w 12192000"/>
              <a:gd name="connsiteY116" fmla="*/ 1839677 h 2237474"/>
              <a:gd name="connsiteX117" fmla="*/ 4285792 w 12192000"/>
              <a:gd name="connsiteY117" fmla="*/ 1836231 h 2237474"/>
              <a:gd name="connsiteX118" fmla="*/ 4238372 w 12192000"/>
              <a:gd name="connsiteY118" fmla="*/ 1851480 h 2237474"/>
              <a:gd name="connsiteX119" fmla="*/ 4232517 w 12192000"/>
              <a:gd name="connsiteY119" fmla="*/ 1852567 h 2237474"/>
              <a:gd name="connsiteX120" fmla="*/ 4191732 w 12192000"/>
              <a:gd name="connsiteY120" fmla="*/ 1857328 h 2237474"/>
              <a:gd name="connsiteX121" fmla="*/ 4065532 w 12192000"/>
              <a:gd name="connsiteY121" fmla="*/ 1855477 h 2237474"/>
              <a:gd name="connsiteX122" fmla="*/ 4028460 w 12192000"/>
              <a:gd name="connsiteY122" fmla="*/ 1855137 h 2237474"/>
              <a:gd name="connsiteX123" fmla="*/ 4002267 w 12192000"/>
              <a:gd name="connsiteY123" fmla="*/ 1852352 h 2237474"/>
              <a:gd name="connsiteX124" fmla="*/ 3931396 w 12192000"/>
              <a:gd name="connsiteY124" fmla="*/ 1858915 h 2237474"/>
              <a:gd name="connsiteX125" fmla="*/ 3812162 w 12192000"/>
              <a:gd name="connsiteY125" fmla="*/ 1875501 h 2237474"/>
              <a:gd name="connsiteX126" fmla="*/ 3729530 w 12192000"/>
              <a:gd name="connsiteY126" fmla="*/ 1864513 h 2237474"/>
              <a:gd name="connsiteX127" fmla="*/ 3680177 w 12192000"/>
              <a:gd name="connsiteY127" fmla="*/ 1881552 h 2237474"/>
              <a:gd name="connsiteX128" fmla="*/ 3567259 w 12192000"/>
              <a:gd name="connsiteY128" fmla="*/ 1893482 h 2237474"/>
              <a:gd name="connsiteX129" fmla="*/ 3405770 w 12192000"/>
              <a:gd name="connsiteY129" fmla="*/ 1904591 h 2237474"/>
              <a:gd name="connsiteX130" fmla="*/ 3280097 w 12192000"/>
              <a:gd name="connsiteY130" fmla="*/ 1919610 h 2237474"/>
              <a:gd name="connsiteX131" fmla="*/ 3123424 w 12192000"/>
              <a:gd name="connsiteY131" fmla="*/ 1952930 h 2237474"/>
              <a:gd name="connsiteX132" fmla="*/ 3009910 w 12192000"/>
              <a:gd name="connsiteY132" fmla="*/ 1957866 h 2237474"/>
              <a:gd name="connsiteX133" fmla="*/ 2995934 w 12192000"/>
              <a:gd name="connsiteY133" fmla="*/ 1967085 h 2237474"/>
              <a:gd name="connsiteX134" fmla="*/ 2980071 w 12192000"/>
              <a:gd name="connsiteY134" fmla="*/ 1972988 h 2237474"/>
              <a:gd name="connsiteX135" fmla="*/ 2978094 w 12192000"/>
              <a:gd name="connsiteY135" fmla="*/ 1972369 h 2237474"/>
              <a:gd name="connsiteX136" fmla="*/ 2942858 w 12192000"/>
              <a:gd name="connsiteY136" fmla="*/ 1981367 h 2237474"/>
              <a:gd name="connsiteX137" fmla="*/ 2875436 w 12192000"/>
              <a:gd name="connsiteY137" fmla="*/ 1996977 h 2237474"/>
              <a:gd name="connsiteX138" fmla="*/ 2874892 w 12192000"/>
              <a:gd name="connsiteY138" fmla="*/ 1996085 h 2237474"/>
              <a:gd name="connsiteX139" fmla="*/ 2864145 w 12192000"/>
              <a:gd name="connsiteY139" fmla="*/ 1994061 h 2237474"/>
              <a:gd name="connsiteX140" fmla="*/ 2843662 w 12192000"/>
              <a:gd name="connsiteY140" fmla="*/ 1992498 h 2237474"/>
              <a:gd name="connsiteX141" fmla="*/ 2796128 w 12192000"/>
              <a:gd name="connsiteY141" fmla="*/ 1976403 h 2237474"/>
              <a:gd name="connsiteX142" fmla="*/ 2756784 w 12192000"/>
              <a:gd name="connsiteY142" fmla="*/ 1985116 h 2237474"/>
              <a:gd name="connsiteX143" fmla="*/ 2748833 w 12192000"/>
              <a:gd name="connsiteY143" fmla="*/ 1986323 h 2237474"/>
              <a:gd name="connsiteX144" fmla="*/ 2748661 w 12192000"/>
              <a:gd name="connsiteY144" fmla="*/ 1986122 h 2237474"/>
              <a:gd name="connsiteX145" fmla="*/ 2740251 w 12192000"/>
              <a:gd name="connsiteY145" fmla="*/ 1986946 h 2237474"/>
              <a:gd name="connsiteX146" fmla="*/ 2718916 w 12192000"/>
              <a:gd name="connsiteY146" fmla="*/ 1990867 h 2237474"/>
              <a:gd name="connsiteX147" fmla="*/ 2713522 w 12192000"/>
              <a:gd name="connsiteY147" fmla="*/ 1990173 h 2237474"/>
              <a:gd name="connsiteX148" fmla="*/ 2680597 w 12192000"/>
              <a:gd name="connsiteY148" fmla="*/ 1984996 h 2237474"/>
              <a:gd name="connsiteX149" fmla="*/ 2578178 w 12192000"/>
              <a:gd name="connsiteY149" fmla="*/ 1990531 h 2237474"/>
              <a:gd name="connsiteX150" fmla="*/ 2476147 w 12192000"/>
              <a:gd name="connsiteY150" fmla="*/ 1998305 h 2237474"/>
              <a:gd name="connsiteX151" fmla="*/ 2373568 w 12192000"/>
              <a:gd name="connsiteY151" fmla="*/ 2003219 h 2237474"/>
              <a:gd name="connsiteX152" fmla="*/ 2321399 w 12192000"/>
              <a:gd name="connsiteY152" fmla="*/ 1989467 h 2237474"/>
              <a:gd name="connsiteX153" fmla="*/ 2315525 w 12192000"/>
              <a:gd name="connsiteY153" fmla="*/ 1989708 h 2237474"/>
              <a:gd name="connsiteX154" fmla="*/ 2300792 w 12192000"/>
              <a:gd name="connsiteY154" fmla="*/ 1994290 h 2237474"/>
              <a:gd name="connsiteX155" fmla="*/ 2295469 w 12192000"/>
              <a:gd name="connsiteY155" fmla="*/ 1996659 h 2237474"/>
              <a:gd name="connsiteX156" fmla="*/ 2287219 w 12192000"/>
              <a:gd name="connsiteY156" fmla="*/ 1998750 h 2237474"/>
              <a:gd name="connsiteX157" fmla="*/ 2286948 w 12192000"/>
              <a:gd name="connsiteY157" fmla="*/ 1998596 h 2237474"/>
              <a:gd name="connsiteX158" fmla="*/ 2243069 w 12192000"/>
              <a:gd name="connsiteY158" fmla="*/ 2015111 h 2237474"/>
              <a:gd name="connsiteX159" fmla="*/ 2186609 w 12192000"/>
              <a:gd name="connsiteY159" fmla="*/ 2008263 h 2237474"/>
              <a:gd name="connsiteX160" fmla="*/ 2164831 w 12192000"/>
              <a:gd name="connsiteY160" fmla="*/ 2010143 h 2237474"/>
              <a:gd name="connsiteX161" fmla="*/ 2152836 w 12192000"/>
              <a:gd name="connsiteY161" fmla="*/ 2010048 h 2237474"/>
              <a:gd name="connsiteX162" fmla="*/ 2117102 w 12192000"/>
              <a:gd name="connsiteY162" fmla="*/ 2023004 h 2237474"/>
              <a:gd name="connsiteX163" fmla="*/ 2111935 w 12192000"/>
              <a:gd name="connsiteY163" fmla="*/ 2023163 h 2237474"/>
              <a:gd name="connsiteX164" fmla="*/ 2089991 w 12192000"/>
              <a:gd name="connsiteY164" fmla="*/ 2034193 h 2237474"/>
              <a:gd name="connsiteX165" fmla="*/ 2058061 w 12192000"/>
              <a:gd name="connsiteY165" fmla="*/ 2047942 h 2237474"/>
              <a:gd name="connsiteX166" fmla="*/ 2055737 w 12192000"/>
              <a:gd name="connsiteY166" fmla="*/ 2047704 h 2237474"/>
              <a:gd name="connsiteX167" fmla="*/ 2042244 w 12192000"/>
              <a:gd name="connsiteY167" fmla="*/ 2055560 h 2237474"/>
              <a:gd name="connsiteX168" fmla="*/ 1976224 w 12192000"/>
              <a:gd name="connsiteY168" fmla="*/ 2074257 h 2237474"/>
              <a:gd name="connsiteX169" fmla="*/ 1877728 w 12192000"/>
              <a:gd name="connsiteY169" fmla="*/ 2101004 h 2237474"/>
              <a:gd name="connsiteX170" fmla="*/ 1759056 w 12192000"/>
              <a:gd name="connsiteY170" fmla="*/ 2125608 h 2237474"/>
              <a:gd name="connsiteX171" fmla="*/ 1637948 w 12192000"/>
              <a:gd name="connsiteY171" fmla="*/ 2172597 h 2237474"/>
              <a:gd name="connsiteX172" fmla="*/ 1434549 w 12192000"/>
              <a:gd name="connsiteY172" fmla="*/ 2234522 h 2237474"/>
              <a:gd name="connsiteX173" fmla="*/ 1398481 w 12192000"/>
              <a:gd name="connsiteY173" fmla="*/ 2237074 h 2237474"/>
              <a:gd name="connsiteX174" fmla="*/ 1398407 w 12192000"/>
              <a:gd name="connsiteY174" fmla="*/ 2237095 h 2237474"/>
              <a:gd name="connsiteX175" fmla="*/ 1370962 w 12192000"/>
              <a:gd name="connsiteY175" fmla="*/ 2237474 h 2237474"/>
              <a:gd name="connsiteX176" fmla="*/ 1356367 w 12192000"/>
              <a:gd name="connsiteY176" fmla="*/ 2235089 h 2237474"/>
              <a:gd name="connsiteX177" fmla="*/ 1324828 w 12192000"/>
              <a:gd name="connsiteY177" fmla="*/ 2231968 h 2237474"/>
              <a:gd name="connsiteX178" fmla="*/ 1297744 w 12192000"/>
              <a:gd name="connsiteY178" fmla="*/ 2235849 h 2237474"/>
              <a:gd name="connsiteX179" fmla="*/ 1286236 w 12192000"/>
              <a:gd name="connsiteY179" fmla="*/ 2233135 h 2237474"/>
              <a:gd name="connsiteX180" fmla="*/ 1283504 w 12192000"/>
              <a:gd name="connsiteY180" fmla="*/ 2233797 h 2237474"/>
              <a:gd name="connsiteX181" fmla="*/ 1279765 w 12192000"/>
              <a:gd name="connsiteY181" fmla="*/ 2229639 h 2237474"/>
              <a:gd name="connsiteX182" fmla="*/ 1195347 w 12192000"/>
              <a:gd name="connsiteY182" fmla="*/ 2212354 h 2237474"/>
              <a:gd name="connsiteX183" fmla="*/ 970251 w 12192000"/>
              <a:gd name="connsiteY183" fmla="*/ 2221029 h 2237474"/>
              <a:gd name="connsiteX184" fmla="*/ 812914 w 12192000"/>
              <a:gd name="connsiteY184" fmla="*/ 2202752 h 2237474"/>
              <a:gd name="connsiteX185" fmla="*/ 800195 w 12192000"/>
              <a:gd name="connsiteY185" fmla="*/ 2209407 h 2237474"/>
              <a:gd name="connsiteX186" fmla="*/ 784978 w 12192000"/>
              <a:gd name="connsiteY186" fmla="*/ 2212360 h 2237474"/>
              <a:gd name="connsiteX187" fmla="*/ 681987 w 12192000"/>
              <a:gd name="connsiteY187" fmla="*/ 2216757 h 2237474"/>
              <a:gd name="connsiteX188" fmla="*/ 669923 w 12192000"/>
              <a:gd name="connsiteY188" fmla="*/ 2211682 h 2237474"/>
              <a:gd name="connsiteX189" fmla="*/ 648680 w 12192000"/>
              <a:gd name="connsiteY189" fmla="*/ 2206229 h 2237474"/>
              <a:gd name="connsiteX190" fmla="*/ 597225 w 12192000"/>
              <a:gd name="connsiteY190" fmla="*/ 2180999 h 2237474"/>
              <a:gd name="connsiteX191" fmla="*/ 558449 w 12192000"/>
              <a:gd name="connsiteY191" fmla="*/ 2182346 h 2237474"/>
              <a:gd name="connsiteX192" fmla="*/ 550517 w 12192000"/>
              <a:gd name="connsiteY192" fmla="*/ 2182060 h 2237474"/>
              <a:gd name="connsiteX193" fmla="*/ 550309 w 12192000"/>
              <a:gd name="connsiteY193" fmla="*/ 2181825 h 2237474"/>
              <a:gd name="connsiteX194" fmla="*/ 541836 w 12192000"/>
              <a:gd name="connsiteY194" fmla="*/ 2181063 h 2237474"/>
              <a:gd name="connsiteX195" fmla="*/ 536057 w 12192000"/>
              <a:gd name="connsiteY195" fmla="*/ 2181537 h 2237474"/>
              <a:gd name="connsiteX196" fmla="*/ 520671 w 12192000"/>
              <a:gd name="connsiteY196" fmla="*/ 2180980 h 2237474"/>
              <a:gd name="connsiteX197" fmla="*/ 515024 w 12192000"/>
              <a:gd name="connsiteY197" fmla="*/ 2179258 h 2237474"/>
              <a:gd name="connsiteX198" fmla="*/ 512278 w 12192000"/>
              <a:gd name="connsiteY198" fmla="*/ 2176369 h 2237474"/>
              <a:gd name="connsiteX199" fmla="*/ 480419 w 12192000"/>
              <a:gd name="connsiteY199" fmla="*/ 2167807 h 2237474"/>
              <a:gd name="connsiteX200" fmla="*/ 413835 w 12192000"/>
              <a:gd name="connsiteY200" fmla="*/ 2156783 h 2237474"/>
              <a:gd name="connsiteX201" fmla="*/ 376513 w 12192000"/>
              <a:gd name="connsiteY201" fmla="*/ 2154014 h 2237474"/>
              <a:gd name="connsiteX202" fmla="*/ 273386 w 12192000"/>
              <a:gd name="connsiteY202" fmla="*/ 2142551 h 2237474"/>
              <a:gd name="connsiteX203" fmla="*/ 169207 w 12192000"/>
              <a:gd name="connsiteY203" fmla="*/ 2128100 h 2237474"/>
              <a:gd name="connsiteX204" fmla="*/ 93149 w 12192000"/>
              <a:gd name="connsiteY204" fmla="*/ 2105324 h 2237474"/>
              <a:gd name="connsiteX205" fmla="*/ 88109 w 12192000"/>
              <a:gd name="connsiteY205" fmla="*/ 2106704 h 2237474"/>
              <a:gd name="connsiteX206" fmla="*/ 80022 w 12192000"/>
              <a:gd name="connsiteY206" fmla="*/ 2107254 h 2237474"/>
              <a:gd name="connsiteX207" fmla="*/ 79717 w 12192000"/>
              <a:gd name="connsiteY207" fmla="*/ 2107046 h 2237474"/>
              <a:gd name="connsiteX208" fmla="*/ 72352 w 12192000"/>
              <a:gd name="connsiteY208" fmla="*/ 2107991 h 2237474"/>
              <a:gd name="connsiteX209" fmla="*/ 37645 w 12192000"/>
              <a:gd name="connsiteY209" fmla="*/ 2115401 h 2237474"/>
              <a:gd name="connsiteX210" fmla="*/ 4572 w 12192000"/>
              <a:gd name="connsiteY210" fmla="*/ 2111091 h 2237474"/>
              <a:gd name="connsiteX211" fmla="*/ 0 w 12192000"/>
              <a:gd name="connsiteY211" fmla="*/ 2110468 h 2237474"/>
              <a:gd name="connsiteX212" fmla="*/ 0 w 12192000"/>
              <a:gd name="connsiteY21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00177 w 12192000"/>
              <a:gd name="connsiteY75" fmla="*/ 1636016 h 2237474"/>
              <a:gd name="connsiteX76" fmla="*/ 6795372 w 12192000"/>
              <a:gd name="connsiteY76" fmla="*/ 1644845 h 2237474"/>
              <a:gd name="connsiteX77" fmla="*/ 6692251 w 12192000"/>
              <a:gd name="connsiteY77" fmla="*/ 1656357 h 2237474"/>
              <a:gd name="connsiteX78" fmla="*/ 6655235 w 12192000"/>
              <a:gd name="connsiteY78" fmla="*/ 1661869 h 2237474"/>
              <a:gd name="connsiteX79" fmla="*/ 6554894 w 12192000"/>
              <a:gd name="connsiteY79" fmla="*/ 1664428 h 2237474"/>
              <a:gd name="connsiteX80" fmla="*/ 6516595 w 12192000"/>
              <a:gd name="connsiteY80" fmla="*/ 1667475 h 2237474"/>
              <a:gd name="connsiteX81" fmla="*/ 6508541 w 12192000"/>
              <a:gd name="connsiteY81" fmla="*/ 1668757 h 2237474"/>
              <a:gd name="connsiteX82" fmla="*/ 6471012 w 12192000"/>
              <a:gd name="connsiteY82" fmla="*/ 1678604 h 2237474"/>
              <a:gd name="connsiteX83" fmla="*/ 6415265 w 12192000"/>
              <a:gd name="connsiteY83" fmla="*/ 1665317 h 2237474"/>
              <a:gd name="connsiteX84" fmla="*/ 6364035 w 12192000"/>
              <a:gd name="connsiteY84" fmla="*/ 1667683 h 2237474"/>
              <a:gd name="connsiteX85" fmla="*/ 6280959 w 12192000"/>
              <a:gd name="connsiteY85" fmla="*/ 1689329 h 2237474"/>
              <a:gd name="connsiteX86" fmla="*/ 6243319 w 12192000"/>
              <a:gd name="connsiteY86" fmla="*/ 1695560 h 2237474"/>
              <a:gd name="connsiteX87" fmla="*/ 6098321 w 12192000"/>
              <a:gd name="connsiteY87" fmla="*/ 1721646 h 2237474"/>
              <a:gd name="connsiteX88" fmla="*/ 5880652 w 12192000"/>
              <a:gd name="connsiteY88" fmla="*/ 1779643 h 2237474"/>
              <a:gd name="connsiteX89" fmla="*/ 5785959 w 12192000"/>
              <a:gd name="connsiteY89" fmla="*/ 1775307 h 2237474"/>
              <a:gd name="connsiteX90" fmla="*/ 5643534 w 12192000"/>
              <a:gd name="connsiteY90" fmla="*/ 1802919 h 2237474"/>
              <a:gd name="connsiteX91" fmla="*/ 5518799 w 12192000"/>
              <a:gd name="connsiteY91" fmla="*/ 1818312 h 2237474"/>
              <a:gd name="connsiteX92" fmla="*/ 5505014 w 12192000"/>
              <a:gd name="connsiteY92" fmla="*/ 1819259 h 2237474"/>
              <a:gd name="connsiteX93" fmla="*/ 5453307 w 12192000"/>
              <a:gd name="connsiteY93" fmla="*/ 1815450 h 2237474"/>
              <a:gd name="connsiteX94" fmla="*/ 5364192 w 12192000"/>
              <a:gd name="connsiteY94" fmla="*/ 1826074 h 2237474"/>
              <a:gd name="connsiteX95" fmla="*/ 5350380 w 12192000"/>
              <a:gd name="connsiteY95" fmla="*/ 1830891 h 2237474"/>
              <a:gd name="connsiteX96" fmla="*/ 5259633 w 12192000"/>
              <a:gd name="connsiteY96" fmla="*/ 1837160 h 2237474"/>
              <a:gd name="connsiteX97" fmla="*/ 5197513 w 12192000"/>
              <a:gd name="connsiteY97" fmla="*/ 1844718 h 2237474"/>
              <a:gd name="connsiteX98" fmla="*/ 5168852 w 12192000"/>
              <a:gd name="connsiteY98" fmla="*/ 1844846 h 2237474"/>
              <a:gd name="connsiteX99" fmla="*/ 5114927 w 12192000"/>
              <a:gd name="connsiteY99" fmla="*/ 1847827 h 2237474"/>
              <a:gd name="connsiteX100" fmla="*/ 5108970 w 12192000"/>
              <a:gd name="connsiteY100" fmla="*/ 1847935 h 2237474"/>
              <a:gd name="connsiteX101" fmla="*/ 5067961 w 12192000"/>
              <a:gd name="connsiteY101" fmla="*/ 1845917 h 2237474"/>
              <a:gd name="connsiteX102" fmla="*/ 5007075 w 12192000"/>
              <a:gd name="connsiteY102" fmla="*/ 1838626 h 2237474"/>
              <a:gd name="connsiteX103" fmla="*/ 4944087 w 12192000"/>
              <a:gd name="connsiteY103" fmla="*/ 1823332 h 2237474"/>
              <a:gd name="connsiteX104" fmla="*/ 4907662 w 12192000"/>
              <a:gd name="connsiteY104" fmla="*/ 1816900 h 2237474"/>
              <a:gd name="connsiteX105" fmla="*/ 4882386 w 12192000"/>
              <a:gd name="connsiteY105" fmla="*/ 1809844 h 2237474"/>
              <a:gd name="connsiteX106" fmla="*/ 4811440 w 12192000"/>
              <a:gd name="connsiteY106" fmla="*/ 1804655 h 2237474"/>
              <a:gd name="connsiteX107" fmla="*/ 4691075 w 12192000"/>
              <a:gd name="connsiteY107" fmla="*/ 1801389 h 2237474"/>
              <a:gd name="connsiteX108" fmla="*/ 4611738 w 12192000"/>
              <a:gd name="connsiteY108" fmla="*/ 1776964 h 2237474"/>
              <a:gd name="connsiteX109" fmla="*/ 4560070 w 12192000"/>
              <a:gd name="connsiteY109" fmla="*/ 1785640 h 2237474"/>
              <a:gd name="connsiteX110" fmla="*/ 4536503 w 12192000"/>
              <a:gd name="connsiteY110" fmla="*/ 1785334 h 2237474"/>
              <a:gd name="connsiteX111" fmla="*/ 4513724 w 12192000"/>
              <a:gd name="connsiteY111" fmla="*/ 1791996 h 2237474"/>
              <a:gd name="connsiteX112" fmla="*/ 4459810 w 12192000"/>
              <a:gd name="connsiteY112" fmla="*/ 1797886 h 2237474"/>
              <a:gd name="connsiteX113" fmla="*/ 4379064 w 12192000"/>
              <a:gd name="connsiteY113" fmla="*/ 1817177 h 2237474"/>
              <a:gd name="connsiteX114" fmla="*/ 4319209 w 12192000"/>
              <a:gd name="connsiteY114" fmla="*/ 1834833 h 2237474"/>
              <a:gd name="connsiteX115" fmla="*/ 4290981 w 12192000"/>
              <a:gd name="connsiteY115" fmla="*/ 1839677 h 2237474"/>
              <a:gd name="connsiteX116" fmla="*/ 4285792 w 12192000"/>
              <a:gd name="connsiteY116" fmla="*/ 1836231 h 2237474"/>
              <a:gd name="connsiteX117" fmla="*/ 4238372 w 12192000"/>
              <a:gd name="connsiteY117" fmla="*/ 1851480 h 2237474"/>
              <a:gd name="connsiteX118" fmla="*/ 4232517 w 12192000"/>
              <a:gd name="connsiteY118" fmla="*/ 1852567 h 2237474"/>
              <a:gd name="connsiteX119" fmla="*/ 4191732 w 12192000"/>
              <a:gd name="connsiteY119" fmla="*/ 1857328 h 2237474"/>
              <a:gd name="connsiteX120" fmla="*/ 4065532 w 12192000"/>
              <a:gd name="connsiteY120" fmla="*/ 1855477 h 2237474"/>
              <a:gd name="connsiteX121" fmla="*/ 4028460 w 12192000"/>
              <a:gd name="connsiteY121" fmla="*/ 1855137 h 2237474"/>
              <a:gd name="connsiteX122" fmla="*/ 4002267 w 12192000"/>
              <a:gd name="connsiteY122" fmla="*/ 1852352 h 2237474"/>
              <a:gd name="connsiteX123" fmla="*/ 3931396 w 12192000"/>
              <a:gd name="connsiteY123" fmla="*/ 1858915 h 2237474"/>
              <a:gd name="connsiteX124" fmla="*/ 3812162 w 12192000"/>
              <a:gd name="connsiteY124" fmla="*/ 1875501 h 2237474"/>
              <a:gd name="connsiteX125" fmla="*/ 3729530 w 12192000"/>
              <a:gd name="connsiteY125" fmla="*/ 1864513 h 2237474"/>
              <a:gd name="connsiteX126" fmla="*/ 3680177 w 12192000"/>
              <a:gd name="connsiteY126" fmla="*/ 1881552 h 2237474"/>
              <a:gd name="connsiteX127" fmla="*/ 3567259 w 12192000"/>
              <a:gd name="connsiteY127" fmla="*/ 1893482 h 2237474"/>
              <a:gd name="connsiteX128" fmla="*/ 3405770 w 12192000"/>
              <a:gd name="connsiteY128" fmla="*/ 1904591 h 2237474"/>
              <a:gd name="connsiteX129" fmla="*/ 3280097 w 12192000"/>
              <a:gd name="connsiteY129" fmla="*/ 1919610 h 2237474"/>
              <a:gd name="connsiteX130" fmla="*/ 3123424 w 12192000"/>
              <a:gd name="connsiteY130" fmla="*/ 1952930 h 2237474"/>
              <a:gd name="connsiteX131" fmla="*/ 3009910 w 12192000"/>
              <a:gd name="connsiteY131" fmla="*/ 1957866 h 2237474"/>
              <a:gd name="connsiteX132" fmla="*/ 2995934 w 12192000"/>
              <a:gd name="connsiteY132" fmla="*/ 1967085 h 2237474"/>
              <a:gd name="connsiteX133" fmla="*/ 2980071 w 12192000"/>
              <a:gd name="connsiteY133" fmla="*/ 1972988 h 2237474"/>
              <a:gd name="connsiteX134" fmla="*/ 2978094 w 12192000"/>
              <a:gd name="connsiteY134" fmla="*/ 1972369 h 2237474"/>
              <a:gd name="connsiteX135" fmla="*/ 2942858 w 12192000"/>
              <a:gd name="connsiteY135" fmla="*/ 1981367 h 2237474"/>
              <a:gd name="connsiteX136" fmla="*/ 2875436 w 12192000"/>
              <a:gd name="connsiteY136" fmla="*/ 1996977 h 2237474"/>
              <a:gd name="connsiteX137" fmla="*/ 2874892 w 12192000"/>
              <a:gd name="connsiteY137" fmla="*/ 1996085 h 2237474"/>
              <a:gd name="connsiteX138" fmla="*/ 2864145 w 12192000"/>
              <a:gd name="connsiteY138" fmla="*/ 1994061 h 2237474"/>
              <a:gd name="connsiteX139" fmla="*/ 2843662 w 12192000"/>
              <a:gd name="connsiteY139" fmla="*/ 1992498 h 2237474"/>
              <a:gd name="connsiteX140" fmla="*/ 2796128 w 12192000"/>
              <a:gd name="connsiteY140" fmla="*/ 1976403 h 2237474"/>
              <a:gd name="connsiteX141" fmla="*/ 2756784 w 12192000"/>
              <a:gd name="connsiteY141" fmla="*/ 1985116 h 2237474"/>
              <a:gd name="connsiteX142" fmla="*/ 2748833 w 12192000"/>
              <a:gd name="connsiteY142" fmla="*/ 1986323 h 2237474"/>
              <a:gd name="connsiteX143" fmla="*/ 2748661 w 12192000"/>
              <a:gd name="connsiteY143" fmla="*/ 1986122 h 2237474"/>
              <a:gd name="connsiteX144" fmla="*/ 2740251 w 12192000"/>
              <a:gd name="connsiteY144" fmla="*/ 1986946 h 2237474"/>
              <a:gd name="connsiteX145" fmla="*/ 2718916 w 12192000"/>
              <a:gd name="connsiteY145" fmla="*/ 1990867 h 2237474"/>
              <a:gd name="connsiteX146" fmla="*/ 2713522 w 12192000"/>
              <a:gd name="connsiteY146" fmla="*/ 1990173 h 2237474"/>
              <a:gd name="connsiteX147" fmla="*/ 2680597 w 12192000"/>
              <a:gd name="connsiteY147" fmla="*/ 1984996 h 2237474"/>
              <a:gd name="connsiteX148" fmla="*/ 2578178 w 12192000"/>
              <a:gd name="connsiteY148" fmla="*/ 1990531 h 2237474"/>
              <a:gd name="connsiteX149" fmla="*/ 2476147 w 12192000"/>
              <a:gd name="connsiteY149" fmla="*/ 1998305 h 2237474"/>
              <a:gd name="connsiteX150" fmla="*/ 2373568 w 12192000"/>
              <a:gd name="connsiteY150" fmla="*/ 2003219 h 2237474"/>
              <a:gd name="connsiteX151" fmla="*/ 2321399 w 12192000"/>
              <a:gd name="connsiteY151" fmla="*/ 1989467 h 2237474"/>
              <a:gd name="connsiteX152" fmla="*/ 2315525 w 12192000"/>
              <a:gd name="connsiteY152" fmla="*/ 1989708 h 2237474"/>
              <a:gd name="connsiteX153" fmla="*/ 2300792 w 12192000"/>
              <a:gd name="connsiteY153" fmla="*/ 1994290 h 2237474"/>
              <a:gd name="connsiteX154" fmla="*/ 2295469 w 12192000"/>
              <a:gd name="connsiteY154" fmla="*/ 1996659 h 2237474"/>
              <a:gd name="connsiteX155" fmla="*/ 2287219 w 12192000"/>
              <a:gd name="connsiteY155" fmla="*/ 1998750 h 2237474"/>
              <a:gd name="connsiteX156" fmla="*/ 2286948 w 12192000"/>
              <a:gd name="connsiteY156" fmla="*/ 1998596 h 2237474"/>
              <a:gd name="connsiteX157" fmla="*/ 2243069 w 12192000"/>
              <a:gd name="connsiteY157" fmla="*/ 2015111 h 2237474"/>
              <a:gd name="connsiteX158" fmla="*/ 2186609 w 12192000"/>
              <a:gd name="connsiteY158" fmla="*/ 2008263 h 2237474"/>
              <a:gd name="connsiteX159" fmla="*/ 2164831 w 12192000"/>
              <a:gd name="connsiteY159" fmla="*/ 2010143 h 2237474"/>
              <a:gd name="connsiteX160" fmla="*/ 2152836 w 12192000"/>
              <a:gd name="connsiteY160" fmla="*/ 2010048 h 2237474"/>
              <a:gd name="connsiteX161" fmla="*/ 2117102 w 12192000"/>
              <a:gd name="connsiteY161" fmla="*/ 2023004 h 2237474"/>
              <a:gd name="connsiteX162" fmla="*/ 2111935 w 12192000"/>
              <a:gd name="connsiteY162" fmla="*/ 2023163 h 2237474"/>
              <a:gd name="connsiteX163" fmla="*/ 2089991 w 12192000"/>
              <a:gd name="connsiteY163" fmla="*/ 2034193 h 2237474"/>
              <a:gd name="connsiteX164" fmla="*/ 2058061 w 12192000"/>
              <a:gd name="connsiteY164" fmla="*/ 2047942 h 2237474"/>
              <a:gd name="connsiteX165" fmla="*/ 2055737 w 12192000"/>
              <a:gd name="connsiteY165" fmla="*/ 2047704 h 2237474"/>
              <a:gd name="connsiteX166" fmla="*/ 2042244 w 12192000"/>
              <a:gd name="connsiteY166" fmla="*/ 2055560 h 2237474"/>
              <a:gd name="connsiteX167" fmla="*/ 1976224 w 12192000"/>
              <a:gd name="connsiteY167" fmla="*/ 2074257 h 2237474"/>
              <a:gd name="connsiteX168" fmla="*/ 1877728 w 12192000"/>
              <a:gd name="connsiteY168" fmla="*/ 2101004 h 2237474"/>
              <a:gd name="connsiteX169" fmla="*/ 1759056 w 12192000"/>
              <a:gd name="connsiteY169" fmla="*/ 2125608 h 2237474"/>
              <a:gd name="connsiteX170" fmla="*/ 1637948 w 12192000"/>
              <a:gd name="connsiteY170" fmla="*/ 2172597 h 2237474"/>
              <a:gd name="connsiteX171" fmla="*/ 1434549 w 12192000"/>
              <a:gd name="connsiteY171" fmla="*/ 2234522 h 2237474"/>
              <a:gd name="connsiteX172" fmla="*/ 1398481 w 12192000"/>
              <a:gd name="connsiteY172" fmla="*/ 2237074 h 2237474"/>
              <a:gd name="connsiteX173" fmla="*/ 1398407 w 12192000"/>
              <a:gd name="connsiteY173" fmla="*/ 2237095 h 2237474"/>
              <a:gd name="connsiteX174" fmla="*/ 1370962 w 12192000"/>
              <a:gd name="connsiteY174" fmla="*/ 2237474 h 2237474"/>
              <a:gd name="connsiteX175" fmla="*/ 1356367 w 12192000"/>
              <a:gd name="connsiteY175" fmla="*/ 2235089 h 2237474"/>
              <a:gd name="connsiteX176" fmla="*/ 1324828 w 12192000"/>
              <a:gd name="connsiteY176" fmla="*/ 2231968 h 2237474"/>
              <a:gd name="connsiteX177" fmla="*/ 1297744 w 12192000"/>
              <a:gd name="connsiteY177" fmla="*/ 2235849 h 2237474"/>
              <a:gd name="connsiteX178" fmla="*/ 1286236 w 12192000"/>
              <a:gd name="connsiteY178" fmla="*/ 2233135 h 2237474"/>
              <a:gd name="connsiteX179" fmla="*/ 1283504 w 12192000"/>
              <a:gd name="connsiteY179" fmla="*/ 2233797 h 2237474"/>
              <a:gd name="connsiteX180" fmla="*/ 1279765 w 12192000"/>
              <a:gd name="connsiteY180" fmla="*/ 2229639 h 2237474"/>
              <a:gd name="connsiteX181" fmla="*/ 1195347 w 12192000"/>
              <a:gd name="connsiteY181" fmla="*/ 2212354 h 2237474"/>
              <a:gd name="connsiteX182" fmla="*/ 970251 w 12192000"/>
              <a:gd name="connsiteY182" fmla="*/ 2221029 h 2237474"/>
              <a:gd name="connsiteX183" fmla="*/ 812914 w 12192000"/>
              <a:gd name="connsiteY183" fmla="*/ 2202752 h 2237474"/>
              <a:gd name="connsiteX184" fmla="*/ 800195 w 12192000"/>
              <a:gd name="connsiteY184" fmla="*/ 2209407 h 2237474"/>
              <a:gd name="connsiteX185" fmla="*/ 784978 w 12192000"/>
              <a:gd name="connsiteY185" fmla="*/ 2212360 h 2237474"/>
              <a:gd name="connsiteX186" fmla="*/ 681987 w 12192000"/>
              <a:gd name="connsiteY186" fmla="*/ 2216757 h 2237474"/>
              <a:gd name="connsiteX187" fmla="*/ 669923 w 12192000"/>
              <a:gd name="connsiteY187" fmla="*/ 2211682 h 2237474"/>
              <a:gd name="connsiteX188" fmla="*/ 648680 w 12192000"/>
              <a:gd name="connsiteY188" fmla="*/ 2206229 h 2237474"/>
              <a:gd name="connsiteX189" fmla="*/ 597225 w 12192000"/>
              <a:gd name="connsiteY189" fmla="*/ 2180999 h 2237474"/>
              <a:gd name="connsiteX190" fmla="*/ 558449 w 12192000"/>
              <a:gd name="connsiteY190" fmla="*/ 2182346 h 2237474"/>
              <a:gd name="connsiteX191" fmla="*/ 550517 w 12192000"/>
              <a:gd name="connsiteY191" fmla="*/ 2182060 h 2237474"/>
              <a:gd name="connsiteX192" fmla="*/ 550309 w 12192000"/>
              <a:gd name="connsiteY192" fmla="*/ 2181825 h 2237474"/>
              <a:gd name="connsiteX193" fmla="*/ 541836 w 12192000"/>
              <a:gd name="connsiteY193" fmla="*/ 2181063 h 2237474"/>
              <a:gd name="connsiteX194" fmla="*/ 536057 w 12192000"/>
              <a:gd name="connsiteY194" fmla="*/ 2181537 h 2237474"/>
              <a:gd name="connsiteX195" fmla="*/ 520671 w 12192000"/>
              <a:gd name="connsiteY195" fmla="*/ 2180980 h 2237474"/>
              <a:gd name="connsiteX196" fmla="*/ 515024 w 12192000"/>
              <a:gd name="connsiteY196" fmla="*/ 2179258 h 2237474"/>
              <a:gd name="connsiteX197" fmla="*/ 512278 w 12192000"/>
              <a:gd name="connsiteY197" fmla="*/ 2176369 h 2237474"/>
              <a:gd name="connsiteX198" fmla="*/ 480419 w 12192000"/>
              <a:gd name="connsiteY198" fmla="*/ 2167807 h 2237474"/>
              <a:gd name="connsiteX199" fmla="*/ 413835 w 12192000"/>
              <a:gd name="connsiteY199" fmla="*/ 2156783 h 2237474"/>
              <a:gd name="connsiteX200" fmla="*/ 376513 w 12192000"/>
              <a:gd name="connsiteY200" fmla="*/ 2154014 h 2237474"/>
              <a:gd name="connsiteX201" fmla="*/ 273386 w 12192000"/>
              <a:gd name="connsiteY201" fmla="*/ 2142551 h 2237474"/>
              <a:gd name="connsiteX202" fmla="*/ 169207 w 12192000"/>
              <a:gd name="connsiteY202" fmla="*/ 2128100 h 2237474"/>
              <a:gd name="connsiteX203" fmla="*/ 93149 w 12192000"/>
              <a:gd name="connsiteY203" fmla="*/ 2105324 h 2237474"/>
              <a:gd name="connsiteX204" fmla="*/ 88109 w 12192000"/>
              <a:gd name="connsiteY204" fmla="*/ 2106704 h 2237474"/>
              <a:gd name="connsiteX205" fmla="*/ 80022 w 12192000"/>
              <a:gd name="connsiteY205" fmla="*/ 2107254 h 2237474"/>
              <a:gd name="connsiteX206" fmla="*/ 79717 w 12192000"/>
              <a:gd name="connsiteY206" fmla="*/ 2107046 h 2237474"/>
              <a:gd name="connsiteX207" fmla="*/ 72352 w 12192000"/>
              <a:gd name="connsiteY207" fmla="*/ 2107991 h 2237474"/>
              <a:gd name="connsiteX208" fmla="*/ 37645 w 12192000"/>
              <a:gd name="connsiteY208" fmla="*/ 2115401 h 2237474"/>
              <a:gd name="connsiteX209" fmla="*/ 4572 w 12192000"/>
              <a:gd name="connsiteY209" fmla="*/ 2111091 h 2237474"/>
              <a:gd name="connsiteX210" fmla="*/ 0 w 12192000"/>
              <a:gd name="connsiteY210" fmla="*/ 2110468 h 2237474"/>
              <a:gd name="connsiteX211" fmla="*/ 0 w 12192000"/>
              <a:gd name="connsiteY21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00177 w 12192000"/>
              <a:gd name="connsiteY75" fmla="*/ 1636016 h 2237474"/>
              <a:gd name="connsiteX76" fmla="*/ 6795372 w 12192000"/>
              <a:gd name="connsiteY76" fmla="*/ 1644845 h 2237474"/>
              <a:gd name="connsiteX77" fmla="*/ 6692251 w 12192000"/>
              <a:gd name="connsiteY77" fmla="*/ 1656357 h 2237474"/>
              <a:gd name="connsiteX78" fmla="*/ 6655235 w 12192000"/>
              <a:gd name="connsiteY78" fmla="*/ 1661869 h 2237474"/>
              <a:gd name="connsiteX79" fmla="*/ 6554894 w 12192000"/>
              <a:gd name="connsiteY79" fmla="*/ 1664428 h 2237474"/>
              <a:gd name="connsiteX80" fmla="*/ 6516595 w 12192000"/>
              <a:gd name="connsiteY80" fmla="*/ 1667475 h 2237474"/>
              <a:gd name="connsiteX81" fmla="*/ 6508541 w 12192000"/>
              <a:gd name="connsiteY81" fmla="*/ 1668757 h 2237474"/>
              <a:gd name="connsiteX82" fmla="*/ 6471012 w 12192000"/>
              <a:gd name="connsiteY82" fmla="*/ 1678604 h 2237474"/>
              <a:gd name="connsiteX83" fmla="*/ 6364035 w 12192000"/>
              <a:gd name="connsiteY83" fmla="*/ 1667683 h 2237474"/>
              <a:gd name="connsiteX84" fmla="*/ 6280959 w 12192000"/>
              <a:gd name="connsiteY84" fmla="*/ 1689329 h 2237474"/>
              <a:gd name="connsiteX85" fmla="*/ 6243319 w 12192000"/>
              <a:gd name="connsiteY85" fmla="*/ 1695560 h 2237474"/>
              <a:gd name="connsiteX86" fmla="*/ 6098321 w 12192000"/>
              <a:gd name="connsiteY86" fmla="*/ 1721646 h 2237474"/>
              <a:gd name="connsiteX87" fmla="*/ 5880652 w 12192000"/>
              <a:gd name="connsiteY87" fmla="*/ 1779643 h 2237474"/>
              <a:gd name="connsiteX88" fmla="*/ 5785959 w 12192000"/>
              <a:gd name="connsiteY88" fmla="*/ 1775307 h 2237474"/>
              <a:gd name="connsiteX89" fmla="*/ 5643534 w 12192000"/>
              <a:gd name="connsiteY89" fmla="*/ 1802919 h 2237474"/>
              <a:gd name="connsiteX90" fmla="*/ 5518799 w 12192000"/>
              <a:gd name="connsiteY90" fmla="*/ 1818312 h 2237474"/>
              <a:gd name="connsiteX91" fmla="*/ 5505014 w 12192000"/>
              <a:gd name="connsiteY91" fmla="*/ 1819259 h 2237474"/>
              <a:gd name="connsiteX92" fmla="*/ 5453307 w 12192000"/>
              <a:gd name="connsiteY92" fmla="*/ 1815450 h 2237474"/>
              <a:gd name="connsiteX93" fmla="*/ 5364192 w 12192000"/>
              <a:gd name="connsiteY93" fmla="*/ 1826074 h 2237474"/>
              <a:gd name="connsiteX94" fmla="*/ 5350380 w 12192000"/>
              <a:gd name="connsiteY94" fmla="*/ 1830891 h 2237474"/>
              <a:gd name="connsiteX95" fmla="*/ 5259633 w 12192000"/>
              <a:gd name="connsiteY95" fmla="*/ 1837160 h 2237474"/>
              <a:gd name="connsiteX96" fmla="*/ 5197513 w 12192000"/>
              <a:gd name="connsiteY96" fmla="*/ 1844718 h 2237474"/>
              <a:gd name="connsiteX97" fmla="*/ 5168852 w 12192000"/>
              <a:gd name="connsiteY97" fmla="*/ 1844846 h 2237474"/>
              <a:gd name="connsiteX98" fmla="*/ 5114927 w 12192000"/>
              <a:gd name="connsiteY98" fmla="*/ 1847827 h 2237474"/>
              <a:gd name="connsiteX99" fmla="*/ 5108970 w 12192000"/>
              <a:gd name="connsiteY99" fmla="*/ 1847935 h 2237474"/>
              <a:gd name="connsiteX100" fmla="*/ 5067961 w 12192000"/>
              <a:gd name="connsiteY100" fmla="*/ 1845917 h 2237474"/>
              <a:gd name="connsiteX101" fmla="*/ 5007075 w 12192000"/>
              <a:gd name="connsiteY101" fmla="*/ 1838626 h 2237474"/>
              <a:gd name="connsiteX102" fmla="*/ 4944087 w 12192000"/>
              <a:gd name="connsiteY102" fmla="*/ 1823332 h 2237474"/>
              <a:gd name="connsiteX103" fmla="*/ 4907662 w 12192000"/>
              <a:gd name="connsiteY103" fmla="*/ 1816900 h 2237474"/>
              <a:gd name="connsiteX104" fmla="*/ 4882386 w 12192000"/>
              <a:gd name="connsiteY104" fmla="*/ 1809844 h 2237474"/>
              <a:gd name="connsiteX105" fmla="*/ 4811440 w 12192000"/>
              <a:gd name="connsiteY105" fmla="*/ 1804655 h 2237474"/>
              <a:gd name="connsiteX106" fmla="*/ 4691075 w 12192000"/>
              <a:gd name="connsiteY106" fmla="*/ 1801389 h 2237474"/>
              <a:gd name="connsiteX107" fmla="*/ 4611738 w 12192000"/>
              <a:gd name="connsiteY107" fmla="*/ 1776964 h 2237474"/>
              <a:gd name="connsiteX108" fmla="*/ 4560070 w 12192000"/>
              <a:gd name="connsiteY108" fmla="*/ 1785640 h 2237474"/>
              <a:gd name="connsiteX109" fmla="*/ 4536503 w 12192000"/>
              <a:gd name="connsiteY109" fmla="*/ 1785334 h 2237474"/>
              <a:gd name="connsiteX110" fmla="*/ 4513724 w 12192000"/>
              <a:gd name="connsiteY110" fmla="*/ 1791996 h 2237474"/>
              <a:gd name="connsiteX111" fmla="*/ 4459810 w 12192000"/>
              <a:gd name="connsiteY111" fmla="*/ 1797886 h 2237474"/>
              <a:gd name="connsiteX112" fmla="*/ 4379064 w 12192000"/>
              <a:gd name="connsiteY112" fmla="*/ 1817177 h 2237474"/>
              <a:gd name="connsiteX113" fmla="*/ 4319209 w 12192000"/>
              <a:gd name="connsiteY113" fmla="*/ 1834833 h 2237474"/>
              <a:gd name="connsiteX114" fmla="*/ 4290981 w 12192000"/>
              <a:gd name="connsiteY114" fmla="*/ 1839677 h 2237474"/>
              <a:gd name="connsiteX115" fmla="*/ 4285792 w 12192000"/>
              <a:gd name="connsiteY115" fmla="*/ 1836231 h 2237474"/>
              <a:gd name="connsiteX116" fmla="*/ 4238372 w 12192000"/>
              <a:gd name="connsiteY116" fmla="*/ 1851480 h 2237474"/>
              <a:gd name="connsiteX117" fmla="*/ 4232517 w 12192000"/>
              <a:gd name="connsiteY117" fmla="*/ 1852567 h 2237474"/>
              <a:gd name="connsiteX118" fmla="*/ 4191732 w 12192000"/>
              <a:gd name="connsiteY118" fmla="*/ 1857328 h 2237474"/>
              <a:gd name="connsiteX119" fmla="*/ 4065532 w 12192000"/>
              <a:gd name="connsiteY119" fmla="*/ 1855477 h 2237474"/>
              <a:gd name="connsiteX120" fmla="*/ 4028460 w 12192000"/>
              <a:gd name="connsiteY120" fmla="*/ 1855137 h 2237474"/>
              <a:gd name="connsiteX121" fmla="*/ 4002267 w 12192000"/>
              <a:gd name="connsiteY121" fmla="*/ 1852352 h 2237474"/>
              <a:gd name="connsiteX122" fmla="*/ 3931396 w 12192000"/>
              <a:gd name="connsiteY122" fmla="*/ 1858915 h 2237474"/>
              <a:gd name="connsiteX123" fmla="*/ 3812162 w 12192000"/>
              <a:gd name="connsiteY123" fmla="*/ 1875501 h 2237474"/>
              <a:gd name="connsiteX124" fmla="*/ 3729530 w 12192000"/>
              <a:gd name="connsiteY124" fmla="*/ 1864513 h 2237474"/>
              <a:gd name="connsiteX125" fmla="*/ 3680177 w 12192000"/>
              <a:gd name="connsiteY125" fmla="*/ 1881552 h 2237474"/>
              <a:gd name="connsiteX126" fmla="*/ 3567259 w 12192000"/>
              <a:gd name="connsiteY126" fmla="*/ 1893482 h 2237474"/>
              <a:gd name="connsiteX127" fmla="*/ 3405770 w 12192000"/>
              <a:gd name="connsiteY127" fmla="*/ 1904591 h 2237474"/>
              <a:gd name="connsiteX128" fmla="*/ 3280097 w 12192000"/>
              <a:gd name="connsiteY128" fmla="*/ 1919610 h 2237474"/>
              <a:gd name="connsiteX129" fmla="*/ 3123424 w 12192000"/>
              <a:gd name="connsiteY129" fmla="*/ 1952930 h 2237474"/>
              <a:gd name="connsiteX130" fmla="*/ 3009910 w 12192000"/>
              <a:gd name="connsiteY130" fmla="*/ 1957866 h 2237474"/>
              <a:gd name="connsiteX131" fmla="*/ 2995934 w 12192000"/>
              <a:gd name="connsiteY131" fmla="*/ 1967085 h 2237474"/>
              <a:gd name="connsiteX132" fmla="*/ 2980071 w 12192000"/>
              <a:gd name="connsiteY132" fmla="*/ 1972988 h 2237474"/>
              <a:gd name="connsiteX133" fmla="*/ 2978094 w 12192000"/>
              <a:gd name="connsiteY133" fmla="*/ 1972369 h 2237474"/>
              <a:gd name="connsiteX134" fmla="*/ 2942858 w 12192000"/>
              <a:gd name="connsiteY134" fmla="*/ 1981367 h 2237474"/>
              <a:gd name="connsiteX135" fmla="*/ 2875436 w 12192000"/>
              <a:gd name="connsiteY135" fmla="*/ 1996977 h 2237474"/>
              <a:gd name="connsiteX136" fmla="*/ 2874892 w 12192000"/>
              <a:gd name="connsiteY136" fmla="*/ 1996085 h 2237474"/>
              <a:gd name="connsiteX137" fmla="*/ 2864145 w 12192000"/>
              <a:gd name="connsiteY137" fmla="*/ 1994061 h 2237474"/>
              <a:gd name="connsiteX138" fmla="*/ 2843662 w 12192000"/>
              <a:gd name="connsiteY138" fmla="*/ 1992498 h 2237474"/>
              <a:gd name="connsiteX139" fmla="*/ 2796128 w 12192000"/>
              <a:gd name="connsiteY139" fmla="*/ 1976403 h 2237474"/>
              <a:gd name="connsiteX140" fmla="*/ 2756784 w 12192000"/>
              <a:gd name="connsiteY140" fmla="*/ 1985116 h 2237474"/>
              <a:gd name="connsiteX141" fmla="*/ 2748833 w 12192000"/>
              <a:gd name="connsiteY141" fmla="*/ 1986323 h 2237474"/>
              <a:gd name="connsiteX142" fmla="*/ 2748661 w 12192000"/>
              <a:gd name="connsiteY142" fmla="*/ 1986122 h 2237474"/>
              <a:gd name="connsiteX143" fmla="*/ 2740251 w 12192000"/>
              <a:gd name="connsiteY143" fmla="*/ 1986946 h 2237474"/>
              <a:gd name="connsiteX144" fmla="*/ 2718916 w 12192000"/>
              <a:gd name="connsiteY144" fmla="*/ 1990867 h 2237474"/>
              <a:gd name="connsiteX145" fmla="*/ 2713522 w 12192000"/>
              <a:gd name="connsiteY145" fmla="*/ 1990173 h 2237474"/>
              <a:gd name="connsiteX146" fmla="*/ 2680597 w 12192000"/>
              <a:gd name="connsiteY146" fmla="*/ 1984996 h 2237474"/>
              <a:gd name="connsiteX147" fmla="*/ 2578178 w 12192000"/>
              <a:gd name="connsiteY147" fmla="*/ 1990531 h 2237474"/>
              <a:gd name="connsiteX148" fmla="*/ 2476147 w 12192000"/>
              <a:gd name="connsiteY148" fmla="*/ 1998305 h 2237474"/>
              <a:gd name="connsiteX149" fmla="*/ 2373568 w 12192000"/>
              <a:gd name="connsiteY149" fmla="*/ 2003219 h 2237474"/>
              <a:gd name="connsiteX150" fmla="*/ 2321399 w 12192000"/>
              <a:gd name="connsiteY150" fmla="*/ 1989467 h 2237474"/>
              <a:gd name="connsiteX151" fmla="*/ 2315525 w 12192000"/>
              <a:gd name="connsiteY151" fmla="*/ 1989708 h 2237474"/>
              <a:gd name="connsiteX152" fmla="*/ 2300792 w 12192000"/>
              <a:gd name="connsiteY152" fmla="*/ 1994290 h 2237474"/>
              <a:gd name="connsiteX153" fmla="*/ 2295469 w 12192000"/>
              <a:gd name="connsiteY153" fmla="*/ 1996659 h 2237474"/>
              <a:gd name="connsiteX154" fmla="*/ 2287219 w 12192000"/>
              <a:gd name="connsiteY154" fmla="*/ 1998750 h 2237474"/>
              <a:gd name="connsiteX155" fmla="*/ 2286948 w 12192000"/>
              <a:gd name="connsiteY155" fmla="*/ 1998596 h 2237474"/>
              <a:gd name="connsiteX156" fmla="*/ 2243069 w 12192000"/>
              <a:gd name="connsiteY156" fmla="*/ 2015111 h 2237474"/>
              <a:gd name="connsiteX157" fmla="*/ 2186609 w 12192000"/>
              <a:gd name="connsiteY157" fmla="*/ 2008263 h 2237474"/>
              <a:gd name="connsiteX158" fmla="*/ 2164831 w 12192000"/>
              <a:gd name="connsiteY158" fmla="*/ 2010143 h 2237474"/>
              <a:gd name="connsiteX159" fmla="*/ 2152836 w 12192000"/>
              <a:gd name="connsiteY159" fmla="*/ 2010048 h 2237474"/>
              <a:gd name="connsiteX160" fmla="*/ 2117102 w 12192000"/>
              <a:gd name="connsiteY160" fmla="*/ 2023004 h 2237474"/>
              <a:gd name="connsiteX161" fmla="*/ 2111935 w 12192000"/>
              <a:gd name="connsiteY161" fmla="*/ 2023163 h 2237474"/>
              <a:gd name="connsiteX162" fmla="*/ 2089991 w 12192000"/>
              <a:gd name="connsiteY162" fmla="*/ 2034193 h 2237474"/>
              <a:gd name="connsiteX163" fmla="*/ 2058061 w 12192000"/>
              <a:gd name="connsiteY163" fmla="*/ 2047942 h 2237474"/>
              <a:gd name="connsiteX164" fmla="*/ 2055737 w 12192000"/>
              <a:gd name="connsiteY164" fmla="*/ 2047704 h 2237474"/>
              <a:gd name="connsiteX165" fmla="*/ 2042244 w 12192000"/>
              <a:gd name="connsiteY165" fmla="*/ 2055560 h 2237474"/>
              <a:gd name="connsiteX166" fmla="*/ 1976224 w 12192000"/>
              <a:gd name="connsiteY166" fmla="*/ 2074257 h 2237474"/>
              <a:gd name="connsiteX167" fmla="*/ 1877728 w 12192000"/>
              <a:gd name="connsiteY167" fmla="*/ 2101004 h 2237474"/>
              <a:gd name="connsiteX168" fmla="*/ 1759056 w 12192000"/>
              <a:gd name="connsiteY168" fmla="*/ 2125608 h 2237474"/>
              <a:gd name="connsiteX169" fmla="*/ 1637948 w 12192000"/>
              <a:gd name="connsiteY169" fmla="*/ 2172597 h 2237474"/>
              <a:gd name="connsiteX170" fmla="*/ 1434549 w 12192000"/>
              <a:gd name="connsiteY170" fmla="*/ 2234522 h 2237474"/>
              <a:gd name="connsiteX171" fmla="*/ 1398481 w 12192000"/>
              <a:gd name="connsiteY171" fmla="*/ 2237074 h 2237474"/>
              <a:gd name="connsiteX172" fmla="*/ 1398407 w 12192000"/>
              <a:gd name="connsiteY172" fmla="*/ 2237095 h 2237474"/>
              <a:gd name="connsiteX173" fmla="*/ 1370962 w 12192000"/>
              <a:gd name="connsiteY173" fmla="*/ 2237474 h 2237474"/>
              <a:gd name="connsiteX174" fmla="*/ 1356367 w 12192000"/>
              <a:gd name="connsiteY174" fmla="*/ 2235089 h 2237474"/>
              <a:gd name="connsiteX175" fmla="*/ 1324828 w 12192000"/>
              <a:gd name="connsiteY175" fmla="*/ 2231968 h 2237474"/>
              <a:gd name="connsiteX176" fmla="*/ 1297744 w 12192000"/>
              <a:gd name="connsiteY176" fmla="*/ 2235849 h 2237474"/>
              <a:gd name="connsiteX177" fmla="*/ 1286236 w 12192000"/>
              <a:gd name="connsiteY177" fmla="*/ 2233135 h 2237474"/>
              <a:gd name="connsiteX178" fmla="*/ 1283504 w 12192000"/>
              <a:gd name="connsiteY178" fmla="*/ 2233797 h 2237474"/>
              <a:gd name="connsiteX179" fmla="*/ 1279765 w 12192000"/>
              <a:gd name="connsiteY179" fmla="*/ 2229639 h 2237474"/>
              <a:gd name="connsiteX180" fmla="*/ 1195347 w 12192000"/>
              <a:gd name="connsiteY180" fmla="*/ 2212354 h 2237474"/>
              <a:gd name="connsiteX181" fmla="*/ 970251 w 12192000"/>
              <a:gd name="connsiteY181" fmla="*/ 2221029 h 2237474"/>
              <a:gd name="connsiteX182" fmla="*/ 812914 w 12192000"/>
              <a:gd name="connsiteY182" fmla="*/ 2202752 h 2237474"/>
              <a:gd name="connsiteX183" fmla="*/ 800195 w 12192000"/>
              <a:gd name="connsiteY183" fmla="*/ 2209407 h 2237474"/>
              <a:gd name="connsiteX184" fmla="*/ 784978 w 12192000"/>
              <a:gd name="connsiteY184" fmla="*/ 2212360 h 2237474"/>
              <a:gd name="connsiteX185" fmla="*/ 681987 w 12192000"/>
              <a:gd name="connsiteY185" fmla="*/ 2216757 h 2237474"/>
              <a:gd name="connsiteX186" fmla="*/ 669923 w 12192000"/>
              <a:gd name="connsiteY186" fmla="*/ 2211682 h 2237474"/>
              <a:gd name="connsiteX187" fmla="*/ 648680 w 12192000"/>
              <a:gd name="connsiteY187" fmla="*/ 2206229 h 2237474"/>
              <a:gd name="connsiteX188" fmla="*/ 597225 w 12192000"/>
              <a:gd name="connsiteY188" fmla="*/ 2180999 h 2237474"/>
              <a:gd name="connsiteX189" fmla="*/ 558449 w 12192000"/>
              <a:gd name="connsiteY189" fmla="*/ 2182346 h 2237474"/>
              <a:gd name="connsiteX190" fmla="*/ 550517 w 12192000"/>
              <a:gd name="connsiteY190" fmla="*/ 2182060 h 2237474"/>
              <a:gd name="connsiteX191" fmla="*/ 550309 w 12192000"/>
              <a:gd name="connsiteY191" fmla="*/ 2181825 h 2237474"/>
              <a:gd name="connsiteX192" fmla="*/ 541836 w 12192000"/>
              <a:gd name="connsiteY192" fmla="*/ 2181063 h 2237474"/>
              <a:gd name="connsiteX193" fmla="*/ 536057 w 12192000"/>
              <a:gd name="connsiteY193" fmla="*/ 2181537 h 2237474"/>
              <a:gd name="connsiteX194" fmla="*/ 520671 w 12192000"/>
              <a:gd name="connsiteY194" fmla="*/ 2180980 h 2237474"/>
              <a:gd name="connsiteX195" fmla="*/ 515024 w 12192000"/>
              <a:gd name="connsiteY195" fmla="*/ 2179258 h 2237474"/>
              <a:gd name="connsiteX196" fmla="*/ 512278 w 12192000"/>
              <a:gd name="connsiteY196" fmla="*/ 2176369 h 2237474"/>
              <a:gd name="connsiteX197" fmla="*/ 480419 w 12192000"/>
              <a:gd name="connsiteY197" fmla="*/ 2167807 h 2237474"/>
              <a:gd name="connsiteX198" fmla="*/ 413835 w 12192000"/>
              <a:gd name="connsiteY198" fmla="*/ 2156783 h 2237474"/>
              <a:gd name="connsiteX199" fmla="*/ 376513 w 12192000"/>
              <a:gd name="connsiteY199" fmla="*/ 2154014 h 2237474"/>
              <a:gd name="connsiteX200" fmla="*/ 273386 w 12192000"/>
              <a:gd name="connsiteY200" fmla="*/ 2142551 h 2237474"/>
              <a:gd name="connsiteX201" fmla="*/ 169207 w 12192000"/>
              <a:gd name="connsiteY201" fmla="*/ 2128100 h 2237474"/>
              <a:gd name="connsiteX202" fmla="*/ 93149 w 12192000"/>
              <a:gd name="connsiteY202" fmla="*/ 2105324 h 2237474"/>
              <a:gd name="connsiteX203" fmla="*/ 88109 w 12192000"/>
              <a:gd name="connsiteY203" fmla="*/ 2106704 h 2237474"/>
              <a:gd name="connsiteX204" fmla="*/ 80022 w 12192000"/>
              <a:gd name="connsiteY204" fmla="*/ 2107254 h 2237474"/>
              <a:gd name="connsiteX205" fmla="*/ 79717 w 12192000"/>
              <a:gd name="connsiteY205" fmla="*/ 2107046 h 2237474"/>
              <a:gd name="connsiteX206" fmla="*/ 72352 w 12192000"/>
              <a:gd name="connsiteY206" fmla="*/ 2107991 h 2237474"/>
              <a:gd name="connsiteX207" fmla="*/ 37645 w 12192000"/>
              <a:gd name="connsiteY207" fmla="*/ 2115401 h 2237474"/>
              <a:gd name="connsiteX208" fmla="*/ 4572 w 12192000"/>
              <a:gd name="connsiteY208" fmla="*/ 2111091 h 2237474"/>
              <a:gd name="connsiteX209" fmla="*/ 0 w 12192000"/>
              <a:gd name="connsiteY209" fmla="*/ 2110468 h 2237474"/>
              <a:gd name="connsiteX210" fmla="*/ 0 w 12192000"/>
              <a:gd name="connsiteY21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65605 w 12192000"/>
              <a:gd name="connsiteY46" fmla="*/ 1110791 h 2237474"/>
              <a:gd name="connsiteX47" fmla="*/ 8584946 w 12192000"/>
              <a:gd name="connsiteY47" fmla="*/ 1135226 h 2237474"/>
              <a:gd name="connsiteX48" fmla="*/ 8460755 w 12192000"/>
              <a:gd name="connsiteY48" fmla="*/ 1203427 h 2237474"/>
              <a:gd name="connsiteX49" fmla="*/ 8419755 w 12192000"/>
              <a:gd name="connsiteY49" fmla="*/ 1216260 h 2237474"/>
              <a:gd name="connsiteX50" fmla="*/ 8411626 w 12192000"/>
              <a:gd name="connsiteY50" fmla="*/ 1214397 h 2237474"/>
              <a:gd name="connsiteX51" fmla="*/ 8363469 w 12192000"/>
              <a:gd name="connsiteY51" fmla="*/ 1246658 h 2237474"/>
              <a:gd name="connsiteX52" fmla="*/ 8275497 w 12192000"/>
              <a:gd name="connsiteY52" fmla="*/ 1264396 h 2237474"/>
              <a:gd name="connsiteX53" fmla="*/ 8206287 w 12192000"/>
              <a:gd name="connsiteY53" fmla="*/ 1273060 h 2237474"/>
              <a:gd name="connsiteX54" fmla="*/ 8168705 w 12192000"/>
              <a:gd name="connsiteY54" fmla="*/ 1279956 h 2237474"/>
              <a:gd name="connsiteX55" fmla="*/ 8139997 w 12192000"/>
              <a:gd name="connsiteY55" fmla="*/ 1282713 h 2237474"/>
              <a:gd name="connsiteX56" fmla="*/ 8074238 w 12192000"/>
              <a:gd name="connsiteY56" fmla="*/ 1301895 h 2237474"/>
              <a:gd name="connsiteX57" fmla="*/ 7968292 w 12192000"/>
              <a:gd name="connsiteY57" fmla="*/ 1338779 h 2237474"/>
              <a:gd name="connsiteX58" fmla="*/ 7945122 w 12192000"/>
              <a:gd name="connsiteY58" fmla="*/ 1345477 h 2237474"/>
              <a:gd name="connsiteX59" fmla="*/ 7902328 w 12192000"/>
              <a:gd name="connsiteY59" fmla="*/ 1345865 h 2237474"/>
              <a:gd name="connsiteX60" fmla="*/ 7875879 w 12192000"/>
              <a:gd name="connsiteY60" fmla="*/ 1345646 h 2237474"/>
              <a:gd name="connsiteX61" fmla="*/ 7840612 w 12192000"/>
              <a:gd name="connsiteY61" fmla="*/ 1369373 h 2237474"/>
              <a:gd name="connsiteX62" fmla="*/ 7786819 w 12192000"/>
              <a:gd name="connsiteY62" fmla="*/ 1378970 h 2237474"/>
              <a:gd name="connsiteX63" fmla="*/ 7548172 w 12192000"/>
              <a:gd name="connsiteY63" fmla="*/ 1417460 h 2237474"/>
              <a:gd name="connsiteX64" fmla="*/ 7483437 w 12192000"/>
              <a:gd name="connsiteY64" fmla="*/ 1478152 h 2237474"/>
              <a:gd name="connsiteX65" fmla="*/ 7377870 w 12192000"/>
              <a:gd name="connsiteY65" fmla="*/ 1523319 h 2237474"/>
              <a:gd name="connsiteX66" fmla="*/ 7230737 w 12192000"/>
              <a:gd name="connsiteY66" fmla="*/ 1562633 h 2237474"/>
              <a:gd name="connsiteX67" fmla="*/ 7224458 w 12192000"/>
              <a:gd name="connsiteY67" fmla="*/ 1573008 h 2237474"/>
              <a:gd name="connsiteX68" fmla="*/ 7183121 w 12192000"/>
              <a:gd name="connsiteY68" fmla="*/ 1595162 h 2237474"/>
              <a:gd name="connsiteX69" fmla="*/ 7164601 w 12192000"/>
              <a:gd name="connsiteY69" fmla="*/ 1606490 h 2237474"/>
              <a:gd name="connsiteX70" fmla="*/ 7092727 w 12192000"/>
              <a:gd name="connsiteY70" fmla="*/ 1623628 h 2237474"/>
              <a:gd name="connsiteX71" fmla="*/ 7031309 w 12192000"/>
              <a:gd name="connsiteY71" fmla="*/ 1619451 h 2237474"/>
              <a:gd name="connsiteX72" fmla="*/ 6999084 w 12192000"/>
              <a:gd name="connsiteY72" fmla="*/ 1634317 h 2237474"/>
              <a:gd name="connsiteX73" fmla="*/ 6992107 w 12192000"/>
              <a:gd name="connsiteY73" fmla="*/ 1636860 h 2237474"/>
              <a:gd name="connsiteX74" fmla="*/ 6900177 w 12192000"/>
              <a:gd name="connsiteY74" fmla="*/ 1636016 h 2237474"/>
              <a:gd name="connsiteX75" fmla="*/ 6795372 w 12192000"/>
              <a:gd name="connsiteY75" fmla="*/ 1644845 h 2237474"/>
              <a:gd name="connsiteX76" fmla="*/ 6692251 w 12192000"/>
              <a:gd name="connsiteY76" fmla="*/ 1656357 h 2237474"/>
              <a:gd name="connsiteX77" fmla="*/ 6655235 w 12192000"/>
              <a:gd name="connsiteY77" fmla="*/ 1661869 h 2237474"/>
              <a:gd name="connsiteX78" fmla="*/ 6554894 w 12192000"/>
              <a:gd name="connsiteY78" fmla="*/ 1664428 h 2237474"/>
              <a:gd name="connsiteX79" fmla="*/ 6516595 w 12192000"/>
              <a:gd name="connsiteY79" fmla="*/ 1667475 h 2237474"/>
              <a:gd name="connsiteX80" fmla="*/ 6508541 w 12192000"/>
              <a:gd name="connsiteY80" fmla="*/ 1668757 h 2237474"/>
              <a:gd name="connsiteX81" fmla="*/ 6471012 w 12192000"/>
              <a:gd name="connsiteY81" fmla="*/ 1678604 h 2237474"/>
              <a:gd name="connsiteX82" fmla="*/ 6364035 w 12192000"/>
              <a:gd name="connsiteY82" fmla="*/ 1667683 h 2237474"/>
              <a:gd name="connsiteX83" fmla="*/ 6280959 w 12192000"/>
              <a:gd name="connsiteY83" fmla="*/ 1689329 h 2237474"/>
              <a:gd name="connsiteX84" fmla="*/ 6243319 w 12192000"/>
              <a:gd name="connsiteY84" fmla="*/ 1695560 h 2237474"/>
              <a:gd name="connsiteX85" fmla="*/ 6098321 w 12192000"/>
              <a:gd name="connsiteY85" fmla="*/ 1721646 h 2237474"/>
              <a:gd name="connsiteX86" fmla="*/ 5880652 w 12192000"/>
              <a:gd name="connsiteY86" fmla="*/ 1779643 h 2237474"/>
              <a:gd name="connsiteX87" fmla="*/ 5785959 w 12192000"/>
              <a:gd name="connsiteY87" fmla="*/ 1775307 h 2237474"/>
              <a:gd name="connsiteX88" fmla="*/ 5643534 w 12192000"/>
              <a:gd name="connsiteY88" fmla="*/ 1802919 h 2237474"/>
              <a:gd name="connsiteX89" fmla="*/ 5518799 w 12192000"/>
              <a:gd name="connsiteY89" fmla="*/ 1818312 h 2237474"/>
              <a:gd name="connsiteX90" fmla="*/ 5505014 w 12192000"/>
              <a:gd name="connsiteY90" fmla="*/ 1819259 h 2237474"/>
              <a:gd name="connsiteX91" fmla="*/ 5453307 w 12192000"/>
              <a:gd name="connsiteY91" fmla="*/ 1815450 h 2237474"/>
              <a:gd name="connsiteX92" fmla="*/ 5364192 w 12192000"/>
              <a:gd name="connsiteY92" fmla="*/ 1826074 h 2237474"/>
              <a:gd name="connsiteX93" fmla="*/ 5350380 w 12192000"/>
              <a:gd name="connsiteY93" fmla="*/ 1830891 h 2237474"/>
              <a:gd name="connsiteX94" fmla="*/ 5259633 w 12192000"/>
              <a:gd name="connsiteY94" fmla="*/ 1837160 h 2237474"/>
              <a:gd name="connsiteX95" fmla="*/ 5197513 w 12192000"/>
              <a:gd name="connsiteY95" fmla="*/ 1844718 h 2237474"/>
              <a:gd name="connsiteX96" fmla="*/ 5168852 w 12192000"/>
              <a:gd name="connsiteY96" fmla="*/ 1844846 h 2237474"/>
              <a:gd name="connsiteX97" fmla="*/ 5114927 w 12192000"/>
              <a:gd name="connsiteY97" fmla="*/ 1847827 h 2237474"/>
              <a:gd name="connsiteX98" fmla="*/ 5108970 w 12192000"/>
              <a:gd name="connsiteY98" fmla="*/ 1847935 h 2237474"/>
              <a:gd name="connsiteX99" fmla="*/ 5067961 w 12192000"/>
              <a:gd name="connsiteY99" fmla="*/ 1845917 h 2237474"/>
              <a:gd name="connsiteX100" fmla="*/ 5007075 w 12192000"/>
              <a:gd name="connsiteY100" fmla="*/ 1838626 h 2237474"/>
              <a:gd name="connsiteX101" fmla="*/ 4944087 w 12192000"/>
              <a:gd name="connsiteY101" fmla="*/ 1823332 h 2237474"/>
              <a:gd name="connsiteX102" fmla="*/ 4907662 w 12192000"/>
              <a:gd name="connsiteY102" fmla="*/ 1816900 h 2237474"/>
              <a:gd name="connsiteX103" fmla="*/ 4882386 w 12192000"/>
              <a:gd name="connsiteY103" fmla="*/ 1809844 h 2237474"/>
              <a:gd name="connsiteX104" fmla="*/ 4811440 w 12192000"/>
              <a:gd name="connsiteY104" fmla="*/ 1804655 h 2237474"/>
              <a:gd name="connsiteX105" fmla="*/ 4691075 w 12192000"/>
              <a:gd name="connsiteY105" fmla="*/ 1801389 h 2237474"/>
              <a:gd name="connsiteX106" fmla="*/ 4611738 w 12192000"/>
              <a:gd name="connsiteY106" fmla="*/ 1776964 h 2237474"/>
              <a:gd name="connsiteX107" fmla="*/ 4560070 w 12192000"/>
              <a:gd name="connsiteY107" fmla="*/ 1785640 h 2237474"/>
              <a:gd name="connsiteX108" fmla="*/ 4536503 w 12192000"/>
              <a:gd name="connsiteY108" fmla="*/ 1785334 h 2237474"/>
              <a:gd name="connsiteX109" fmla="*/ 4513724 w 12192000"/>
              <a:gd name="connsiteY109" fmla="*/ 1791996 h 2237474"/>
              <a:gd name="connsiteX110" fmla="*/ 4459810 w 12192000"/>
              <a:gd name="connsiteY110" fmla="*/ 1797886 h 2237474"/>
              <a:gd name="connsiteX111" fmla="*/ 4379064 w 12192000"/>
              <a:gd name="connsiteY111" fmla="*/ 1817177 h 2237474"/>
              <a:gd name="connsiteX112" fmla="*/ 4319209 w 12192000"/>
              <a:gd name="connsiteY112" fmla="*/ 1834833 h 2237474"/>
              <a:gd name="connsiteX113" fmla="*/ 4290981 w 12192000"/>
              <a:gd name="connsiteY113" fmla="*/ 1839677 h 2237474"/>
              <a:gd name="connsiteX114" fmla="*/ 4285792 w 12192000"/>
              <a:gd name="connsiteY114" fmla="*/ 1836231 h 2237474"/>
              <a:gd name="connsiteX115" fmla="*/ 4238372 w 12192000"/>
              <a:gd name="connsiteY115" fmla="*/ 1851480 h 2237474"/>
              <a:gd name="connsiteX116" fmla="*/ 4232517 w 12192000"/>
              <a:gd name="connsiteY116" fmla="*/ 1852567 h 2237474"/>
              <a:gd name="connsiteX117" fmla="*/ 4191732 w 12192000"/>
              <a:gd name="connsiteY117" fmla="*/ 1857328 h 2237474"/>
              <a:gd name="connsiteX118" fmla="*/ 4065532 w 12192000"/>
              <a:gd name="connsiteY118" fmla="*/ 1855477 h 2237474"/>
              <a:gd name="connsiteX119" fmla="*/ 4028460 w 12192000"/>
              <a:gd name="connsiteY119" fmla="*/ 1855137 h 2237474"/>
              <a:gd name="connsiteX120" fmla="*/ 4002267 w 12192000"/>
              <a:gd name="connsiteY120" fmla="*/ 1852352 h 2237474"/>
              <a:gd name="connsiteX121" fmla="*/ 3931396 w 12192000"/>
              <a:gd name="connsiteY121" fmla="*/ 1858915 h 2237474"/>
              <a:gd name="connsiteX122" fmla="*/ 3812162 w 12192000"/>
              <a:gd name="connsiteY122" fmla="*/ 1875501 h 2237474"/>
              <a:gd name="connsiteX123" fmla="*/ 3729530 w 12192000"/>
              <a:gd name="connsiteY123" fmla="*/ 1864513 h 2237474"/>
              <a:gd name="connsiteX124" fmla="*/ 3680177 w 12192000"/>
              <a:gd name="connsiteY124" fmla="*/ 1881552 h 2237474"/>
              <a:gd name="connsiteX125" fmla="*/ 3567259 w 12192000"/>
              <a:gd name="connsiteY125" fmla="*/ 1893482 h 2237474"/>
              <a:gd name="connsiteX126" fmla="*/ 3405770 w 12192000"/>
              <a:gd name="connsiteY126" fmla="*/ 1904591 h 2237474"/>
              <a:gd name="connsiteX127" fmla="*/ 3280097 w 12192000"/>
              <a:gd name="connsiteY127" fmla="*/ 1919610 h 2237474"/>
              <a:gd name="connsiteX128" fmla="*/ 3123424 w 12192000"/>
              <a:gd name="connsiteY128" fmla="*/ 1952930 h 2237474"/>
              <a:gd name="connsiteX129" fmla="*/ 3009910 w 12192000"/>
              <a:gd name="connsiteY129" fmla="*/ 1957866 h 2237474"/>
              <a:gd name="connsiteX130" fmla="*/ 2995934 w 12192000"/>
              <a:gd name="connsiteY130" fmla="*/ 1967085 h 2237474"/>
              <a:gd name="connsiteX131" fmla="*/ 2980071 w 12192000"/>
              <a:gd name="connsiteY131" fmla="*/ 1972988 h 2237474"/>
              <a:gd name="connsiteX132" fmla="*/ 2978094 w 12192000"/>
              <a:gd name="connsiteY132" fmla="*/ 1972369 h 2237474"/>
              <a:gd name="connsiteX133" fmla="*/ 2942858 w 12192000"/>
              <a:gd name="connsiteY133" fmla="*/ 1981367 h 2237474"/>
              <a:gd name="connsiteX134" fmla="*/ 2875436 w 12192000"/>
              <a:gd name="connsiteY134" fmla="*/ 1996977 h 2237474"/>
              <a:gd name="connsiteX135" fmla="*/ 2874892 w 12192000"/>
              <a:gd name="connsiteY135" fmla="*/ 1996085 h 2237474"/>
              <a:gd name="connsiteX136" fmla="*/ 2864145 w 12192000"/>
              <a:gd name="connsiteY136" fmla="*/ 1994061 h 2237474"/>
              <a:gd name="connsiteX137" fmla="*/ 2843662 w 12192000"/>
              <a:gd name="connsiteY137" fmla="*/ 1992498 h 2237474"/>
              <a:gd name="connsiteX138" fmla="*/ 2796128 w 12192000"/>
              <a:gd name="connsiteY138" fmla="*/ 1976403 h 2237474"/>
              <a:gd name="connsiteX139" fmla="*/ 2756784 w 12192000"/>
              <a:gd name="connsiteY139" fmla="*/ 1985116 h 2237474"/>
              <a:gd name="connsiteX140" fmla="*/ 2748833 w 12192000"/>
              <a:gd name="connsiteY140" fmla="*/ 1986323 h 2237474"/>
              <a:gd name="connsiteX141" fmla="*/ 2748661 w 12192000"/>
              <a:gd name="connsiteY141" fmla="*/ 1986122 h 2237474"/>
              <a:gd name="connsiteX142" fmla="*/ 2740251 w 12192000"/>
              <a:gd name="connsiteY142" fmla="*/ 1986946 h 2237474"/>
              <a:gd name="connsiteX143" fmla="*/ 2718916 w 12192000"/>
              <a:gd name="connsiteY143" fmla="*/ 1990867 h 2237474"/>
              <a:gd name="connsiteX144" fmla="*/ 2713522 w 12192000"/>
              <a:gd name="connsiteY144" fmla="*/ 1990173 h 2237474"/>
              <a:gd name="connsiteX145" fmla="*/ 2680597 w 12192000"/>
              <a:gd name="connsiteY145" fmla="*/ 1984996 h 2237474"/>
              <a:gd name="connsiteX146" fmla="*/ 2578178 w 12192000"/>
              <a:gd name="connsiteY146" fmla="*/ 1990531 h 2237474"/>
              <a:gd name="connsiteX147" fmla="*/ 2476147 w 12192000"/>
              <a:gd name="connsiteY147" fmla="*/ 1998305 h 2237474"/>
              <a:gd name="connsiteX148" fmla="*/ 2373568 w 12192000"/>
              <a:gd name="connsiteY148" fmla="*/ 2003219 h 2237474"/>
              <a:gd name="connsiteX149" fmla="*/ 2321399 w 12192000"/>
              <a:gd name="connsiteY149" fmla="*/ 1989467 h 2237474"/>
              <a:gd name="connsiteX150" fmla="*/ 2315525 w 12192000"/>
              <a:gd name="connsiteY150" fmla="*/ 1989708 h 2237474"/>
              <a:gd name="connsiteX151" fmla="*/ 2300792 w 12192000"/>
              <a:gd name="connsiteY151" fmla="*/ 1994290 h 2237474"/>
              <a:gd name="connsiteX152" fmla="*/ 2295469 w 12192000"/>
              <a:gd name="connsiteY152" fmla="*/ 1996659 h 2237474"/>
              <a:gd name="connsiteX153" fmla="*/ 2287219 w 12192000"/>
              <a:gd name="connsiteY153" fmla="*/ 1998750 h 2237474"/>
              <a:gd name="connsiteX154" fmla="*/ 2286948 w 12192000"/>
              <a:gd name="connsiteY154" fmla="*/ 1998596 h 2237474"/>
              <a:gd name="connsiteX155" fmla="*/ 2243069 w 12192000"/>
              <a:gd name="connsiteY155" fmla="*/ 2015111 h 2237474"/>
              <a:gd name="connsiteX156" fmla="*/ 2186609 w 12192000"/>
              <a:gd name="connsiteY156" fmla="*/ 2008263 h 2237474"/>
              <a:gd name="connsiteX157" fmla="*/ 2164831 w 12192000"/>
              <a:gd name="connsiteY157" fmla="*/ 2010143 h 2237474"/>
              <a:gd name="connsiteX158" fmla="*/ 2152836 w 12192000"/>
              <a:gd name="connsiteY158" fmla="*/ 2010048 h 2237474"/>
              <a:gd name="connsiteX159" fmla="*/ 2117102 w 12192000"/>
              <a:gd name="connsiteY159" fmla="*/ 2023004 h 2237474"/>
              <a:gd name="connsiteX160" fmla="*/ 2111935 w 12192000"/>
              <a:gd name="connsiteY160" fmla="*/ 2023163 h 2237474"/>
              <a:gd name="connsiteX161" fmla="*/ 2089991 w 12192000"/>
              <a:gd name="connsiteY161" fmla="*/ 2034193 h 2237474"/>
              <a:gd name="connsiteX162" fmla="*/ 2058061 w 12192000"/>
              <a:gd name="connsiteY162" fmla="*/ 2047942 h 2237474"/>
              <a:gd name="connsiteX163" fmla="*/ 2055737 w 12192000"/>
              <a:gd name="connsiteY163" fmla="*/ 2047704 h 2237474"/>
              <a:gd name="connsiteX164" fmla="*/ 2042244 w 12192000"/>
              <a:gd name="connsiteY164" fmla="*/ 2055560 h 2237474"/>
              <a:gd name="connsiteX165" fmla="*/ 1976224 w 12192000"/>
              <a:gd name="connsiteY165" fmla="*/ 2074257 h 2237474"/>
              <a:gd name="connsiteX166" fmla="*/ 1877728 w 12192000"/>
              <a:gd name="connsiteY166" fmla="*/ 2101004 h 2237474"/>
              <a:gd name="connsiteX167" fmla="*/ 1759056 w 12192000"/>
              <a:gd name="connsiteY167" fmla="*/ 2125608 h 2237474"/>
              <a:gd name="connsiteX168" fmla="*/ 1637948 w 12192000"/>
              <a:gd name="connsiteY168" fmla="*/ 2172597 h 2237474"/>
              <a:gd name="connsiteX169" fmla="*/ 1434549 w 12192000"/>
              <a:gd name="connsiteY169" fmla="*/ 2234522 h 2237474"/>
              <a:gd name="connsiteX170" fmla="*/ 1398481 w 12192000"/>
              <a:gd name="connsiteY170" fmla="*/ 2237074 h 2237474"/>
              <a:gd name="connsiteX171" fmla="*/ 1398407 w 12192000"/>
              <a:gd name="connsiteY171" fmla="*/ 2237095 h 2237474"/>
              <a:gd name="connsiteX172" fmla="*/ 1370962 w 12192000"/>
              <a:gd name="connsiteY172" fmla="*/ 2237474 h 2237474"/>
              <a:gd name="connsiteX173" fmla="*/ 1356367 w 12192000"/>
              <a:gd name="connsiteY173" fmla="*/ 2235089 h 2237474"/>
              <a:gd name="connsiteX174" fmla="*/ 1324828 w 12192000"/>
              <a:gd name="connsiteY174" fmla="*/ 2231968 h 2237474"/>
              <a:gd name="connsiteX175" fmla="*/ 1297744 w 12192000"/>
              <a:gd name="connsiteY175" fmla="*/ 2235849 h 2237474"/>
              <a:gd name="connsiteX176" fmla="*/ 1286236 w 12192000"/>
              <a:gd name="connsiteY176" fmla="*/ 2233135 h 2237474"/>
              <a:gd name="connsiteX177" fmla="*/ 1283504 w 12192000"/>
              <a:gd name="connsiteY177" fmla="*/ 2233797 h 2237474"/>
              <a:gd name="connsiteX178" fmla="*/ 1279765 w 12192000"/>
              <a:gd name="connsiteY178" fmla="*/ 2229639 h 2237474"/>
              <a:gd name="connsiteX179" fmla="*/ 1195347 w 12192000"/>
              <a:gd name="connsiteY179" fmla="*/ 2212354 h 2237474"/>
              <a:gd name="connsiteX180" fmla="*/ 970251 w 12192000"/>
              <a:gd name="connsiteY180" fmla="*/ 2221029 h 2237474"/>
              <a:gd name="connsiteX181" fmla="*/ 812914 w 12192000"/>
              <a:gd name="connsiteY181" fmla="*/ 2202752 h 2237474"/>
              <a:gd name="connsiteX182" fmla="*/ 800195 w 12192000"/>
              <a:gd name="connsiteY182" fmla="*/ 2209407 h 2237474"/>
              <a:gd name="connsiteX183" fmla="*/ 784978 w 12192000"/>
              <a:gd name="connsiteY183" fmla="*/ 2212360 h 2237474"/>
              <a:gd name="connsiteX184" fmla="*/ 681987 w 12192000"/>
              <a:gd name="connsiteY184" fmla="*/ 2216757 h 2237474"/>
              <a:gd name="connsiteX185" fmla="*/ 669923 w 12192000"/>
              <a:gd name="connsiteY185" fmla="*/ 2211682 h 2237474"/>
              <a:gd name="connsiteX186" fmla="*/ 648680 w 12192000"/>
              <a:gd name="connsiteY186" fmla="*/ 2206229 h 2237474"/>
              <a:gd name="connsiteX187" fmla="*/ 597225 w 12192000"/>
              <a:gd name="connsiteY187" fmla="*/ 2180999 h 2237474"/>
              <a:gd name="connsiteX188" fmla="*/ 558449 w 12192000"/>
              <a:gd name="connsiteY188" fmla="*/ 2182346 h 2237474"/>
              <a:gd name="connsiteX189" fmla="*/ 550517 w 12192000"/>
              <a:gd name="connsiteY189" fmla="*/ 2182060 h 2237474"/>
              <a:gd name="connsiteX190" fmla="*/ 550309 w 12192000"/>
              <a:gd name="connsiteY190" fmla="*/ 2181825 h 2237474"/>
              <a:gd name="connsiteX191" fmla="*/ 541836 w 12192000"/>
              <a:gd name="connsiteY191" fmla="*/ 2181063 h 2237474"/>
              <a:gd name="connsiteX192" fmla="*/ 536057 w 12192000"/>
              <a:gd name="connsiteY192" fmla="*/ 2181537 h 2237474"/>
              <a:gd name="connsiteX193" fmla="*/ 520671 w 12192000"/>
              <a:gd name="connsiteY193" fmla="*/ 2180980 h 2237474"/>
              <a:gd name="connsiteX194" fmla="*/ 515024 w 12192000"/>
              <a:gd name="connsiteY194" fmla="*/ 2179258 h 2237474"/>
              <a:gd name="connsiteX195" fmla="*/ 512278 w 12192000"/>
              <a:gd name="connsiteY195" fmla="*/ 2176369 h 2237474"/>
              <a:gd name="connsiteX196" fmla="*/ 480419 w 12192000"/>
              <a:gd name="connsiteY196" fmla="*/ 2167807 h 2237474"/>
              <a:gd name="connsiteX197" fmla="*/ 413835 w 12192000"/>
              <a:gd name="connsiteY197" fmla="*/ 2156783 h 2237474"/>
              <a:gd name="connsiteX198" fmla="*/ 376513 w 12192000"/>
              <a:gd name="connsiteY198" fmla="*/ 2154014 h 2237474"/>
              <a:gd name="connsiteX199" fmla="*/ 273386 w 12192000"/>
              <a:gd name="connsiteY199" fmla="*/ 2142551 h 2237474"/>
              <a:gd name="connsiteX200" fmla="*/ 169207 w 12192000"/>
              <a:gd name="connsiteY200" fmla="*/ 2128100 h 2237474"/>
              <a:gd name="connsiteX201" fmla="*/ 93149 w 12192000"/>
              <a:gd name="connsiteY201" fmla="*/ 2105324 h 2237474"/>
              <a:gd name="connsiteX202" fmla="*/ 88109 w 12192000"/>
              <a:gd name="connsiteY202" fmla="*/ 2106704 h 2237474"/>
              <a:gd name="connsiteX203" fmla="*/ 80022 w 12192000"/>
              <a:gd name="connsiteY203" fmla="*/ 2107254 h 2237474"/>
              <a:gd name="connsiteX204" fmla="*/ 79717 w 12192000"/>
              <a:gd name="connsiteY204" fmla="*/ 2107046 h 2237474"/>
              <a:gd name="connsiteX205" fmla="*/ 72352 w 12192000"/>
              <a:gd name="connsiteY205" fmla="*/ 2107991 h 2237474"/>
              <a:gd name="connsiteX206" fmla="*/ 37645 w 12192000"/>
              <a:gd name="connsiteY206" fmla="*/ 2115401 h 2237474"/>
              <a:gd name="connsiteX207" fmla="*/ 4572 w 12192000"/>
              <a:gd name="connsiteY207" fmla="*/ 2111091 h 2237474"/>
              <a:gd name="connsiteX208" fmla="*/ 0 w 12192000"/>
              <a:gd name="connsiteY208" fmla="*/ 2110468 h 2237474"/>
              <a:gd name="connsiteX209" fmla="*/ 0 w 12192000"/>
              <a:gd name="connsiteY20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65605 w 12192000"/>
              <a:gd name="connsiteY46" fmla="*/ 1110791 h 2237474"/>
              <a:gd name="connsiteX47" fmla="*/ 8584946 w 12192000"/>
              <a:gd name="connsiteY47" fmla="*/ 1135226 h 2237474"/>
              <a:gd name="connsiteX48" fmla="*/ 8460755 w 12192000"/>
              <a:gd name="connsiteY48" fmla="*/ 1203427 h 2237474"/>
              <a:gd name="connsiteX49" fmla="*/ 8419755 w 12192000"/>
              <a:gd name="connsiteY49" fmla="*/ 1216260 h 2237474"/>
              <a:gd name="connsiteX50" fmla="*/ 8411626 w 12192000"/>
              <a:gd name="connsiteY50" fmla="*/ 1214397 h 2237474"/>
              <a:gd name="connsiteX51" fmla="*/ 8363469 w 12192000"/>
              <a:gd name="connsiteY51" fmla="*/ 1246658 h 2237474"/>
              <a:gd name="connsiteX52" fmla="*/ 8275497 w 12192000"/>
              <a:gd name="connsiteY52" fmla="*/ 1264396 h 2237474"/>
              <a:gd name="connsiteX53" fmla="*/ 8206287 w 12192000"/>
              <a:gd name="connsiteY53" fmla="*/ 1273060 h 2237474"/>
              <a:gd name="connsiteX54" fmla="*/ 8168705 w 12192000"/>
              <a:gd name="connsiteY54" fmla="*/ 1279956 h 2237474"/>
              <a:gd name="connsiteX55" fmla="*/ 8139997 w 12192000"/>
              <a:gd name="connsiteY55" fmla="*/ 1282713 h 2237474"/>
              <a:gd name="connsiteX56" fmla="*/ 8074238 w 12192000"/>
              <a:gd name="connsiteY56" fmla="*/ 1301895 h 2237474"/>
              <a:gd name="connsiteX57" fmla="*/ 7968292 w 12192000"/>
              <a:gd name="connsiteY57" fmla="*/ 1338779 h 2237474"/>
              <a:gd name="connsiteX58" fmla="*/ 7902328 w 12192000"/>
              <a:gd name="connsiteY58" fmla="*/ 1345865 h 2237474"/>
              <a:gd name="connsiteX59" fmla="*/ 7875879 w 12192000"/>
              <a:gd name="connsiteY59" fmla="*/ 1345646 h 2237474"/>
              <a:gd name="connsiteX60" fmla="*/ 7840612 w 12192000"/>
              <a:gd name="connsiteY60" fmla="*/ 1369373 h 2237474"/>
              <a:gd name="connsiteX61" fmla="*/ 7786819 w 12192000"/>
              <a:gd name="connsiteY61" fmla="*/ 1378970 h 2237474"/>
              <a:gd name="connsiteX62" fmla="*/ 7548172 w 12192000"/>
              <a:gd name="connsiteY62" fmla="*/ 1417460 h 2237474"/>
              <a:gd name="connsiteX63" fmla="*/ 7483437 w 12192000"/>
              <a:gd name="connsiteY63" fmla="*/ 1478152 h 2237474"/>
              <a:gd name="connsiteX64" fmla="*/ 7377870 w 12192000"/>
              <a:gd name="connsiteY64" fmla="*/ 1523319 h 2237474"/>
              <a:gd name="connsiteX65" fmla="*/ 7230737 w 12192000"/>
              <a:gd name="connsiteY65" fmla="*/ 1562633 h 2237474"/>
              <a:gd name="connsiteX66" fmla="*/ 7224458 w 12192000"/>
              <a:gd name="connsiteY66" fmla="*/ 1573008 h 2237474"/>
              <a:gd name="connsiteX67" fmla="*/ 7183121 w 12192000"/>
              <a:gd name="connsiteY67" fmla="*/ 1595162 h 2237474"/>
              <a:gd name="connsiteX68" fmla="*/ 7164601 w 12192000"/>
              <a:gd name="connsiteY68" fmla="*/ 1606490 h 2237474"/>
              <a:gd name="connsiteX69" fmla="*/ 7092727 w 12192000"/>
              <a:gd name="connsiteY69" fmla="*/ 1623628 h 2237474"/>
              <a:gd name="connsiteX70" fmla="*/ 7031309 w 12192000"/>
              <a:gd name="connsiteY70" fmla="*/ 1619451 h 2237474"/>
              <a:gd name="connsiteX71" fmla="*/ 6999084 w 12192000"/>
              <a:gd name="connsiteY71" fmla="*/ 1634317 h 2237474"/>
              <a:gd name="connsiteX72" fmla="*/ 6992107 w 12192000"/>
              <a:gd name="connsiteY72" fmla="*/ 1636860 h 2237474"/>
              <a:gd name="connsiteX73" fmla="*/ 6900177 w 12192000"/>
              <a:gd name="connsiteY73" fmla="*/ 1636016 h 2237474"/>
              <a:gd name="connsiteX74" fmla="*/ 6795372 w 12192000"/>
              <a:gd name="connsiteY74" fmla="*/ 1644845 h 2237474"/>
              <a:gd name="connsiteX75" fmla="*/ 6692251 w 12192000"/>
              <a:gd name="connsiteY75" fmla="*/ 1656357 h 2237474"/>
              <a:gd name="connsiteX76" fmla="*/ 6655235 w 12192000"/>
              <a:gd name="connsiteY76" fmla="*/ 1661869 h 2237474"/>
              <a:gd name="connsiteX77" fmla="*/ 6554894 w 12192000"/>
              <a:gd name="connsiteY77" fmla="*/ 1664428 h 2237474"/>
              <a:gd name="connsiteX78" fmla="*/ 6516595 w 12192000"/>
              <a:gd name="connsiteY78" fmla="*/ 1667475 h 2237474"/>
              <a:gd name="connsiteX79" fmla="*/ 6508541 w 12192000"/>
              <a:gd name="connsiteY79" fmla="*/ 1668757 h 2237474"/>
              <a:gd name="connsiteX80" fmla="*/ 6471012 w 12192000"/>
              <a:gd name="connsiteY80" fmla="*/ 1678604 h 2237474"/>
              <a:gd name="connsiteX81" fmla="*/ 6364035 w 12192000"/>
              <a:gd name="connsiteY81" fmla="*/ 1667683 h 2237474"/>
              <a:gd name="connsiteX82" fmla="*/ 6280959 w 12192000"/>
              <a:gd name="connsiteY82" fmla="*/ 1689329 h 2237474"/>
              <a:gd name="connsiteX83" fmla="*/ 6243319 w 12192000"/>
              <a:gd name="connsiteY83" fmla="*/ 1695560 h 2237474"/>
              <a:gd name="connsiteX84" fmla="*/ 6098321 w 12192000"/>
              <a:gd name="connsiteY84" fmla="*/ 1721646 h 2237474"/>
              <a:gd name="connsiteX85" fmla="*/ 5880652 w 12192000"/>
              <a:gd name="connsiteY85" fmla="*/ 1779643 h 2237474"/>
              <a:gd name="connsiteX86" fmla="*/ 5785959 w 12192000"/>
              <a:gd name="connsiteY86" fmla="*/ 1775307 h 2237474"/>
              <a:gd name="connsiteX87" fmla="*/ 5643534 w 12192000"/>
              <a:gd name="connsiteY87" fmla="*/ 1802919 h 2237474"/>
              <a:gd name="connsiteX88" fmla="*/ 5518799 w 12192000"/>
              <a:gd name="connsiteY88" fmla="*/ 1818312 h 2237474"/>
              <a:gd name="connsiteX89" fmla="*/ 5505014 w 12192000"/>
              <a:gd name="connsiteY89" fmla="*/ 1819259 h 2237474"/>
              <a:gd name="connsiteX90" fmla="*/ 5453307 w 12192000"/>
              <a:gd name="connsiteY90" fmla="*/ 1815450 h 2237474"/>
              <a:gd name="connsiteX91" fmla="*/ 5364192 w 12192000"/>
              <a:gd name="connsiteY91" fmla="*/ 1826074 h 2237474"/>
              <a:gd name="connsiteX92" fmla="*/ 5350380 w 12192000"/>
              <a:gd name="connsiteY92" fmla="*/ 1830891 h 2237474"/>
              <a:gd name="connsiteX93" fmla="*/ 5259633 w 12192000"/>
              <a:gd name="connsiteY93" fmla="*/ 1837160 h 2237474"/>
              <a:gd name="connsiteX94" fmla="*/ 5197513 w 12192000"/>
              <a:gd name="connsiteY94" fmla="*/ 1844718 h 2237474"/>
              <a:gd name="connsiteX95" fmla="*/ 5168852 w 12192000"/>
              <a:gd name="connsiteY95" fmla="*/ 1844846 h 2237474"/>
              <a:gd name="connsiteX96" fmla="*/ 5114927 w 12192000"/>
              <a:gd name="connsiteY96" fmla="*/ 1847827 h 2237474"/>
              <a:gd name="connsiteX97" fmla="*/ 5108970 w 12192000"/>
              <a:gd name="connsiteY97" fmla="*/ 1847935 h 2237474"/>
              <a:gd name="connsiteX98" fmla="*/ 5067961 w 12192000"/>
              <a:gd name="connsiteY98" fmla="*/ 1845917 h 2237474"/>
              <a:gd name="connsiteX99" fmla="*/ 5007075 w 12192000"/>
              <a:gd name="connsiteY99" fmla="*/ 1838626 h 2237474"/>
              <a:gd name="connsiteX100" fmla="*/ 4944087 w 12192000"/>
              <a:gd name="connsiteY100" fmla="*/ 1823332 h 2237474"/>
              <a:gd name="connsiteX101" fmla="*/ 4907662 w 12192000"/>
              <a:gd name="connsiteY101" fmla="*/ 1816900 h 2237474"/>
              <a:gd name="connsiteX102" fmla="*/ 4882386 w 12192000"/>
              <a:gd name="connsiteY102" fmla="*/ 1809844 h 2237474"/>
              <a:gd name="connsiteX103" fmla="*/ 4811440 w 12192000"/>
              <a:gd name="connsiteY103" fmla="*/ 1804655 h 2237474"/>
              <a:gd name="connsiteX104" fmla="*/ 4691075 w 12192000"/>
              <a:gd name="connsiteY104" fmla="*/ 1801389 h 2237474"/>
              <a:gd name="connsiteX105" fmla="*/ 4611738 w 12192000"/>
              <a:gd name="connsiteY105" fmla="*/ 1776964 h 2237474"/>
              <a:gd name="connsiteX106" fmla="*/ 4560070 w 12192000"/>
              <a:gd name="connsiteY106" fmla="*/ 1785640 h 2237474"/>
              <a:gd name="connsiteX107" fmla="*/ 4536503 w 12192000"/>
              <a:gd name="connsiteY107" fmla="*/ 1785334 h 2237474"/>
              <a:gd name="connsiteX108" fmla="*/ 4513724 w 12192000"/>
              <a:gd name="connsiteY108" fmla="*/ 1791996 h 2237474"/>
              <a:gd name="connsiteX109" fmla="*/ 4459810 w 12192000"/>
              <a:gd name="connsiteY109" fmla="*/ 1797886 h 2237474"/>
              <a:gd name="connsiteX110" fmla="*/ 4379064 w 12192000"/>
              <a:gd name="connsiteY110" fmla="*/ 1817177 h 2237474"/>
              <a:gd name="connsiteX111" fmla="*/ 4319209 w 12192000"/>
              <a:gd name="connsiteY111" fmla="*/ 1834833 h 2237474"/>
              <a:gd name="connsiteX112" fmla="*/ 4290981 w 12192000"/>
              <a:gd name="connsiteY112" fmla="*/ 1839677 h 2237474"/>
              <a:gd name="connsiteX113" fmla="*/ 4285792 w 12192000"/>
              <a:gd name="connsiteY113" fmla="*/ 1836231 h 2237474"/>
              <a:gd name="connsiteX114" fmla="*/ 4238372 w 12192000"/>
              <a:gd name="connsiteY114" fmla="*/ 1851480 h 2237474"/>
              <a:gd name="connsiteX115" fmla="*/ 4232517 w 12192000"/>
              <a:gd name="connsiteY115" fmla="*/ 1852567 h 2237474"/>
              <a:gd name="connsiteX116" fmla="*/ 4191732 w 12192000"/>
              <a:gd name="connsiteY116" fmla="*/ 1857328 h 2237474"/>
              <a:gd name="connsiteX117" fmla="*/ 4065532 w 12192000"/>
              <a:gd name="connsiteY117" fmla="*/ 1855477 h 2237474"/>
              <a:gd name="connsiteX118" fmla="*/ 4028460 w 12192000"/>
              <a:gd name="connsiteY118" fmla="*/ 1855137 h 2237474"/>
              <a:gd name="connsiteX119" fmla="*/ 4002267 w 12192000"/>
              <a:gd name="connsiteY119" fmla="*/ 1852352 h 2237474"/>
              <a:gd name="connsiteX120" fmla="*/ 3931396 w 12192000"/>
              <a:gd name="connsiteY120" fmla="*/ 1858915 h 2237474"/>
              <a:gd name="connsiteX121" fmla="*/ 3812162 w 12192000"/>
              <a:gd name="connsiteY121" fmla="*/ 1875501 h 2237474"/>
              <a:gd name="connsiteX122" fmla="*/ 3729530 w 12192000"/>
              <a:gd name="connsiteY122" fmla="*/ 1864513 h 2237474"/>
              <a:gd name="connsiteX123" fmla="*/ 3680177 w 12192000"/>
              <a:gd name="connsiteY123" fmla="*/ 1881552 h 2237474"/>
              <a:gd name="connsiteX124" fmla="*/ 3567259 w 12192000"/>
              <a:gd name="connsiteY124" fmla="*/ 1893482 h 2237474"/>
              <a:gd name="connsiteX125" fmla="*/ 3405770 w 12192000"/>
              <a:gd name="connsiteY125" fmla="*/ 1904591 h 2237474"/>
              <a:gd name="connsiteX126" fmla="*/ 3280097 w 12192000"/>
              <a:gd name="connsiteY126" fmla="*/ 1919610 h 2237474"/>
              <a:gd name="connsiteX127" fmla="*/ 3123424 w 12192000"/>
              <a:gd name="connsiteY127" fmla="*/ 1952930 h 2237474"/>
              <a:gd name="connsiteX128" fmla="*/ 3009910 w 12192000"/>
              <a:gd name="connsiteY128" fmla="*/ 1957866 h 2237474"/>
              <a:gd name="connsiteX129" fmla="*/ 2995934 w 12192000"/>
              <a:gd name="connsiteY129" fmla="*/ 1967085 h 2237474"/>
              <a:gd name="connsiteX130" fmla="*/ 2980071 w 12192000"/>
              <a:gd name="connsiteY130" fmla="*/ 1972988 h 2237474"/>
              <a:gd name="connsiteX131" fmla="*/ 2978094 w 12192000"/>
              <a:gd name="connsiteY131" fmla="*/ 1972369 h 2237474"/>
              <a:gd name="connsiteX132" fmla="*/ 2942858 w 12192000"/>
              <a:gd name="connsiteY132" fmla="*/ 1981367 h 2237474"/>
              <a:gd name="connsiteX133" fmla="*/ 2875436 w 12192000"/>
              <a:gd name="connsiteY133" fmla="*/ 1996977 h 2237474"/>
              <a:gd name="connsiteX134" fmla="*/ 2874892 w 12192000"/>
              <a:gd name="connsiteY134" fmla="*/ 1996085 h 2237474"/>
              <a:gd name="connsiteX135" fmla="*/ 2864145 w 12192000"/>
              <a:gd name="connsiteY135" fmla="*/ 1994061 h 2237474"/>
              <a:gd name="connsiteX136" fmla="*/ 2843662 w 12192000"/>
              <a:gd name="connsiteY136" fmla="*/ 1992498 h 2237474"/>
              <a:gd name="connsiteX137" fmla="*/ 2796128 w 12192000"/>
              <a:gd name="connsiteY137" fmla="*/ 1976403 h 2237474"/>
              <a:gd name="connsiteX138" fmla="*/ 2756784 w 12192000"/>
              <a:gd name="connsiteY138" fmla="*/ 1985116 h 2237474"/>
              <a:gd name="connsiteX139" fmla="*/ 2748833 w 12192000"/>
              <a:gd name="connsiteY139" fmla="*/ 1986323 h 2237474"/>
              <a:gd name="connsiteX140" fmla="*/ 2748661 w 12192000"/>
              <a:gd name="connsiteY140" fmla="*/ 1986122 h 2237474"/>
              <a:gd name="connsiteX141" fmla="*/ 2740251 w 12192000"/>
              <a:gd name="connsiteY141" fmla="*/ 1986946 h 2237474"/>
              <a:gd name="connsiteX142" fmla="*/ 2718916 w 12192000"/>
              <a:gd name="connsiteY142" fmla="*/ 1990867 h 2237474"/>
              <a:gd name="connsiteX143" fmla="*/ 2713522 w 12192000"/>
              <a:gd name="connsiteY143" fmla="*/ 1990173 h 2237474"/>
              <a:gd name="connsiteX144" fmla="*/ 2680597 w 12192000"/>
              <a:gd name="connsiteY144" fmla="*/ 1984996 h 2237474"/>
              <a:gd name="connsiteX145" fmla="*/ 2578178 w 12192000"/>
              <a:gd name="connsiteY145" fmla="*/ 1990531 h 2237474"/>
              <a:gd name="connsiteX146" fmla="*/ 2476147 w 12192000"/>
              <a:gd name="connsiteY146" fmla="*/ 1998305 h 2237474"/>
              <a:gd name="connsiteX147" fmla="*/ 2373568 w 12192000"/>
              <a:gd name="connsiteY147" fmla="*/ 2003219 h 2237474"/>
              <a:gd name="connsiteX148" fmla="*/ 2321399 w 12192000"/>
              <a:gd name="connsiteY148" fmla="*/ 1989467 h 2237474"/>
              <a:gd name="connsiteX149" fmla="*/ 2315525 w 12192000"/>
              <a:gd name="connsiteY149" fmla="*/ 1989708 h 2237474"/>
              <a:gd name="connsiteX150" fmla="*/ 2300792 w 12192000"/>
              <a:gd name="connsiteY150" fmla="*/ 1994290 h 2237474"/>
              <a:gd name="connsiteX151" fmla="*/ 2295469 w 12192000"/>
              <a:gd name="connsiteY151" fmla="*/ 1996659 h 2237474"/>
              <a:gd name="connsiteX152" fmla="*/ 2287219 w 12192000"/>
              <a:gd name="connsiteY152" fmla="*/ 1998750 h 2237474"/>
              <a:gd name="connsiteX153" fmla="*/ 2286948 w 12192000"/>
              <a:gd name="connsiteY153" fmla="*/ 1998596 h 2237474"/>
              <a:gd name="connsiteX154" fmla="*/ 2243069 w 12192000"/>
              <a:gd name="connsiteY154" fmla="*/ 2015111 h 2237474"/>
              <a:gd name="connsiteX155" fmla="*/ 2186609 w 12192000"/>
              <a:gd name="connsiteY155" fmla="*/ 2008263 h 2237474"/>
              <a:gd name="connsiteX156" fmla="*/ 2164831 w 12192000"/>
              <a:gd name="connsiteY156" fmla="*/ 2010143 h 2237474"/>
              <a:gd name="connsiteX157" fmla="*/ 2152836 w 12192000"/>
              <a:gd name="connsiteY157" fmla="*/ 2010048 h 2237474"/>
              <a:gd name="connsiteX158" fmla="*/ 2117102 w 12192000"/>
              <a:gd name="connsiteY158" fmla="*/ 2023004 h 2237474"/>
              <a:gd name="connsiteX159" fmla="*/ 2111935 w 12192000"/>
              <a:gd name="connsiteY159" fmla="*/ 2023163 h 2237474"/>
              <a:gd name="connsiteX160" fmla="*/ 2089991 w 12192000"/>
              <a:gd name="connsiteY160" fmla="*/ 2034193 h 2237474"/>
              <a:gd name="connsiteX161" fmla="*/ 2058061 w 12192000"/>
              <a:gd name="connsiteY161" fmla="*/ 2047942 h 2237474"/>
              <a:gd name="connsiteX162" fmla="*/ 2055737 w 12192000"/>
              <a:gd name="connsiteY162" fmla="*/ 2047704 h 2237474"/>
              <a:gd name="connsiteX163" fmla="*/ 2042244 w 12192000"/>
              <a:gd name="connsiteY163" fmla="*/ 2055560 h 2237474"/>
              <a:gd name="connsiteX164" fmla="*/ 1976224 w 12192000"/>
              <a:gd name="connsiteY164" fmla="*/ 2074257 h 2237474"/>
              <a:gd name="connsiteX165" fmla="*/ 1877728 w 12192000"/>
              <a:gd name="connsiteY165" fmla="*/ 2101004 h 2237474"/>
              <a:gd name="connsiteX166" fmla="*/ 1759056 w 12192000"/>
              <a:gd name="connsiteY166" fmla="*/ 2125608 h 2237474"/>
              <a:gd name="connsiteX167" fmla="*/ 1637948 w 12192000"/>
              <a:gd name="connsiteY167" fmla="*/ 2172597 h 2237474"/>
              <a:gd name="connsiteX168" fmla="*/ 1434549 w 12192000"/>
              <a:gd name="connsiteY168" fmla="*/ 2234522 h 2237474"/>
              <a:gd name="connsiteX169" fmla="*/ 1398481 w 12192000"/>
              <a:gd name="connsiteY169" fmla="*/ 2237074 h 2237474"/>
              <a:gd name="connsiteX170" fmla="*/ 1398407 w 12192000"/>
              <a:gd name="connsiteY170" fmla="*/ 2237095 h 2237474"/>
              <a:gd name="connsiteX171" fmla="*/ 1370962 w 12192000"/>
              <a:gd name="connsiteY171" fmla="*/ 2237474 h 2237474"/>
              <a:gd name="connsiteX172" fmla="*/ 1356367 w 12192000"/>
              <a:gd name="connsiteY172" fmla="*/ 2235089 h 2237474"/>
              <a:gd name="connsiteX173" fmla="*/ 1324828 w 12192000"/>
              <a:gd name="connsiteY173" fmla="*/ 2231968 h 2237474"/>
              <a:gd name="connsiteX174" fmla="*/ 1297744 w 12192000"/>
              <a:gd name="connsiteY174" fmla="*/ 2235849 h 2237474"/>
              <a:gd name="connsiteX175" fmla="*/ 1286236 w 12192000"/>
              <a:gd name="connsiteY175" fmla="*/ 2233135 h 2237474"/>
              <a:gd name="connsiteX176" fmla="*/ 1283504 w 12192000"/>
              <a:gd name="connsiteY176" fmla="*/ 2233797 h 2237474"/>
              <a:gd name="connsiteX177" fmla="*/ 1279765 w 12192000"/>
              <a:gd name="connsiteY177" fmla="*/ 2229639 h 2237474"/>
              <a:gd name="connsiteX178" fmla="*/ 1195347 w 12192000"/>
              <a:gd name="connsiteY178" fmla="*/ 2212354 h 2237474"/>
              <a:gd name="connsiteX179" fmla="*/ 970251 w 12192000"/>
              <a:gd name="connsiteY179" fmla="*/ 2221029 h 2237474"/>
              <a:gd name="connsiteX180" fmla="*/ 812914 w 12192000"/>
              <a:gd name="connsiteY180" fmla="*/ 2202752 h 2237474"/>
              <a:gd name="connsiteX181" fmla="*/ 800195 w 12192000"/>
              <a:gd name="connsiteY181" fmla="*/ 2209407 h 2237474"/>
              <a:gd name="connsiteX182" fmla="*/ 784978 w 12192000"/>
              <a:gd name="connsiteY182" fmla="*/ 2212360 h 2237474"/>
              <a:gd name="connsiteX183" fmla="*/ 681987 w 12192000"/>
              <a:gd name="connsiteY183" fmla="*/ 2216757 h 2237474"/>
              <a:gd name="connsiteX184" fmla="*/ 669923 w 12192000"/>
              <a:gd name="connsiteY184" fmla="*/ 2211682 h 2237474"/>
              <a:gd name="connsiteX185" fmla="*/ 648680 w 12192000"/>
              <a:gd name="connsiteY185" fmla="*/ 2206229 h 2237474"/>
              <a:gd name="connsiteX186" fmla="*/ 597225 w 12192000"/>
              <a:gd name="connsiteY186" fmla="*/ 2180999 h 2237474"/>
              <a:gd name="connsiteX187" fmla="*/ 558449 w 12192000"/>
              <a:gd name="connsiteY187" fmla="*/ 2182346 h 2237474"/>
              <a:gd name="connsiteX188" fmla="*/ 550517 w 12192000"/>
              <a:gd name="connsiteY188" fmla="*/ 2182060 h 2237474"/>
              <a:gd name="connsiteX189" fmla="*/ 550309 w 12192000"/>
              <a:gd name="connsiteY189" fmla="*/ 2181825 h 2237474"/>
              <a:gd name="connsiteX190" fmla="*/ 541836 w 12192000"/>
              <a:gd name="connsiteY190" fmla="*/ 2181063 h 2237474"/>
              <a:gd name="connsiteX191" fmla="*/ 536057 w 12192000"/>
              <a:gd name="connsiteY191" fmla="*/ 2181537 h 2237474"/>
              <a:gd name="connsiteX192" fmla="*/ 520671 w 12192000"/>
              <a:gd name="connsiteY192" fmla="*/ 2180980 h 2237474"/>
              <a:gd name="connsiteX193" fmla="*/ 515024 w 12192000"/>
              <a:gd name="connsiteY193" fmla="*/ 2179258 h 2237474"/>
              <a:gd name="connsiteX194" fmla="*/ 512278 w 12192000"/>
              <a:gd name="connsiteY194" fmla="*/ 2176369 h 2237474"/>
              <a:gd name="connsiteX195" fmla="*/ 480419 w 12192000"/>
              <a:gd name="connsiteY195" fmla="*/ 2167807 h 2237474"/>
              <a:gd name="connsiteX196" fmla="*/ 413835 w 12192000"/>
              <a:gd name="connsiteY196" fmla="*/ 2156783 h 2237474"/>
              <a:gd name="connsiteX197" fmla="*/ 376513 w 12192000"/>
              <a:gd name="connsiteY197" fmla="*/ 2154014 h 2237474"/>
              <a:gd name="connsiteX198" fmla="*/ 273386 w 12192000"/>
              <a:gd name="connsiteY198" fmla="*/ 2142551 h 2237474"/>
              <a:gd name="connsiteX199" fmla="*/ 169207 w 12192000"/>
              <a:gd name="connsiteY199" fmla="*/ 2128100 h 2237474"/>
              <a:gd name="connsiteX200" fmla="*/ 93149 w 12192000"/>
              <a:gd name="connsiteY200" fmla="*/ 2105324 h 2237474"/>
              <a:gd name="connsiteX201" fmla="*/ 88109 w 12192000"/>
              <a:gd name="connsiteY201" fmla="*/ 2106704 h 2237474"/>
              <a:gd name="connsiteX202" fmla="*/ 80022 w 12192000"/>
              <a:gd name="connsiteY202" fmla="*/ 2107254 h 2237474"/>
              <a:gd name="connsiteX203" fmla="*/ 79717 w 12192000"/>
              <a:gd name="connsiteY203" fmla="*/ 2107046 h 2237474"/>
              <a:gd name="connsiteX204" fmla="*/ 72352 w 12192000"/>
              <a:gd name="connsiteY204" fmla="*/ 2107991 h 2237474"/>
              <a:gd name="connsiteX205" fmla="*/ 37645 w 12192000"/>
              <a:gd name="connsiteY205" fmla="*/ 2115401 h 2237474"/>
              <a:gd name="connsiteX206" fmla="*/ 4572 w 12192000"/>
              <a:gd name="connsiteY206" fmla="*/ 2111091 h 2237474"/>
              <a:gd name="connsiteX207" fmla="*/ 0 w 12192000"/>
              <a:gd name="connsiteY207" fmla="*/ 2110468 h 2237474"/>
              <a:gd name="connsiteX208" fmla="*/ 0 w 12192000"/>
              <a:gd name="connsiteY20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05768 w 12192000"/>
              <a:gd name="connsiteY24" fmla="*/ 894610 h 2237474"/>
              <a:gd name="connsiteX25" fmla="*/ 9683005 w 12192000"/>
              <a:gd name="connsiteY25" fmla="*/ 894128 h 2237474"/>
              <a:gd name="connsiteX26" fmla="*/ 9594438 w 12192000"/>
              <a:gd name="connsiteY26" fmla="*/ 919051 h 2237474"/>
              <a:gd name="connsiteX27" fmla="*/ 9577033 w 12192000"/>
              <a:gd name="connsiteY27" fmla="*/ 922857 h 2237474"/>
              <a:gd name="connsiteX28" fmla="*/ 9544189 w 12192000"/>
              <a:gd name="connsiteY28" fmla="*/ 938966 h 2237474"/>
              <a:gd name="connsiteX29" fmla="*/ 9500499 w 12192000"/>
              <a:gd name="connsiteY29" fmla="*/ 954680 h 2237474"/>
              <a:gd name="connsiteX30" fmla="*/ 9428195 w 12192000"/>
              <a:gd name="connsiteY30" fmla="*/ 986225 h 2237474"/>
              <a:gd name="connsiteX31" fmla="*/ 9410017 w 12192000"/>
              <a:gd name="connsiteY31" fmla="*/ 993931 h 2237474"/>
              <a:gd name="connsiteX32" fmla="*/ 9392919 w 12192000"/>
              <a:gd name="connsiteY32" fmla="*/ 994656 h 2237474"/>
              <a:gd name="connsiteX33" fmla="*/ 9278619 w 12192000"/>
              <a:gd name="connsiteY33" fmla="*/ 1011878 h 2237474"/>
              <a:gd name="connsiteX34" fmla="*/ 9268019 w 12192000"/>
              <a:gd name="connsiteY34" fmla="*/ 1007442 h 2237474"/>
              <a:gd name="connsiteX35" fmla="*/ 9234662 w 12192000"/>
              <a:gd name="connsiteY35" fmla="*/ 1023056 h 2237474"/>
              <a:gd name="connsiteX36" fmla="*/ 9181033 w 12192000"/>
              <a:gd name="connsiteY36" fmla="*/ 1037921 h 2237474"/>
              <a:gd name="connsiteX37" fmla="*/ 9155969 w 12192000"/>
              <a:gd name="connsiteY37" fmla="*/ 1046804 h 2237474"/>
              <a:gd name="connsiteX38" fmla="*/ 9133985 w 12192000"/>
              <a:gd name="connsiteY38" fmla="*/ 1046450 h 2237474"/>
              <a:gd name="connsiteX39" fmla="*/ 9012987 w 12192000"/>
              <a:gd name="connsiteY39" fmla="*/ 1061986 h 2237474"/>
              <a:gd name="connsiteX40" fmla="*/ 8968445 w 12192000"/>
              <a:gd name="connsiteY40" fmla="*/ 1052169 h 2237474"/>
              <a:gd name="connsiteX41" fmla="*/ 8958984 w 12192000"/>
              <a:gd name="connsiteY41" fmla="*/ 1057212 h 2237474"/>
              <a:gd name="connsiteX42" fmla="*/ 8886001 w 12192000"/>
              <a:gd name="connsiteY42" fmla="*/ 1067468 h 2237474"/>
              <a:gd name="connsiteX43" fmla="*/ 8838610 w 12192000"/>
              <a:gd name="connsiteY43" fmla="*/ 1075091 h 2237474"/>
              <a:gd name="connsiteX44" fmla="*/ 8750383 w 12192000"/>
              <a:gd name="connsiteY44" fmla="*/ 1097387 h 2237474"/>
              <a:gd name="connsiteX45" fmla="*/ 8665605 w 12192000"/>
              <a:gd name="connsiteY45" fmla="*/ 1110791 h 2237474"/>
              <a:gd name="connsiteX46" fmla="*/ 8584946 w 12192000"/>
              <a:gd name="connsiteY46" fmla="*/ 1135226 h 2237474"/>
              <a:gd name="connsiteX47" fmla="*/ 8460755 w 12192000"/>
              <a:gd name="connsiteY47" fmla="*/ 1203427 h 2237474"/>
              <a:gd name="connsiteX48" fmla="*/ 8419755 w 12192000"/>
              <a:gd name="connsiteY48" fmla="*/ 1216260 h 2237474"/>
              <a:gd name="connsiteX49" fmla="*/ 8411626 w 12192000"/>
              <a:gd name="connsiteY49" fmla="*/ 1214397 h 2237474"/>
              <a:gd name="connsiteX50" fmla="*/ 8363469 w 12192000"/>
              <a:gd name="connsiteY50" fmla="*/ 1246658 h 2237474"/>
              <a:gd name="connsiteX51" fmla="*/ 8275497 w 12192000"/>
              <a:gd name="connsiteY51" fmla="*/ 1264396 h 2237474"/>
              <a:gd name="connsiteX52" fmla="*/ 8206287 w 12192000"/>
              <a:gd name="connsiteY52" fmla="*/ 1273060 h 2237474"/>
              <a:gd name="connsiteX53" fmla="*/ 8168705 w 12192000"/>
              <a:gd name="connsiteY53" fmla="*/ 1279956 h 2237474"/>
              <a:gd name="connsiteX54" fmla="*/ 8139997 w 12192000"/>
              <a:gd name="connsiteY54" fmla="*/ 1282713 h 2237474"/>
              <a:gd name="connsiteX55" fmla="*/ 8074238 w 12192000"/>
              <a:gd name="connsiteY55" fmla="*/ 1301895 h 2237474"/>
              <a:gd name="connsiteX56" fmla="*/ 7968292 w 12192000"/>
              <a:gd name="connsiteY56" fmla="*/ 1338779 h 2237474"/>
              <a:gd name="connsiteX57" fmla="*/ 7902328 w 12192000"/>
              <a:gd name="connsiteY57" fmla="*/ 1345865 h 2237474"/>
              <a:gd name="connsiteX58" fmla="*/ 7875879 w 12192000"/>
              <a:gd name="connsiteY58" fmla="*/ 1345646 h 2237474"/>
              <a:gd name="connsiteX59" fmla="*/ 7840612 w 12192000"/>
              <a:gd name="connsiteY59" fmla="*/ 1369373 h 2237474"/>
              <a:gd name="connsiteX60" fmla="*/ 7786819 w 12192000"/>
              <a:gd name="connsiteY60" fmla="*/ 1378970 h 2237474"/>
              <a:gd name="connsiteX61" fmla="*/ 7548172 w 12192000"/>
              <a:gd name="connsiteY61" fmla="*/ 1417460 h 2237474"/>
              <a:gd name="connsiteX62" fmla="*/ 7483437 w 12192000"/>
              <a:gd name="connsiteY62" fmla="*/ 1478152 h 2237474"/>
              <a:gd name="connsiteX63" fmla="*/ 7377870 w 12192000"/>
              <a:gd name="connsiteY63" fmla="*/ 1523319 h 2237474"/>
              <a:gd name="connsiteX64" fmla="*/ 7230737 w 12192000"/>
              <a:gd name="connsiteY64" fmla="*/ 1562633 h 2237474"/>
              <a:gd name="connsiteX65" fmla="*/ 7224458 w 12192000"/>
              <a:gd name="connsiteY65" fmla="*/ 1573008 h 2237474"/>
              <a:gd name="connsiteX66" fmla="*/ 7183121 w 12192000"/>
              <a:gd name="connsiteY66" fmla="*/ 1595162 h 2237474"/>
              <a:gd name="connsiteX67" fmla="*/ 7164601 w 12192000"/>
              <a:gd name="connsiteY67" fmla="*/ 1606490 h 2237474"/>
              <a:gd name="connsiteX68" fmla="*/ 7092727 w 12192000"/>
              <a:gd name="connsiteY68" fmla="*/ 1623628 h 2237474"/>
              <a:gd name="connsiteX69" fmla="*/ 7031309 w 12192000"/>
              <a:gd name="connsiteY69" fmla="*/ 1619451 h 2237474"/>
              <a:gd name="connsiteX70" fmla="*/ 6999084 w 12192000"/>
              <a:gd name="connsiteY70" fmla="*/ 1634317 h 2237474"/>
              <a:gd name="connsiteX71" fmla="*/ 6992107 w 12192000"/>
              <a:gd name="connsiteY71" fmla="*/ 1636860 h 2237474"/>
              <a:gd name="connsiteX72" fmla="*/ 6900177 w 12192000"/>
              <a:gd name="connsiteY72" fmla="*/ 1636016 h 2237474"/>
              <a:gd name="connsiteX73" fmla="*/ 6795372 w 12192000"/>
              <a:gd name="connsiteY73" fmla="*/ 1644845 h 2237474"/>
              <a:gd name="connsiteX74" fmla="*/ 6692251 w 12192000"/>
              <a:gd name="connsiteY74" fmla="*/ 1656357 h 2237474"/>
              <a:gd name="connsiteX75" fmla="*/ 6655235 w 12192000"/>
              <a:gd name="connsiteY75" fmla="*/ 1661869 h 2237474"/>
              <a:gd name="connsiteX76" fmla="*/ 6554894 w 12192000"/>
              <a:gd name="connsiteY76" fmla="*/ 1664428 h 2237474"/>
              <a:gd name="connsiteX77" fmla="*/ 6516595 w 12192000"/>
              <a:gd name="connsiteY77" fmla="*/ 1667475 h 2237474"/>
              <a:gd name="connsiteX78" fmla="*/ 6508541 w 12192000"/>
              <a:gd name="connsiteY78" fmla="*/ 1668757 h 2237474"/>
              <a:gd name="connsiteX79" fmla="*/ 6471012 w 12192000"/>
              <a:gd name="connsiteY79" fmla="*/ 1678604 h 2237474"/>
              <a:gd name="connsiteX80" fmla="*/ 6364035 w 12192000"/>
              <a:gd name="connsiteY80" fmla="*/ 1667683 h 2237474"/>
              <a:gd name="connsiteX81" fmla="*/ 6280959 w 12192000"/>
              <a:gd name="connsiteY81" fmla="*/ 1689329 h 2237474"/>
              <a:gd name="connsiteX82" fmla="*/ 6243319 w 12192000"/>
              <a:gd name="connsiteY82" fmla="*/ 1695560 h 2237474"/>
              <a:gd name="connsiteX83" fmla="*/ 6098321 w 12192000"/>
              <a:gd name="connsiteY83" fmla="*/ 1721646 h 2237474"/>
              <a:gd name="connsiteX84" fmla="*/ 5880652 w 12192000"/>
              <a:gd name="connsiteY84" fmla="*/ 1779643 h 2237474"/>
              <a:gd name="connsiteX85" fmla="*/ 5785959 w 12192000"/>
              <a:gd name="connsiteY85" fmla="*/ 1775307 h 2237474"/>
              <a:gd name="connsiteX86" fmla="*/ 5643534 w 12192000"/>
              <a:gd name="connsiteY86" fmla="*/ 1802919 h 2237474"/>
              <a:gd name="connsiteX87" fmla="*/ 5518799 w 12192000"/>
              <a:gd name="connsiteY87" fmla="*/ 1818312 h 2237474"/>
              <a:gd name="connsiteX88" fmla="*/ 5505014 w 12192000"/>
              <a:gd name="connsiteY88" fmla="*/ 1819259 h 2237474"/>
              <a:gd name="connsiteX89" fmla="*/ 5453307 w 12192000"/>
              <a:gd name="connsiteY89" fmla="*/ 1815450 h 2237474"/>
              <a:gd name="connsiteX90" fmla="*/ 5364192 w 12192000"/>
              <a:gd name="connsiteY90" fmla="*/ 1826074 h 2237474"/>
              <a:gd name="connsiteX91" fmla="*/ 5350380 w 12192000"/>
              <a:gd name="connsiteY91" fmla="*/ 1830891 h 2237474"/>
              <a:gd name="connsiteX92" fmla="*/ 5259633 w 12192000"/>
              <a:gd name="connsiteY92" fmla="*/ 1837160 h 2237474"/>
              <a:gd name="connsiteX93" fmla="*/ 5197513 w 12192000"/>
              <a:gd name="connsiteY93" fmla="*/ 1844718 h 2237474"/>
              <a:gd name="connsiteX94" fmla="*/ 5168852 w 12192000"/>
              <a:gd name="connsiteY94" fmla="*/ 1844846 h 2237474"/>
              <a:gd name="connsiteX95" fmla="*/ 5114927 w 12192000"/>
              <a:gd name="connsiteY95" fmla="*/ 1847827 h 2237474"/>
              <a:gd name="connsiteX96" fmla="*/ 5108970 w 12192000"/>
              <a:gd name="connsiteY96" fmla="*/ 1847935 h 2237474"/>
              <a:gd name="connsiteX97" fmla="*/ 5067961 w 12192000"/>
              <a:gd name="connsiteY97" fmla="*/ 1845917 h 2237474"/>
              <a:gd name="connsiteX98" fmla="*/ 5007075 w 12192000"/>
              <a:gd name="connsiteY98" fmla="*/ 1838626 h 2237474"/>
              <a:gd name="connsiteX99" fmla="*/ 4944087 w 12192000"/>
              <a:gd name="connsiteY99" fmla="*/ 1823332 h 2237474"/>
              <a:gd name="connsiteX100" fmla="*/ 4907662 w 12192000"/>
              <a:gd name="connsiteY100" fmla="*/ 1816900 h 2237474"/>
              <a:gd name="connsiteX101" fmla="*/ 4882386 w 12192000"/>
              <a:gd name="connsiteY101" fmla="*/ 1809844 h 2237474"/>
              <a:gd name="connsiteX102" fmla="*/ 4811440 w 12192000"/>
              <a:gd name="connsiteY102" fmla="*/ 1804655 h 2237474"/>
              <a:gd name="connsiteX103" fmla="*/ 4691075 w 12192000"/>
              <a:gd name="connsiteY103" fmla="*/ 1801389 h 2237474"/>
              <a:gd name="connsiteX104" fmla="*/ 4611738 w 12192000"/>
              <a:gd name="connsiteY104" fmla="*/ 1776964 h 2237474"/>
              <a:gd name="connsiteX105" fmla="*/ 4560070 w 12192000"/>
              <a:gd name="connsiteY105" fmla="*/ 1785640 h 2237474"/>
              <a:gd name="connsiteX106" fmla="*/ 4536503 w 12192000"/>
              <a:gd name="connsiteY106" fmla="*/ 1785334 h 2237474"/>
              <a:gd name="connsiteX107" fmla="*/ 4513724 w 12192000"/>
              <a:gd name="connsiteY107" fmla="*/ 1791996 h 2237474"/>
              <a:gd name="connsiteX108" fmla="*/ 4459810 w 12192000"/>
              <a:gd name="connsiteY108" fmla="*/ 1797886 h 2237474"/>
              <a:gd name="connsiteX109" fmla="*/ 4379064 w 12192000"/>
              <a:gd name="connsiteY109" fmla="*/ 1817177 h 2237474"/>
              <a:gd name="connsiteX110" fmla="*/ 4319209 w 12192000"/>
              <a:gd name="connsiteY110" fmla="*/ 1834833 h 2237474"/>
              <a:gd name="connsiteX111" fmla="*/ 4290981 w 12192000"/>
              <a:gd name="connsiteY111" fmla="*/ 1839677 h 2237474"/>
              <a:gd name="connsiteX112" fmla="*/ 4285792 w 12192000"/>
              <a:gd name="connsiteY112" fmla="*/ 1836231 h 2237474"/>
              <a:gd name="connsiteX113" fmla="*/ 4238372 w 12192000"/>
              <a:gd name="connsiteY113" fmla="*/ 1851480 h 2237474"/>
              <a:gd name="connsiteX114" fmla="*/ 4232517 w 12192000"/>
              <a:gd name="connsiteY114" fmla="*/ 1852567 h 2237474"/>
              <a:gd name="connsiteX115" fmla="*/ 4191732 w 12192000"/>
              <a:gd name="connsiteY115" fmla="*/ 1857328 h 2237474"/>
              <a:gd name="connsiteX116" fmla="*/ 4065532 w 12192000"/>
              <a:gd name="connsiteY116" fmla="*/ 1855477 h 2237474"/>
              <a:gd name="connsiteX117" fmla="*/ 4028460 w 12192000"/>
              <a:gd name="connsiteY117" fmla="*/ 1855137 h 2237474"/>
              <a:gd name="connsiteX118" fmla="*/ 4002267 w 12192000"/>
              <a:gd name="connsiteY118" fmla="*/ 1852352 h 2237474"/>
              <a:gd name="connsiteX119" fmla="*/ 3931396 w 12192000"/>
              <a:gd name="connsiteY119" fmla="*/ 1858915 h 2237474"/>
              <a:gd name="connsiteX120" fmla="*/ 3812162 w 12192000"/>
              <a:gd name="connsiteY120" fmla="*/ 1875501 h 2237474"/>
              <a:gd name="connsiteX121" fmla="*/ 3729530 w 12192000"/>
              <a:gd name="connsiteY121" fmla="*/ 1864513 h 2237474"/>
              <a:gd name="connsiteX122" fmla="*/ 3680177 w 12192000"/>
              <a:gd name="connsiteY122" fmla="*/ 1881552 h 2237474"/>
              <a:gd name="connsiteX123" fmla="*/ 3567259 w 12192000"/>
              <a:gd name="connsiteY123" fmla="*/ 1893482 h 2237474"/>
              <a:gd name="connsiteX124" fmla="*/ 3405770 w 12192000"/>
              <a:gd name="connsiteY124" fmla="*/ 1904591 h 2237474"/>
              <a:gd name="connsiteX125" fmla="*/ 3280097 w 12192000"/>
              <a:gd name="connsiteY125" fmla="*/ 1919610 h 2237474"/>
              <a:gd name="connsiteX126" fmla="*/ 3123424 w 12192000"/>
              <a:gd name="connsiteY126" fmla="*/ 1952930 h 2237474"/>
              <a:gd name="connsiteX127" fmla="*/ 3009910 w 12192000"/>
              <a:gd name="connsiteY127" fmla="*/ 1957866 h 2237474"/>
              <a:gd name="connsiteX128" fmla="*/ 2995934 w 12192000"/>
              <a:gd name="connsiteY128" fmla="*/ 1967085 h 2237474"/>
              <a:gd name="connsiteX129" fmla="*/ 2980071 w 12192000"/>
              <a:gd name="connsiteY129" fmla="*/ 1972988 h 2237474"/>
              <a:gd name="connsiteX130" fmla="*/ 2978094 w 12192000"/>
              <a:gd name="connsiteY130" fmla="*/ 1972369 h 2237474"/>
              <a:gd name="connsiteX131" fmla="*/ 2942858 w 12192000"/>
              <a:gd name="connsiteY131" fmla="*/ 1981367 h 2237474"/>
              <a:gd name="connsiteX132" fmla="*/ 2875436 w 12192000"/>
              <a:gd name="connsiteY132" fmla="*/ 1996977 h 2237474"/>
              <a:gd name="connsiteX133" fmla="*/ 2874892 w 12192000"/>
              <a:gd name="connsiteY133" fmla="*/ 1996085 h 2237474"/>
              <a:gd name="connsiteX134" fmla="*/ 2864145 w 12192000"/>
              <a:gd name="connsiteY134" fmla="*/ 1994061 h 2237474"/>
              <a:gd name="connsiteX135" fmla="*/ 2843662 w 12192000"/>
              <a:gd name="connsiteY135" fmla="*/ 1992498 h 2237474"/>
              <a:gd name="connsiteX136" fmla="*/ 2796128 w 12192000"/>
              <a:gd name="connsiteY136" fmla="*/ 1976403 h 2237474"/>
              <a:gd name="connsiteX137" fmla="*/ 2756784 w 12192000"/>
              <a:gd name="connsiteY137" fmla="*/ 1985116 h 2237474"/>
              <a:gd name="connsiteX138" fmla="*/ 2748833 w 12192000"/>
              <a:gd name="connsiteY138" fmla="*/ 1986323 h 2237474"/>
              <a:gd name="connsiteX139" fmla="*/ 2748661 w 12192000"/>
              <a:gd name="connsiteY139" fmla="*/ 1986122 h 2237474"/>
              <a:gd name="connsiteX140" fmla="*/ 2740251 w 12192000"/>
              <a:gd name="connsiteY140" fmla="*/ 1986946 h 2237474"/>
              <a:gd name="connsiteX141" fmla="*/ 2718916 w 12192000"/>
              <a:gd name="connsiteY141" fmla="*/ 1990867 h 2237474"/>
              <a:gd name="connsiteX142" fmla="*/ 2713522 w 12192000"/>
              <a:gd name="connsiteY142" fmla="*/ 1990173 h 2237474"/>
              <a:gd name="connsiteX143" fmla="*/ 2680597 w 12192000"/>
              <a:gd name="connsiteY143" fmla="*/ 1984996 h 2237474"/>
              <a:gd name="connsiteX144" fmla="*/ 2578178 w 12192000"/>
              <a:gd name="connsiteY144" fmla="*/ 1990531 h 2237474"/>
              <a:gd name="connsiteX145" fmla="*/ 2476147 w 12192000"/>
              <a:gd name="connsiteY145" fmla="*/ 1998305 h 2237474"/>
              <a:gd name="connsiteX146" fmla="*/ 2373568 w 12192000"/>
              <a:gd name="connsiteY146" fmla="*/ 2003219 h 2237474"/>
              <a:gd name="connsiteX147" fmla="*/ 2321399 w 12192000"/>
              <a:gd name="connsiteY147" fmla="*/ 1989467 h 2237474"/>
              <a:gd name="connsiteX148" fmla="*/ 2315525 w 12192000"/>
              <a:gd name="connsiteY148" fmla="*/ 1989708 h 2237474"/>
              <a:gd name="connsiteX149" fmla="*/ 2300792 w 12192000"/>
              <a:gd name="connsiteY149" fmla="*/ 1994290 h 2237474"/>
              <a:gd name="connsiteX150" fmla="*/ 2295469 w 12192000"/>
              <a:gd name="connsiteY150" fmla="*/ 1996659 h 2237474"/>
              <a:gd name="connsiteX151" fmla="*/ 2287219 w 12192000"/>
              <a:gd name="connsiteY151" fmla="*/ 1998750 h 2237474"/>
              <a:gd name="connsiteX152" fmla="*/ 2286948 w 12192000"/>
              <a:gd name="connsiteY152" fmla="*/ 1998596 h 2237474"/>
              <a:gd name="connsiteX153" fmla="*/ 2243069 w 12192000"/>
              <a:gd name="connsiteY153" fmla="*/ 2015111 h 2237474"/>
              <a:gd name="connsiteX154" fmla="*/ 2186609 w 12192000"/>
              <a:gd name="connsiteY154" fmla="*/ 2008263 h 2237474"/>
              <a:gd name="connsiteX155" fmla="*/ 2164831 w 12192000"/>
              <a:gd name="connsiteY155" fmla="*/ 2010143 h 2237474"/>
              <a:gd name="connsiteX156" fmla="*/ 2152836 w 12192000"/>
              <a:gd name="connsiteY156" fmla="*/ 2010048 h 2237474"/>
              <a:gd name="connsiteX157" fmla="*/ 2117102 w 12192000"/>
              <a:gd name="connsiteY157" fmla="*/ 2023004 h 2237474"/>
              <a:gd name="connsiteX158" fmla="*/ 2111935 w 12192000"/>
              <a:gd name="connsiteY158" fmla="*/ 2023163 h 2237474"/>
              <a:gd name="connsiteX159" fmla="*/ 2089991 w 12192000"/>
              <a:gd name="connsiteY159" fmla="*/ 2034193 h 2237474"/>
              <a:gd name="connsiteX160" fmla="*/ 2058061 w 12192000"/>
              <a:gd name="connsiteY160" fmla="*/ 2047942 h 2237474"/>
              <a:gd name="connsiteX161" fmla="*/ 2055737 w 12192000"/>
              <a:gd name="connsiteY161" fmla="*/ 2047704 h 2237474"/>
              <a:gd name="connsiteX162" fmla="*/ 2042244 w 12192000"/>
              <a:gd name="connsiteY162" fmla="*/ 2055560 h 2237474"/>
              <a:gd name="connsiteX163" fmla="*/ 1976224 w 12192000"/>
              <a:gd name="connsiteY163" fmla="*/ 2074257 h 2237474"/>
              <a:gd name="connsiteX164" fmla="*/ 1877728 w 12192000"/>
              <a:gd name="connsiteY164" fmla="*/ 2101004 h 2237474"/>
              <a:gd name="connsiteX165" fmla="*/ 1759056 w 12192000"/>
              <a:gd name="connsiteY165" fmla="*/ 2125608 h 2237474"/>
              <a:gd name="connsiteX166" fmla="*/ 1637948 w 12192000"/>
              <a:gd name="connsiteY166" fmla="*/ 2172597 h 2237474"/>
              <a:gd name="connsiteX167" fmla="*/ 1434549 w 12192000"/>
              <a:gd name="connsiteY167" fmla="*/ 2234522 h 2237474"/>
              <a:gd name="connsiteX168" fmla="*/ 1398481 w 12192000"/>
              <a:gd name="connsiteY168" fmla="*/ 2237074 h 2237474"/>
              <a:gd name="connsiteX169" fmla="*/ 1398407 w 12192000"/>
              <a:gd name="connsiteY169" fmla="*/ 2237095 h 2237474"/>
              <a:gd name="connsiteX170" fmla="*/ 1370962 w 12192000"/>
              <a:gd name="connsiteY170" fmla="*/ 2237474 h 2237474"/>
              <a:gd name="connsiteX171" fmla="*/ 1356367 w 12192000"/>
              <a:gd name="connsiteY171" fmla="*/ 2235089 h 2237474"/>
              <a:gd name="connsiteX172" fmla="*/ 1324828 w 12192000"/>
              <a:gd name="connsiteY172" fmla="*/ 2231968 h 2237474"/>
              <a:gd name="connsiteX173" fmla="*/ 1297744 w 12192000"/>
              <a:gd name="connsiteY173" fmla="*/ 2235849 h 2237474"/>
              <a:gd name="connsiteX174" fmla="*/ 1286236 w 12192000"/>
              <a:gd name="connsiteY174" fmla="*/ 2233135 h 2237474"/>
              <a:gd name="connsiteX175" fmla="*/ 1283504 w 12192000"/>
              <a:gd name="connsiteY175" fmla="*/ 2233797 h 2237474"/>
              <a:gd name="connsiteX176" fmla="*/ 1279765 w 12192000"/>
              <a:gd name="connsiteY176" fmla="*/ 2229639 h 2237474"/>
              <a:gd name="connsiteX177" fmla="*/ 1195347 w 12192000"/>
              <a:gd name="connsiteY177" fmla="*/ 2212354 h 2237474"/>
              <a:gd name="connsiteX178" fmla="*/ 970251 w 12192000"/>
              <a:gd name="connsiteY178" fmla="*/ 2221029 h 2237474"/>
              <a:gd name="connsiteX179" fmla="*/ 812914 w 12192000"/>
              <a:gd name="connsiteY179" fmla="*/ 2202752 h 2237474"/>
              <a:gd name="connsiteX180" fmla="*/ 800195 w 12192000"/>
              <a:gd name="connsiteY180" fmla="*/ 2209407 h 2237474"/>
              <a:gd name="connsiteX181" fmla="*/ 784978 w 12192000"/>
              <a:gd name="connsiteY181" fmla="*/ 2212360 h 2237474"/>
              <a:gd name="connsiteX182" fmla="*/ 681987 w 12192000"/>
              <a:gd name="connsiteY182" fmla="*/ 2216757 h 2237474"/>
              <a:gd name="connsiteX183" fmla="*/ 669923 w 12192000"/>
              <a:gd name="connsiteY183" fmla="*/ 2211682 h 2237474"/>
              <a:gd name="connsiteX184" fmla="*/ 648680 w 12192000"/>
              <a:gd name="connsiteY184" fmla="*/ 2206229 h 2237474"/>
              <a:gd name="connsiteX185" fmla="*/ 597225 w 12192000"/>
              <a:gd name="connsiteY185" fmla="*/ 2180999 h 2237474"/>
              <a:gd name="connsiteX186" fmla="*/ 558449 w 12192000"/>
              <a:gd name="connsiteY186" fmla="*/ 2182346 h 2237474"/>
              <a:gd name="connsiteX187" fmla="*/ 550517 w 12192000"/>
              <a:gd name="connsiteY187" fmla="*/ 2182060 h 2237474"/>
              <a:gd name="connsiteX188" fmla="*/ 550309 w 12192000"/>
              <a:gd name="connsiteY188" fmla="*/ 2181825 h 2237474"/>
              <a:gd name="connsiteX189" fmla="*/ 541836 w 12192000"/>
              <a:gd name="connsiteY189" fmla="*/ 2181063 h 2237474"/>
              <a:gd name="connsiteX190" fmla="*/ 536057 w 12192000"/>
              <a:gd name="connsiteY190" fmla="*/ 2181537 h 2237474"/>
              <a:gd name="connsiteX191" fmla="*/ 520671 w 12192000"/>
              <a:gd name="connsiteY191" fmla="*/ 2180980 h 2237474"/>
              <a:gd name="connsiteX192" fmla="*/ 515024 w 12192000"/>
              <a:gd name="connsiteY192" fmla="*/ 2179258 h 2237474"/>
              <a:gd name="connsiteX193" fmla="*/ 512278 w 12192000"/>
              <a:gd name="connsiteY193" fmla="*/ 2176369 h 2237474"/>
              <a:gd name="connsiteX194" fmla="*/ 480419 w 12192000"/>
              <a:gd name="connsiteY194" fmla="*/ 2167807 h 2237474"/>
              <a:gd name="connsiteX195" fmla="*/ 413835 w 12192000"/>
              <a:gd name="connsiteY195" fmla="*/ 2156783 h 2237474"/>
              <a:gd name="connsiteX196" fmla="*/ 376513 w 12192000"/>
              <a:gd name="connsiteY196" fmla="*/ 2154014 h 2237474"/>
              <a:gd name="connsiteX197" fmla="*/ 273386 w 12192000"/>
              <a:gd name="connsiteY197" fmla="*/ 2142551 h 2237474"/>
              <a:gd name="connsiteX198" fmla="*/ 169207 w 12192000"/>
              <a:gd name="connsiteY198" fmla="*/ 2128100 h 2237474"/>
              <a:gd name="connsiteX199" fmla="*/ 93149 w 12192000"/>
              <a:gd name="connsiteY199" fmla="*/ 2105324 h 2237474"/>
              <a:gd name="connsiteX200" fmla="*/ 88109 w 12192000"/>
              <a:gd name="connsiteY200" fmla="*/ 2106704 h 2237474"/>
              <a:gd name="connsiteX201" fmla="*/ 80022 w 12192000"/>
              <a:gd name="connsiteY201" fmla="*/ 2107254 h 2237474"/>
              <a:gd name="connsiteX202" fmla="*/ 79717 w 12192000"/>
              <a:gd name="connsiteY202" fmla="*/ 2107046 h 2237474"/>
              <a:gd name="connsiteX203" fmla="*/ 72352 w 12192000"/>
              <a:gd name="connsiteY203" fmla="*/ 2107991 h 2237474"/>
              <a:gd name="connsiteX204" fmla="*/ 37645 w 12192000"/>
              <a:gd name="connsiteY204" fmla="*/ 2115401 h 2237474"/>
              <a:gd name="connsiteX205" fmla="*/ 4572 w 12192000"/>
              <a:gd name="connsiteY205" fmla="*/ 2111091 h 2237474"/>
              <a:gd name="connsiteX206" fmla="*/ 0 w 12192000"/>
              <a:gd name="connsiteY206" fmla="*/ 2110468 h 2237474"/>
              <a:gd name="connsiteX207" fmla="*/ 0 w 12192000"/>
              <a:gd name="connsiteY20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67091 w 12192000"/>
              <a:gd name="connsiteY23" fmla="*/ 870550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834800 w 12192000"/>
              <a:gd name="connsiteY7" fmla="*/ 747840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99084 w 12192000"/>
              <a:gd name="connsiteY67" fmla="*/ 1634317 h 2237474"/>
              <a:gd name="connsiteX68" fmla="*/ 6992107 w 12192000"/>
              <a:gd name="connsiteY68" fmla="*/ 1636860 h 2237474"/>
              <a:gd name="connsiteX69" fmla="*/ 6900177 w 12192000"/>
              <a:gd name="connsiteY69" fmla="*/ 1636016 h 2237474"/>
              <a:gd name="connsiteX70" fmla="*/ 6795372 w 12192000"/>
              <a:gd name="connsiteY70" fmla="*/ 1644845 h 2237474"/>
              <a:gd name="connsiteX71" fmla="*/ 6692251 w 12192000"/>
              <a:gd name="connsiteY71" fmla="*/ 1656357 h 2237474"/>
              <a:gd name="connsiteX72" fmla="*/ 6655235 w 12192000"/>
              <a:gd name="connsiteY72" fmla="*/ 1661869 h 2237474"/>
              <a:gd name="connsiteX73" fmla="*/ 6554894 w 12192000"/>
              <a:gd name="connsiteY73" fmla="*/ 1664428 h 2237474"/>
              <a:gd name="connsiteX74" fmla="*/ 6516595 w 12192000"/>
              <a:gd name="connsiteY74" fmla="*/ 1667475 h 2237474"/>
              <a:gd name="connsiteX75" fmla="*/ 6508541 w 12192000"/>
              <a:gd name="connsiteY75" fmla="*/ 1668757 h 2237474"/>
              <a:gd name="connsiteX76" fmla="*/ 6471012 w 12192000"/>
              <a:gd name="connsiteY76" fmla="*/ 1678604 h 2237474"/>
              <a:gd name="connsiteX77" fmla="*/ 6364035 w 12192000"/>
              <a:gd name="connsiteY77" fmla="*/ 1667683 h 2237474"/>
              <a:gd name="connsiteX78" fmla="*/ 6280959 w 12192000"/>
              <a:gd name="connsiteY78" fmla="*/ 1689329 h 2237474"/>
              <a:gd name="connsiteX79" fmla="*/ 6243319 w 12192000"/>
              <a:gd name="connsiteY79" fmla="*/ 1695560 h 2237474"/>
              <a:gd name="connsiteX80" fmla="*/ 6098321 w 12192000"/>
              <a:gd name="connsiteY80" fmla="*/ 1721646 h 2237474"/>
              <a:gd name="connsiteX81" fmla="*/ 5880652 w 12192000"/>
              <a:gd name="connsiteY81" fmla="*/ 1779643 h 2237474"/>
              <a:gd name="connsiteX82" fmla="*/ 5785959 w 12192000"/>
              <a:gd name="connsiteY82" fmla="*/ 1775307 h 2237474"/>
              <a:gd name="connsiteX83" fmla="*/ 5643534 w 12192000"/>
              <a:gd name="connsiteY83" fmla="*/ 1802919 h 2237474"/>
              <a:gd name="connsiteX84" fmla="*/ 5518799 w 12192000"/>
              <a:gd name="connsiteY84" fmla="*/ 1818312 h 2237474"/>
              <a:gd name="connsiteX85" fmla="*/ 5505014 w 12192000"/>
              <a:gd name="connsiteY85" fmla="*/ 1819259 h 2237474"/>
              <a:gd name="connsiteX86" fmla="*/ 5453307 w 12192000"/>
              <a:gd name="connsiteY86" fmla="*/ 1815450 h 2237474"/>
              <a:gd name="connsiteX87" fmla="*/ 5364192 w 12192000"/>
              <a:gd name="connsiteY87" fmla="*/ 1826074 h 2237474"/>
              <a:gd name="connsiteX88" fmla="*/ 5350380 w 12192000"/>
              <a:gd name="connsiteY88" fmla="*/ 1830891 h 2237474"/>
              <a:gd name="connsiteX89" fmla="*/ 5259633 w 12192000"/>
              <a:gd name="connsiteY89" fmla="*/ 1837160 h 2237474"/>
              <a:gd name="connsiteX90" fmla="*/ 5197513 w 12192000"/>
              <a:gd name="connsiteY90" fmla="*/ 1844718 h 2237474"/>
              <a:gd name="connsiteX91" fmla="*/ 5168852 w 12192000"/>
              <a:gd name="connsiteY91" fmla="*/ 1844846 h 2237474"/>
              <a:gd name="connsiteX92" fmla="*/ 5114927 w 12192000"/>
              <a:gd name="connsiteY92" fmla="*/ 1847827 h 2237474"/>
              <a:gd name="connsiteX93" fmla="*/ 5108970 w 12192000"/>
              <a:gd name="connsiteY93" fmla="*/ 1847935 h 2237474"/>
              <a:gd name="connsiteX94" fmla="*/ 5067961 w 12192000"/>
              <a:gd name="connsiteY94" fmla="*/ 1845917 h 2237474"/>
              <a:gd name="connsiteX95" fmla="*/ 5007075 w 12192000"/>
              <a:gd name="connsiteY95" fmla="*/ 1838626 h 2237474"/>
              <a:gd name="connsiteX96" fmla="*/ 4944087 w 12192000"/>
              <a:gd name="connsiteY96" fmla="*/ 1823332 h 2237474"/>
              <a:gd name="connsiteX97" fmla="*/ 4907662 w 12192000"/>
              <a:gd name="connsiteY97" fmla="*/ 1816900 h 2237474"/>
              <a:gd name="connsiteX98" fmla="*/ 4882386 w 12192000"/>
              <a:gd name="connsiteY98" fmla="*/ 1809844 h 2237474"/>
              <a:gd name="connsiteX99" fmla="*/ 4811440 w 12192000"/>
              <a:gd name="connsiteY99" fmla="*/ 1804655 h 2237474"/>
              <a:gd name="connsiteX100" fmla="*/ 4691075 w 12192000"/>
              <a:gd name="connsiteY100" fmla="*/ 1801389 h 2237474"/>
              <a:gd name="connsiteX101" fmla="*/ 4611738 w 12192000"/>
              <a:gd name="connsiteY101" fmla="*/ 1776964 h 2237474"/>
              <a:gd name="connsiteX102" fmla="*/ 4560070 w 12192000"/>
              <a:gd name="connsiteY102" fmla="*/ 1785640 h 2237474"/>
              <a:gd name="connsiteX103" fmla="*/ 4536503 w 12192000"/>
              <a:gd name="connsiteY103" fmla="*/ 1785334 h 2237474"/>
              <a:gd name="connsiteX104" fmla="*/ 4513724 w 12192000"/>
              <a:gd name="connsiteY104" fmla="*/ 1791996 h 2237474"/>
              <a:gd name="connsiteX105" fmla="*/ 4459810 w 12192000"/>
              <a:gd name="connsiteY105" fmla="*/ 1797886 h 2237474"/>
              <a:gd name="connsiteX106" fmla="*/ 4379064 w 12192000"/>
              <a:gd name="connsiteY106" fmla="*/ 1817177 h 2237474"/>
              <a:gd name="connsiteX107" fmla="*/ 4319209 w 12192000"/>
              <a:gd name="connsiteY107" fmla="*/ 1834833 h 2237474"/>
              <a:gd name="connsiteX108" fmla="*/ 4290981 w 12192000"/>
              <a:gd name="connsiteY108" fmla="*/ 1839677 h 2237474"/>
              <a:gd name="connsiteX109" fmla="*/ 4285792 w 12192000"/>
              <a:gd name="connsiteY109" fmla="*/ 1836231 h 2237474"/>
              <a:gd name="connsiteX110" fmla="*/ 4238372 w 12192000"/>
              <a:gd name="connsiteY110" fmla="*/ 1851480 h 2237474"/>
              <a:gd name="connsiteX111" fmla="*/ 4232517 w 12192000"/>
              <a:gd name="connsiteY111" fmla="*/ 1852567 h 2237474"/>
              <a:gd name="connsiteX112" fmla="*/ 4191732 w 12192000"/>
              <a:gd name="connsiteY112" fmla="*/ 1857328 h 2237474"/>
              <a:gd name="connsiteX113" fmla="*/ 4065532 w 12192000"/>
              <a:gd name="connsiteY113" fmla="*/ 1855477 h 2237474"/>
              <a:gd name="connsiteX114" fmla="*/ 4028460 w 12192000"/>
              <a:gd name="connsiteY114" fmla="*/ 1855137 h 2237474"/>
              <a:gd name="connsiteX115" fmla="*/ 4002267 w 12192000"/>
              <a:gd name="connsiteY115" fmla="*/ 1852352 h 2237474"/>
              <a:gd name="connsiteX116" fmla="*/ 3931396 w 12192000"/>
              <a:gd name="connsiteY116" fmla="*/ 1858915 h 2237474"/>
              <a:gd name="connsiteX117" fmla="*/ 3812162 w 12192000"/>
              <a:gd name="connsiteY117" fmla="*/ 1875501 h 2237474"/>
              <a:gd name="connsiteX118" fmla="*/ 3729530 w 12192000"/>
              <a:gd name="connsiteY118" fmla="*/ 1864513 h 2237474"/>
              <a:gd name="connsiteX119" fmla="*/ 3680177 w 12192000"/>
              <a:gd name="connsiteY119" fmla="*/ 1881552 h 2237474"/>
              <a:gd name="connsiteX120" fmla="*/ 3567259 w 12192000"/>
              <a:gd name="connsiteY120" fmla="*/ 1893482 h 2237474"/>
              <a:gd name="connsiteX121" fmla="*/ 3405770 w 12192000"/>
              <a:gd name="connsiteY121" fmla="*/ 1904591 h 2237474"/>
              <a:gd name="connsiteX122" fmla="*/ 3280097 w 12192000"/>
              <a:gd name="connsiteY122" fmla="*/ 1919610 h 2237474"/>
              <a:gd name="connsiteX123" fmla="*/ 3123424 w 12192000"/>
              <a:gd name="connsiteY123" fmla="*/ 1952930 h 2237474"/>
              <a:gd name="connsiteX124" fmla="*/ 3009910 w 12192000"/>
              <a:gd name="connsiteY124" fmla="*/ 1957866 h 2237474"/>
              <a:gd name="connsiteX125" fmla="*/ 2995934 w 12192000"/>
              <a:gd name="connsiteY125" fmla="*/ 1967085 h 2237474"/>
              <a:gd name="connsiteX126" fmla="*/ 2980071 w 12192000"/>
              <a:gd name="connsiteY126" fmla="*/ 1972988 h 2237474"/>
              <a:gd name="connsiteX127" fmla="*/ 2978094 w 12192000"/>
              <a:gd name="connsiteY127" fmla="*/ 1972369 h 2237474"/>
              <a:gd name="connsiteX128" fmla="*/ 2942858 w 12192000"/>
              <a:gd name="connsiteY128" fmla="*/ 1981367 h 2237474"/>
              <a:gd name="connsiteX129" fmla="*/ 2875436 w 12192000"/>
              <a:gd name="connsiteY129" fmla="*/ 1996977 h 2237474"/>
              <a:gd name="connsiteX130" fmla="*/ 2874892 w 12192000"/>
              <a:gd name="connsiteY130" fmla="*/ 1996085 h 2237474"/>
              <a:gd name="connsiteX131" fmla="*/ 2864145 w 12192000"/>
              <a:gd name="connsiteY131" fmla="*/ 1994061 h 2237474"/>
              <a:gd name="connsiteX132" fmla="*/ 2843662 w 12192000"/>
              <a:gd name="connsiteY132" fmla="*/ 1992498 h 2237474"/>
              <a:gd name="connsiteX133" fmla="*/ 2796128 w 12192000"/>
              <a:gd name="connsiteY133" fmla="*/ 1976403 h 2237474"/>
              <a:gd name="connsiteX134" fmla="*/ 2756784 w 12192000"/>
              <a:gd name="connsiteY134" fmla="*/ 1985116 h 2237474"/>
              <a:gd name="connsiteX135" fmla="*/ 2748833 w 12192000"/>
              <a:gd name="connsiteY135" fmla="*/ 1986323 h 2237474"/>
              <a:gd name="connsiteX136" fmla="*/ 2748661 w 12192000"/>
              <a:gd name="connsiteY136" fmla="*/ 1986122 h 2237474"/>
              <a:gd name="connsiteX137" fmla="*/ 2740251 w 12192000"/>
              <a:gd name="connsiteY137" fmla="*/ 1986946 h 2237474"/>
              <a:gd name="connsiteX138" fmla="*/ 2718916 w 12192000"/>
              <a:gd name="connsiteY138" fmla="*/ 1990867 h 2237474"/>
              <a:gd name="connsiteX139" fmla="*/ 2713522 w 12192000"/>
              <a:gd name="connsiteY139" fmla="*/ 1990173 h 2237474"/>
              <a:gd name="connsiteX140" fmla="*/ 2680597 w 12192000"/>
              <a:gd name="connsiteY140" fmla="*/ 1984996 h 2237474"/>
              <a:gd name="connsiteX141" fmla="*/ 2578178 w 12192000"/>
              <a:gd name="connsiteY141" fmla="*/ 1990531 h 2237474"/>
              <a:gd name="connsiteX142" fmla="*/ 2476147 w 12192000"/>
              <a:gd name="connsiteY142" fmla="*/ 1998305 h 2237474"/>
              <a:gd name="connsiteX143" fmla="*/ 2373568 w 12192000"/>
              <a:gd name="connsiteY143" fmla="*/ 2003219 h 2237474"/>
              <a:gd name="connsiteX144" fmla="*/ 2321399 w 12192000"/>
              <a:gd name="connsiteY144" fmla="*/ 1989467 h 2237474"/>
              <a:gd name="connsiteX145" fmla="*/ 2315525 w 12192000"/>
              <a:gd name="connsiteY145" fmla="*/ 1989708 h 2237474"/>
              <a:gd name="connsiteX146" fmla="*/ 2300792 w 12192000"/>
              <a:gd name="connsiteY146" fmla="*/ 1994290 h 2237474"/>
              <a:gd name="connsiteX147" fmla="*/ 2295469 w 12192000"/>
              <a:gd name="connsiteY147" fmla="*/ 1996659 h 2237474"/>
              <a:gd name="connsiteX148" fmla="*/ 2287219 w 12192000"/>
              <a:gd name="connsiteY148" fmla="*/ 1998750 h 2237474"/>
              <a:gd name="connsiteX149" fmla="*/ 2286948 w 12192000"/>
              <a:gd name="connsiteY149" fmla="*/ 1998596 h 2237474"/>
              <a:gd name="connsiteX150" fmla="*/ 2243069 w 12192000"/>
              <a:gd name="connsiteY150" fmla="*/ 2015111 h 2237474"/>
              <a:gd name="connsiteX151" fmla="*/ 2186609 w 12192000"/>
              <a:gd name="connsiteY151" fmla="*/ 2008263 h 2237474"/>
              <a:gd name="connsiteX152" fmla="*/ 2164831 w 12192000"/>
              <a:gd name="connsiteY152" fmla="*/ 2010143 h 2237474"/>
              <a:gd name="connsiteX153" fmla="*/ 2152836 w 12192000"/>
              <a:gd name="connsiteY153" fmla="*/ 2010048 h 2237474"/>
              <a:gd name="connsiteX154" fmla="*/ 2117102 w 12192000"/>
              <a:gd name="connsiteY154" fmla="*/ 2023004 h 2237474"/>
              <a:gd name="connsiteX155" fmla="*/ 2111935 w 12192000"/>
              <a:gd name="connsiteY155" fmla="*/ 2023163 h 2237474"/>
              <a:gd name="connsiteX156" fmla="*/ 2089991 w 12192000"/>
              <a:gd name="connsiteY156" fmla="*/ 2034193 h 2237474"/>
              <a:gd name="connsiteX157" fmla="*/ 2058061 w 12192000"/>
              <a:gd name="connsiteY157" fmla="*/ 2047942 h 2237474"/>
              <a:gd name="connsiteX158" fmla="*/ 2055737 w 12192000"/>
              <a:gd name="connsiteY158" fmla="*/ 2047704 h 2237474"/>
              <a:gd name="connsiteX159" fmla="*/ 2042244 w 12192000"/>
              <a:gd name="connsiteY159" fmla="*/ 2055560 h 2237474"/>
              <a:gd name="connsiteX160" fmla="*/ 1976224 w 12192000"/>
              <a:gd name="connsiteY160" fmla="*/ 2074257 h 2237474"/>
              <a:gd name="connsiteX161" fmla="*/ 1877728 w 12192000"/>
              <a:gd name="connsiteY161" fmla="*/ 2101004 h 2237474"/>
              <a:gd name="connsiteX162" fmla="*/ 1759056 w 12192000"/>
              <a:gd name="connsiteY162" fmla="*/ 2125608 h 2237474"/>
              <a:gd name="connsiteX163" fmla="*/ 1637948 w 12192000"/>
              <a:gd name="connsiteY163" fmla="*/ 2172597 h 2237474"/>
              <a:gd name="connsiteX164" fmla="*/ 1434549 w 12192000"/>
              <a:gd name="connsiteY164" fmla="*/ 2234522 h 2237474"/>
              <a:gd name="connsiteX165" fmla="*/ 1398481 w 12192000"/>
              <a:gd name="connsiteY165" fmla="*/ 2237074 h 2237474"/>
              <a:gd name="connsiteX166" fmla="*/ 1398407 w 12192000"/>
              <a:gd name="connsiteY166" fmla="*/ 2237095 h 2237474"/>
              <a:gd name="connsiteX167" fmla="*/ 1370962 w 12192000"/>
              <a:gd name="connsiteY167" fmla="*/ 2237474 h 2237474"/>
              <a:gd name="connsiteX168" fmla="*/ 1356367 w 12192000"/>
              <a:gd name="connsiteY168" fmla="*/ 2235089 h 2237474"/>
              <a:gd name="connsiteX169" fmla="*/ 1324828 w 12192000"/>
              <a:gd name="connsiteY169" fmla="*/ 2231968 h 2237474"/>
              <a:gd name="connsiteX170" fmla="*/ 1297744 w 12192000"/>
              <a:gd name="connsiteY170" fmla="*/ 2235849 h 2237474"/>
              <a:gd name="connsiteX171" fmla="*/ 1286236 w 12192000"/>
              <a:gd name="connsiteY171" fmla="*/ 2233135 h 2237474"/>
              <a:gd name="connsiteX172" fmla="*/ 1283504 w 12192000"/>
              <a:gd name="connsiteY172" fmla="*/ 2233797 h 2237474"/>
              <a:gd name="connsiteX173" fmla="*/ 1279765 w 12192000"/>
              <a:gd name="connsiteY173" fmla="*/ 2229639 h 2237474"/>
              <a:gd name="connsiteX174" fmla="*/ 1195347 w 12192000"/>
              <a:gd name="connsiteY174" fmla="*/ 2212354 h 2237474"/>
              <a:gd name="connsiteX175" fmla="*/ 970251 w 12192000"/>
              <a:gd name="connsiteY175" fmla="*/ 2221029 h 2237474"/>
              <a:gd name="connsiteX176" fmla="*/ 812914 w 12192000"/>
              <a:gd name="connsiteY176" fmla="*/ 2202752 h 2237474"/>
              <a:gd name="connsiteX177" fmla="*/ 800195 w 12192000"/>
              <a:gd name="connsiteY177" fmla="*/ 2209407 h 2237474"/>
              <a:gd name="connsiteX178" fmla="*/ 784978 w 12192000"/>
              <a:gd name="connsiteY178" fmla="*/ 2212360 h 2237474"/>
              <a:gd name="connsiteX179" fmla="*/ 681987 w 12192000"/>
              <a:gd name="connsiteY179" fmla="*/ 2216757 h 2237474"/>
              <a:gd name="connsiteX180" fmla="*/ 669923 w 12192000"/>
              <a:gd name="connsiteY180" fmla="*/ 2211682 h 2237474"/>
              <a:gd name="connsiteX181" fmla="*/ 648680 w 12192000"/>
              <a:gd name="connsiteY181" fmla="*/ 2206229 h 2237474"/>
              <a:gd name="connsiteX182" fmla="*/ 597225 w 12192000"/>
              <a:gd name="connsiteY182" fmla="*/ 2180999 h 2237474"/>
              <a:gd name="connsiteX183" fmla="*/ 558449 w 12192000"/>
              <a:gd name="connsiteY183" fmla="*/ 2182346 h 2237474"/>
              <a:gd name="connsiteX184" fmla="*/ 550517 w 12192000"/>
              <a:gd name="connsiteY184" fmla="*/ 2182060 h 2237474"/>
              <a:gd name="connsiteX185" fmla="*/ 550309 w 12192000"/>
              <a:gd name="connsiteY185" fmla="*/ 2181825 h 2237474"/>
              <a:gd name="connsiteX186" fmla="*/ 541836 w 12192000"/>
              <a:gd name="connsiteY186" fmla="*/ 2181063 h 2237474"/>
              <a:gd name="connsiteX187" fmla="*/ 536057 w 12192000"/>
              <a:gd name="connsiteY187" fmla="*/ 2181537 h 2237474"/>
              <a:gd name="connsiteX188" fmla="*/ 520671 w 12192000"/>
              <a:gd name="connsiteY188" fmla="*/ 2180980 h 2237474"/>
              <a:gd name="connsiteX189" fmla="*/ 515024 w 12192000"/>
              <a:gd name="connsiteY189" fmla="*/ 2179258 h 2237474"/>
              <a:gd name="connsiteX190" fmla="*/ 512278 w 12192000"/>
              <a:gd name="connsiteY190" fmla="*/ 2176369 h 2237474"/>
              <a:gd name="connsiteX191" fmla="*/ 480419 w 12192000"/>
              <a:gd name="connsiteY191" fmla="*/ 2167807 h 2237474"/>
              <a:gd name="connsiteX192" fmla="*/ 413835 w 12192000"/>
              <a:gd name="connsiteY192" fmla="*/ 2156783 h 2237474"/>
              <a:gd name="connsiteX193" fmla="*/ 376513 w 12192000"/>
              <a:gd name="connsiteY193" fmla="*/ 2154014 h 2237474"/>
              <a:gd name="connsiteX194" fmla="*/ 273386 w 12192000"/>
              <a:gd name="connsiteY194" fmla="*/ 2142551 h 2237474"/>
              <a:gd name="connsiteX195" fmla="*/ 169207 w 12192000"/>
              <a:gd name="connsiteY195" fmla="*/ 2128100 h 2237474"/>
              <a:gd name="connsiteX196" fmla="*/ 93149 w 12192000"/>
              <a:gd name="connsiteY196" fmla="*/ 2105324 h 2237474"/>
              <a:gd name="connsiteX197" fmla="*/ 88109 w 12192000"/>
              <a:gd name="connsiteY197" fmla="*/ 2106704 h 2237474"/>
              <a:gd name="connsiteX198" fmla="*/ 80022 w 12192000"/>
              <a:gd name="connsiteY198" fmla="*/ 2107254 h 2237474"/>
              <a:gd name="connsiteX199" fmla="*/ 79717 w 12192000"/>
              <a:gd name="connsiteY199" fmla="*/ 2107046 h 2237474"/>
              <a:gd name="connsiteX200" fmla="*/ 72352 w 12192000"/>
              <a:gd name="connsiteY200" fmla="*/ 2107991 h 2237474"/>
              <a:gd name="connsiteX201" fmla="*/ 37645 w 12192000"/>
              <a:gd name="connsiteY201" fmla="*/ 2115401 h 2237474"/>
              <a:gd name="connsiteX202" fmla="*/ 4572 w 12192000"/>
              <a:gd name="connsiteY202" fmla="*/ 2111091 h 2237474"/>
              <a:gd name="connsiteX203" fmla="*/ 0 w 12192000"/>
              <a:gd name="connsiteY203" fmla="*/ 2110468 h 2237474"/>
              <a:gd name="connsiteX204" fmla="*/ 0 w 12192000"/>
              <a:gd name="connsiteY20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99084 w 12192000"/>
              <a:gd name="connsiteY67" fmla="*/ 1634317 h 2237474"/>
              <a:gd name="connsiteX68" fmla="*/ 6900177 w 12192000"/>
              <a:gd name="connsiteY68" fmla="*/ 1636016 h 2237474"/>
              <a:gd name="connsiteX69" fmla="*/ 6795372 w 12192000"/>
              <a:gd name="connsiteY69" fmla="*/ 1644845 h 2237474"/>
              <a:gd name="connsiteX70" fmla="*/ 6692251 w 12192000"/>
              <a:gd name="connsiteY70" fmla="*/ 1656357 h 2237474"/>
              <a:gd name="connsiteX71" fmla="*/ 6655235 w 12192000"/>
              <a:gd name="connsiteY71" fmla="*/ 1661869 h 2237474"/>
              <a:gd name="connsiteX72" fmla="*/ 6554894 w 12192000"/>
              <a:gd name="connsiteY72" fmla="*/ 1664428 h 2237474"/>
              <a:gd name="connsiteX73" fmla="*/ 6516595 w 12192000"/>
              <a:gd name="connsiteY73" fmla="*/ 1667475 h 2237474"/>
              <a:gd name="connsiteX74" fmla="*/ 6508541 w 12192000"/>
              <a:gd name="connsiteY74" fmla="*/ 1668757 h 2237474"/>
              <a:gd name="connsiteX75" fmla="*/ 6471012 w 12192000"/>
              <a:gd name="connsiteY75" fmla="*/ 1678604 h 2237474"/>
              <a:gd name="connsiteX76" fmla="*/ 6364035 w 12192000"/>
              <a:gd name="connsiteY76" fmla="*/ 1667683 h 2237474"/>
              <a:gd name="connsiteX77" fmla="*/ 6280959 w 12192000"/>
              <a:gd name="connsiteY77" fmla="*/ 1689329 h 2237474"/>
              <a:gd name="connsiteX78" fmla="*/ 6243319 w 12192000"/>
              <a:gd name="connsiteY78" fmla="*/ 1695560 h 2237474"/>
              <a:gd name="connsiteX79" fmla="*/ 6098321 w 12192000"/>
              <a:gd name="connsiteY79" fmla="*/ 1721646 h 2237474"/>
              <a:gd name="connsiteX80" fmla="*/ 5880652 w 12192000"/>
              <a:gd name="connsiteY80" fmla="*/ 1779643 h 2237474"/>
              <a:gd name="connsiteX81" fmla="*/ 5785959 w 12192000"/>
              <a:gd name="connsiteY81" fmla="*/ 1775307 h 2237474"/>
              <a:gd name="connsiteX82" fmla="*/ 5643534 w 12192000"/>
              <a:gd name="connsiteY82" fmla="*/ 1802919 h 2237474"/>
              <a:gd name="connsiteX83" fmla="*/ 5518799 w 12192000"/>
              <a:gd name="connsiteY83" fmla="*/ 1818312 h 2237474"/>
              <a:gd name="connsiteX84" fmla="*/ 5505014 w 12192000"/>
              <a:gd name="connsiteY84" fmla="*/ 1819259 h 2237474"/>
              <a:gd name="connsiteX85" fmla="*/ 5453307 w 12192000"/>
              <a:gd name="connsiteY85" fmla="*/ 1815450 h 2237474"/>
              <a:gd name="connsiteX86" fmla="*/ 5364192 w 12192000"/>
              <a:gd name="connsiteY86" fmla="*/ 1826074 h 2237474"/>
              <a:gd name="connsiteX87" fmla="*/ 5350380 w 12192000"/>
              <a:gd name="connsiteY87" fmla="*/ 1830891 h 2237474"/>
              <a:gd name="connsiteX88" fmla="*/ 5259633 w 12192000"/>
              <a:gd name="connsiteY88" fmla="*/ 1837160 h 2237474"/>
              <a:gd name="connsiteX89" fmla="*/ 5197513 w 12192000"/>
              <a:gd name="connsiteY89" fmla="*/ 1844718 h 2237474"/>
              <a:gd name="connsiteX90" fmla="*/ 5168852 w 12192000"/>
              <a:gd name="connsiteY90" fmla="*/ 1844846 h 2237474"/>
              <a:gd name="connsiteX91" fmla="*/ 5114927 w 12192000"/>
              <a:gd name="connsiteY91" fmla="*/ 1847827 h 2237474"/>
              <a:gd name="connsiteX92" fmla="*/ 5108970 w 12192000"/>
              <a:gd name="connsiteY92" fmla="*/ 1847935 h 2237474"/>
              <a:gd name="connsiteX93" fmla="*/ 5067961 w 12192000"/>
              <a:gd name="connsiteY93" fmla="*/ 1845917 h 2237474"/>
              <a:gd name="connsiteX94" fmla="*/ 5007075 w 12192000"/>
              <a:gd name="connsiteY94" fmla="*/ 1838626 h 2237474"/>
              <a:gd name="connsiteX95" fmla="*/ 4944087 w 12192000"/>
              <a:gd name="connsiteY95" fmla="*/ 1823332 h 2237474"/>
              <a:gd name="connsiteX96" fmla="*/ 4907662 w 12192000"/>
              <a:gd name="connsiteY96" fmla="*/ 1816900 h 2237474"/>
              <a:gd name="connsiteX97" fmla="*/ 4882386 w 12192000"/>
              <a:gd name="connsiteY97" fmla="*/ 1809844 h 2237474"/>
              <a:gd name="connsiteX98" fmla="*/ 4811440 w 12192000"/>
              <a:gd name="connsiteY98" fmla="*/ 1804655 h 2237474"/>
              <a:gd name="connsiteX99" fmla="*/ 4691075 w 12192000"/>
              <a:gd name="connsiteY99" fmla="*/ 1801389 h 2237474"/>
              <a:gd name="connsiteX100" fmla="*/ 4611738 w 12192000"/>
              <a:gd name="connsiteY100" fmla="*/ 1776964 h 2237474"/>
              <a:gd name="connsiteX101" fmla="*/ 4560070 w 12192000"/>
              <a:gd name="connsiteY101" fmla="*/ 1785640 h 2237474"/>
              <a:gd name="connsiteX102" fmla="*/ 4536503 w 12192000"/>
              <a:gd name="connsiteY102" fmla="*/ 1785334 h 2237474"/>
              <a:gd name="connsiteX103" fmla="*/ 4513724 w 12192000"/>
              <a:gd name="connsiteY103" fmla="*/ 1791996 h 2237474"/>
              <a:gd name="connsiteX104" fmla="*/ 4459810 w 12192000"/>
              <a:gd name="connsiteY104" fmla="*/ 1797886 h 2237474"/>
              <a:gd name="connsiteX105" fmla="*/ 4379064 w 12192000"/>
              <a:gd name="connsiteY105" fmla="*/ 1817177 h 2237474"/>
              <a:gd name="connsiteX106" fmla="*/ 4319209 w 12192000"/>
              <a:gd name="connsiteY106" fmla="*/ 1834833 h 2237474"/>
              <a:gd name="connsiteX107" fmla="*/ 4290981 w 12192000"/>
              <a:gd name="connsiteY107" fmla="*/ 1839677 h 2237474"/>
              <a:gd name="connsiteX108" fmla="*/ 4285792 w 12192000"/>
              <a:gd name="connsiteY108" fmla="*/ 1836231 h 2237474"/>
              <a:gd name="connsiteX109" fmla="*/ 4238372 w 12192000"/>
              <a:gd name="connsiteY109" fmla="*/ 1851480 h 2237474"/>
              <a:gd name="connsiteX110" fmla="*/ 4232517 w 12192000"/>
              <a:gd name="connsiteY110" fmla="*/ 1852567 h 2237474"/>
              <a:gd name="connsiteX111" fmla="*/ 4191732 w 12192000"/>
              <a:gd name="connsiteY111" fmla="*/ 1857328 h 2237474"/>
              <a:gd name="connsiteX112" fmla="*/ 4065532 w 12192000"/>
              <a:gd name="connsiteY112" fmla="*/ 1855477 h 2237474"/>
              <a:gd name="connsiteX113" fmla="*/ 4028460 w 12192000"/>
              <a:gd name="connsiteY113" fmla="*/ 1855137 h 2237474"/>
              <a:gd name="connsiteX114" fmla="*/ 4002267 w 12192000"/>
              <a:gd name="connsiteY114" fmla="*/ 1852352 h 2237474"/>
              <a:gd name="connsiteX115" fmla="*/ 3931396 w 12192000"/>
              <a:gd name="connsiteY115" fmla="*/ 1858915 h 2237474"/>
              <a:gd name="connsiteX116" fmla="*/ 3812162 w 12192000"/>
              <a:gd name="connsiteY116" fmla="*/ 1875501 h 2237474"/>
              <a:gd name="connsiteX117" fmla="*/ 3729530 w 12192000"/>
              <a:gd name="connsiteY117" fmla="*/ 1864513 h 2237474"/>
              <a:gd name="connsiteX118" fmla="*/ 3680177 w 12192000"/>
              <a:gd name="connsiteY118" fmla="*/ 1881552 h 2237474"/>
              <a:gd name="connsiteX119" fmla="*/ 3567259 w 12192000"/>
              <a:gd name="connsiteY119" fmla="*/ 1893482 h 2237474"/>
              <a:gd name="connsiteX120" fmla="*/ 3405770 w 12192000"/>
              <a:gd name="connsiteY120" fmla="*/ 1904591 h 2237474"/>
              <a:gd name="connsiteX121" fmla="*/ 3280097 w 12192000"/>
              <a:gd name="connsiteY121" fmla="*/ 1919610 h 2237474"/>
              <a:gd name="connsiteX122" fmla="*/ 3123424 w 12192000"/>
              <a:gd name="connsiteY122" fmla="*/ 1952930 h 2237474"/>
              <a:gd name="connsiteX123" fmla="*/ 3009910 w 12192000"/>
              <a:gd name="connsiteY123" fmla="*/ 1957866 h 2237474"/>
              <a:gd name="connsiteX124" fmla="*/ 2995934 w 12192000"/>
              <a:gd name="connsiteY124" fmla="*/ 1967085 h 2237474"/>
              <a:gd name="connsiteX125" fmla="*/ 2980071 w 12192000"/>
              <a:gd name="connsiteY125" fmla="*/ 1972988 h 2237474"/>
              <a:gd name="connsiteX126" fmla="*/ 2978094 w 12192000"/>
              <a:gd name="connsiteY126" fmla="*/ 1972369 h 2237474"/>
              <a:gd name="connsiteX127" fmla="*/ 2942858 w 12192000"/>
              <a:gd name="connsiteY127" fmla="*/ 1981367 h 2237474"/>
              <a:gd name="connsiteX128" fmla="*/ 2875436 w 12192000"/>
              <a:gd name="connsiteY128" fmla="*/ 1996977 h 2237474"/>
              <a:gd name="connsiteX129" fmla="*/ 2874892 w 12192000"/>
              <a:gd name="connsiteY129" fmla="*/ 1996085 h 2237474"/>
              <a:gd name="connsiteX130" fmla="*/ 2864145 w 12192000"/>
              <a:gd name="connsiteY130" fmla="*/ 1994061 h 2237474"/>
              <a:gd name="connsiteX131" fmla="*/ 2843662 w 12192000"/>
              <a:gd name="connsiteY131" fmla="*/ 1992498 h 2237474"/>
              <a:gd name="connsiteX132" fmla="*/ 2796128 w 12192000"/>
              <a:gd name="connsiteY132" fmla="*/ 1976403 h 2237474"/>
              <a:gd name="connsiteX133" fmla="*/ 2756784 w 12192000"/>
              <a:gd name="connsiteY133" fmla="*/ 1985116 h 2237474"/>
              <a:gd name="connsiteX134" fmla="*/ 2748833 w 12192000"/>
              <a:gd name="connsiteY134" fmla="*/ 1986323 h 2237474"/>
              <a:gd name="connsiteX135" fmla="*/ 2748661 w 12192000"/>
              <a:gd name="connsiteY135" fmla="*/ 1986122 h 2237474"/>
              <a:gd name="connsiteX136" fmla="*/ 2740251 w 12192000"/>
              <a:gd name="connsiteY136" fmla="*/ 1986946 h 2237474"/>
              <a:gd name="connsiteX137" fmla="*/ 2718916 w 12192000"/>
              <a:gd name="connsiteY137" fmla="*/ 1990867 h 2237474"/>
              <a:gd name="connsiteX138" fmla="*/ 2713522 w 12192000"/>
              <a:gd name="connsiteY138" fmla="*/ 1990173 h 2237474"/>
              <a:gd name="connsiteX139" fmla="*/ 2680597 w 12192000"/>
              <a:gd name="connsiteY139" fmla="*/ 1984996 h 2237474"/>
              <a:gd name="connsiteX140" fmla="*/ 2578178 w 12192000"/>
              <a:gd name="connsiteY140" fmla="*/ 1990531 h 2237474"/>
              <a:gd name="connsiteX141" fmla="*/ 2476147 w 12192000"/>
              <a:gd name="connsiteY141" fmla="*/ 1998305 h 2237474"/>
              <a:gd name="connsiteX142" fmla="*/ 2373568 w 12192000"/>
              <a:gd name="connsiteY142" fmla="*/ 2003219 h 2237474"/>
              <a:gd name="connsiteX143" fmla="*/ 2321399 w 12192000"/>
              <a:gd name="connsiteY143" fmla="*/ 1989467 h 2237474"/>
              <a:gd name="connsiteX144" fmla="*/ 2315525 w 12192000"/>
              <a:gd name="connsiteY144" fmla="*/ 1989708 h 2237474"/>
              <a:gd name="connsiteX145" fmla="*/ 2300792 w 12192000"/>
              <a:gd name="connsiteY145" fmla="*/ 1994290 h 2237474"/>
              <a:gd name="connsiteX146" fmla="*/ 2295469 w 12192000"/>
              <a:gd name="connsiteY146" fmla="*/ 1996659 h 2237474"/>
              <a:gd name="connsiteX147" fmla="*/ 2287219 w 12192000"/>
              <a:gd name="connsiteY147" fmla="*/ 1998750 h 2237474"/>
              <a:gd name="connsiteX148" fmla="*/ 2286948 w 12192000"/>
              <a:gd name="connsiteY148" fmla="*/ 1998596 h 2237474"/>
              <a:gd name="connsiteX149" fmla="*/ 2243069 w 12192000"/>
              <a:gd name="connsiteY149" fmla="*/ 2015111 h 2237474"/>
              <a:gd name="connsiteX150" fmla="*/ 2186609 w 12192000"/>
              <a:gd name="connsiteY150" fmla="*/ 2008263 h 2237474"/>
              <a:gd name="connsiteX151" fmla="*/ 2164831 w 12192000"/>
              <a:gd name="connsiteY151" fmla="*/ 2010143 h 2237474"/>
              <a:gd name="connsiteX152" fmla="*/ 2152836 w 12192000"/>
              <a:gd name="connsiteY152" fmla="*/ 2010048 h 2237474"/>
              <a:gd name="connsiteX153" fmla="*/ 2117102 w 12192000"/>
              <a:gd name="connsiteY153" fmla="*/ 2023004 h 2237474"/>
              <a:gd name="connsiteX154" fmla="*/ 2111935 w 12192000"/>
              <a:gd name="connsiteY154" fmla="*/ 2023163 h 2237474"/>
              <a:gd name="connsiteX155" fmla="*/ 2089991 w 12192000"/>
              <a:gd name="connsiteY155" fmla="*/ 2034193 h 2237474"/>
              <a:gd name="connsiteX156" fmla="*/ 2058061 w 12192000"/>
              <a:gd name="connsiteY156" fmla="*/ 2047942 h 2237474"/>
              <a:gd name="connsiteX157" fmla="*/ 2055737 w 12192000"/>
              <a:gd name="connsiteY157" fmla="*/ 2047704 h 2237474"/>
              <a:gd name="connsiteX158" fmla="*/ 2042244 w 12192000"/>
              <a:gd name="connsiteY158" fmla="*/ 2055560 h 2237474"/>
              <a:gd name="connsiteX159" fmla="*/ 1976224 w 12192000"/>
              <a:gd name="connsiteY159" fmla="*/ 2074257 h 2237474"/>
              <a:gd name="connsiteX160" fmla="*/ 1877728 w 12192000"/>
              <a:gd name="connsiteY160" fmla="*/ 2101004 h 2237474"/>
              <a:gd name="connsiteX161" fmla="*/ 1759056 w 12192000"/>
              <a:gd name="connsiteY161" fmla="*/ 2125608 h 2237474"/>
              <a:gd name="connsiteX162" fmla="*/ 1637948 w 12192000"/>
              <a:gd name="connsiteY162" fmla="*/ 2172597 h 2237474"/>
              <a:gd name="connsiteX163" fmla="*/ 1434549 w 12192000"/>
              <a:gd name="connsiteY163" fmla="*/ 2234522 h 2237474"/>
              <a:gd name="connsiteX164" fmla="*/ 1398481 w 12192000"/>
              <a:gd name="connsiteY164" fmla="*/ 2237074 h 2237474"/>
              <a:gd name="connsiteX165" fmla="*/ 1398407 w 12192000"/>
              <a:gd name="connsiteY165" fmla="*/ 2237095 h 2237474"/>
              <a:gd name="connsiteX166" fmla="*/ 1370962 w 12192000"/>
              <a:gd name="connsiteY166" fmla="*/ 2237474 h 2237474"/>
              <a:gd name="connsiteX167" fmla="*/ 1356367 w 12192000"/>
              <a:gd name="connsiteY167" fmla="*/ 2235089 h 2237474"/>
              <a:gd name="connsiteX168" fmla="*/ 1324828 w 12192000"/>
              <a:gd name="connsiteY168" fmla="*/ 2231968 h 2237474"/>
              <a:gd name="connsiteX169" fmla="*/ 1297744 w 12192000"/>
              <a:gd name="connsiteY169" fmla="*/ 2235849 h 2237474"/>
              <a:gd name="connsiteX170" fmla="*/ 1286236 w 12192000"/>
              <a:gd name="connsiteY170" fmla="*/ 2233135 h 2237474"/>
              <a:gd name="connsiteX171" fmla="*/ 1283504 w 12192000"/>
              <a:gd name="connsiteY171" fmla="*/ 2233797 h 2237474"/>
              <a:gd name="connsiteX172" fmla="*/ 1279765 w 12192000"/>
              <a:gd name="connsiteY172" fmla="*/ 2229639 h 2237474"/>
              <a:gd name="connsiteX173" fmla="*/ 1195347 w 12192000"/>
              <a:gd name="connsiteY173" fmla="*/ 2212354 h 2237474"/>
              <a:gd name="connsiteX174" fmla="*/ 970251 w 12192000"/>
              <a:gd name="connsiteY174" fmla="*/ 2221029 h 2237474"/>
              <a:gd name="connsiteX175" fmla="*/ 812914 w 12192000"/>
              <a:gd name="connsiteY175" fmla="*/ 2202752 h 2237474"/>
              <a:gd name="connsiteX176" fmla="*/ 800195 w 12192000"/>
              <a:gd name="connsiteY176" fmla="*/ 2209407 h 2237474"/>
              <a:gd name="connsiteX177" fmla="*/ 784978 w 12192000"/>
              <a:gd name="connsiteY177" fmla="*/ 2212360 h 2237474"/>
              <a:gd name="connsiteX178" fmla="*/ 681987 w 12192000"/>
              <a:gd name="connsiteY178" fmla="*/ 2216757 h 2237474"/>
              <a:gd name="connsiteX179" fmla="*/ 669923 w 12192000"/>
              <a:gd name="connsiteY179" fmla="*/ 2211682 h 2237474"/>
              <a:gd name="connsiteX180" fmla="*/ 648680 w 12192000"/>
              <a:gd name="connsiteY180" fmla="*/ 2206229 h 2237474"/>
              <a:gd name="connsiteX181" fmla="*/ 597225 w 12192000"/>
              <a:gd name="connsiteY181" fmla="*/ 2180999 h 2237474"/>
              <a:gd name="connsiteX182" fmla="*/ 558449 w 12192000"/>
              <a:gd name="connsiteY182" fmla="*/ 2182346 h 2237474"/>
              <a:gd name="connsiteX183" fmla="*/ 550517 w 12192000"/>
              <a:gd name="connsiteY183" fmla="*/ 2182060 h 2237474"/>
              <a:gd name="connsiteX184" fmla="*/ 550309 w 12192000"/>
              <a:gd name="connsiteY184" fmla="*/ 2181825 h 2237474"/>
              <a:gd name="connsiteX185" fmla="*/ 541836 w 12192000"/>
              <a:gd name="connsiteY185" fmla="*/ 2181063 h 2237474"/>
              <a:gd name="connsiteX186" fmla="*/ 536057 w 12192000"/>
              <a:gd name="connsiteY186" fmla="*/ 2181537 h 2237474"/>
              <a:gd name="connsiteX187" fmla="*/ 520671 w 12192000"/>
              <a:gd name="connsiteY187" fmla="*/ 2180980 h 2237474"/>
              <a:gd name="connsiteX188" fmla="*/ 515024 w 12192000"/>
              <a:gd name="connsiteY188" fmla="*/ 2179258 h 2237474"/>
              <a:gd name="connsiteX189" fmla="*/ 512278 w 12192000"/>
              <a:gd name="connsiteY189" fmla="*/ 2176369 h 2237474"/>
              <a:gd name="connsiteX190" fmla="*/ 480419 w 12192000"/>
              <a:gd name="connsiteY190" fmla="*/ 2167807 h 2237474"/>
              <a:gd name="connsiteX191" fmla="*/ 413835 w 12192000"/>
              <a:gd name="connsiteY191" fmla="*/ 2156783 h 2237474"/>
              <a:gd name="connsiteX192" fmla="*/ 376513 w 12192000"/>
              <a:gd name="connsiteY192" fmla="*/ 2154014 h 2237474"/>
              <a:gd name="connsiteX193" fmla="*/ 273386 w 12192000"/>
              <a:gd name="connsiteY193" fmla="*/ 2142551 h 2237474"/>
              <a:gd name="connsiteX194" fmla="*/ 169207 w 12192000"/>
              <a:gd name="connsiteY194" fmla="*/ 2128100 h 2237474"/>
              <a:gd name="connsiteX195" fmla="*/ 93149 w 12192000"/>
              <a:gd name="connsiteY195" fmla="*/ 2105324 h 2237474"/>
              <a:gd name="connsiteX196" fmla="*/ 88109 w 12192000"/>
              <a:gd name="connsiteY196" fmla="*/ 2106704 h 2237474"/>
              <a:gd name="connsiteX197" fmla="*/ 80022 w 12192000"/>
              <a:gd name="connsiteY197" fmla="*/ 2107254 h 2237474"/>
              <a:gd name="connsiteX198" fmla="*/ 79717 w 12192000"/>
              <a:gd name="connsiteY198" fmla="*/ 2107046 h 2237474"/>
              <a:gd name="connsiteX199" fmla="*/ 72352 w 12192000"/>
              <a:gd name="connsiteY199" fmla="*/ 2107991 h 2237474"/>
              <a:gd name="connsiteX200" fmla="*/ 37645 w 12192000"/>
              <a:gd name="connsiteY200" fmla="*/ 2115401 h 2237474"/>
              <a:gd name="connsiteX201" fmla="*/ 4572 w 12192000"/>
              <a:gd name="connsiteY201" fmla="*/ 2111091 h 2237474"/>
              <a:gd name="connsiteX202" fmla="*/ 0 w 12192000"/>
              <a:gd name="connsiteY202" fmla="*/ 2110468 h 2237474"/>
              <a:gd name="connsiteX203" fmla="*/ 0 w 12192000"/>
              <a:gd name="connsiteY20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350380 w 12192000"/>
              <a:gd name="connsiteY86" fmla="*/ 1830891 h 2237474"/>
              <a:gd name="connsiteX87" fmla="*/ 5259633 w 12192000"/>
              <a:gd name="connsiteY87" fmla="*/ 1837160 h 2237474"/>
              <a:gd name="connsiteX88" fmla="*/ 5197513 w 12192000"/>
              <a:gd name="connsiteY88" fmla="*/ 1844718 h 2237474"/>
              <a:gd name="connsiteX89" fmla="*/ 5168852 w 12192000"/>
              <a:gd name="connsiteY89" fmla="*/ 1844846 h 2237474"/>
              <a:gd name="connsiteX90" fmla="*/ 5114927 w 12192000"/>
              <a:gd name="connsiteY90" fmla="*/ 1847827 h 2237474"/>
              <a:gd name="connsiteX91" fmla="*/ 5108970 w 12192000"/>
              <a:gd name="connsiteY91" fmla="*/ 1847935 h 2237474"/>
              <a:gd name="connsiteX92" fmla="*/ 5067961 w 12192000"/>
              <a:gd name="connsiteY92" fmla="*/ 1845917 h 2237474"/>
              <a:gd name="connsiteX93" fmla="*/ 5007075 w 12192000"/>
              <a:gd name="connsiteY93" fmla="*/ 1838626 h 2237474"/>
              <a:gd name="connsiteX94" fmla="*/ 4944087 w 12192000"/>
              <a:gd name="connsiteY94" fmla="*/ 1823332 h 2237474"/>
              <a:gd name="connsiteX95" fmla="*/ 4907662 w 12192000"/>
              <a:gd name="connsiteY95" fmla="*/ 1816900 h 2237474"/>
              <a:gd name="connsiteX96" fmla="*/ 4882386 w 12192000"/>
              <a:gd name="connsiteY96" fmla="*/ 1809844 h 2237474"/>
              <a:gd name="connsiteX97" fmla="*/ 4811440 w 12192000"/>
              <a:gd name="connsiteY97" fmla="*/ 1804655 h 2237474"/>
              <a:gd name="connsiteX98" fmla="*/ 4691075 w 12192000"/>
              <a:gd name="connsiteY98" fmla="*/ 1801389 h 2237474"/>
              <a:gd name="connsiteX99" fmla="*/ 4611738 w 12192000"/>
              <a:gd name="connsiteY99" fmla="*/ 1776964 h 2237474"/>
              <a:gd name="connsiteX100" fmla="*/ 4560070 w 12192000"/>
              <a:gd name="connsiteY100" fmla="*/ 1785640 h 2237474"/>
              <a:gd name="connsiteX101" fmla="*/ 4536503 w 12192000"/>
              <a:gd name="connsiteY101" fmla="*/ 1785334 h 2237474"/>
              <a:gd name="connsiteX102" fmla="*/ 4513724 w 12192000"/>
              <a:gd name="connsiteY102" fmla="*/ 1791996 h 2237474"/>
              <a:gd name="connsiteX103" fmla="*/ 4459810 w 12192000"/>
              <a:gd name="connsiteY103" fmla="*/ 1797886 h 2237474"/>
              <a:gd name="connsiteX104" fmla="*/ 4379064 w 12192000"/>
              <a:gd name="connsiteY104" fmla="*/ 1817177 h 2237474"/>
              <a:gd name="connsiteX105" fmla="*/ 4319209 w 12192000"/>
              <a:gd name="connsiteY105" fmla="*/ 1834833 h 2237474"/>
              <a:gd name="connsiteX106" fmla="*/ 4290981 w 12192000"/>
              <a:gd name="connsiteY106" fmla="*/ 1839677 h 2237474"/>
              <a:gd name="connsiteX107" fmla="*/ 4285792 w 12192000"/>
              <a:gd name="connsiteY107" fmla="*/ 1836231 h 2237474"/>
              <a:gd name="connsiteX108" fmla="*/ 4238372 w 12192000"/>
              <a:gd name="connsiteY108" fmla="*/ 1851480 h 2237474"/>
              <a:gd name="connsiteX109" fmla="*/ 4232517 w 12192000"/>
              <a:gd name="connsiteY109" fmla="*/ 1852567 h 2237474"/>
              <a:gd name="connsiteX110" fmla="*/ 4191732 w 12192000"/>
              <a:gd name="connsiteY110" fmla="*/ 1857328 h 2237474"/>
              <a:gd name="connsiteX111" fmla="*/ 4065532 w 12192000"/>
              <a:gd name="connsiteY111" fmla="*/ 1855477 h 2237474"/>
              <a:gd name="connsiteX112" fmla="*/ 4028460 w 12192000"/>
              <a:gd name="connsiteY112" fmla="*/ 1855137 h 2237474"/>
              <a:gd name="connsiteX113" fmla="*/ 4002267 w 12192000"/>
              <a:gd name="connsiteY113" fmla="*/ 1852352 h 2237474"/>
              <a:gd name="connsiteX114" fmla="*/ 3931396 w 12192000"/>
              <a:gd name="connsiteY114" fmla="*/ 1858915 h 2237474"/>
              <a:gd name="connsiteX115" fmla="*/ 3812162 w 12192000"/>
              <a:gd name="connsiteY115" fmla="*/ 1875501 h 2237474"/>
              <a:gd name="connsiteX116" fmla="*/ 3729530 w 12192000"/>
              <a:gd name="connsiteY116" fmla="*/ 1864513 h 2237474"/>
              <a:gd name="connsiteX117" fmla="*/ 3680177 w 12192000"/>
              <a:gd name="connsiteY117" fmla="*/ 1881552 h 2237474"/>
              <a:gd name="connsiteX118" fmla="*/ 3567259 w 12192000"/>
              <a:gd name="connsiteY118" fmla="*/ 1893482 h 2237474"/>
              <a:gd name="connsiteX119" fmla="*/ 3405770 w 12192000"/>
              <a:gd name="connsiteY119" fmla="*/ 1904591 h 2237474"/>
              <a:gd name="connsiteX120" fmla="*/ 3280097 w 12192000"/>
              <a:gd name="connsiteY120" fmla="*/ 1919610 h 2237474"/>
              <a:gd name="connsiteX121" fmla="*/ 3123424 w 12192000"/>
              <a:gd name="connsiteY121" fmla="*/ 1952930 h 2237474"/>
              <a:gd name="connsiteX122" fmla="*/ 3009910 w 12192000"/>
              <a:gd name="connsiteY122" fmla="*/ 1957866 h 2237474"/>
              <a:gd name="connsiteX123" fmla="*/ 2995934 w 12192000"/>
              <a:gd name="connsiteY123" fmla="*/ 1967085 h 2237474"/>
              <a:gd name="connsiteX124" fmla="*/ 2980071 w 12192000"/>
              <a:gd name="connsiteY124" fmla="*/ 1972988 h 2237474"/>
              <a:gd name="connsiteX125" fmla="*/ 2978094 w 12192000"/>
              <a:gd name="connsiteY125" fmla="*/ 1972369 h 2237474"/>
              <a:gd name="connsiteX126" fmla="*/ 2942858 w 12192000"/>
              <a:gd name="connsiteY126" fmla="*/ 1981367 h 2237474"/>
              <a:gd name="connsiteX127" fmla="*/ 2875436 w 12192000"/>
              <a:gd name="connsiteY127" fmla="*/ 1996977 h 2237474"/>
              <a:gd name="connsiteX128" fmla="*/ 2874892 w 12192000"/>
              <a:gd name="connsiteY128" fmla="*/ 1996085 h 2237474"/>
              <a:gd name="connsiteX129" fmla="*/ 2864145 w 12192000"/>
              <a:gd name="connsiteY129" fmla="*/ 1994061 h 2237474"/>
              <a:gd name="connsiteX130" fmla="*/ 2843662 w 12192000"/>
              <a:gd name="connsiteY130" fmla="*/ 1992498 h 2237474"/>
              <a:gd name="connsiteX131" fmla="*/ 2796128 w 12192000"/>
              <a:gd name="connsiteY131" fmla="*/ 1976403 h 2237474"/>
              <a:gd name="connsiteX132" fmla="*/ 2756784 w 12192000"/>
              <a:gd name="connsiteY132" fmla="*/ 1985116 h 2237474"/>
              <a:gd name="connsiteX133" fmla="*/ 2748833 w 12192000"/>
              <a:gd name="connsiteY133" fmla="*/ 1986323 h 2237474"/>
              <a:gd name="connsiteX134" fmla="*/ 2748661 w 12192000"/>
              <a:gd name="connsiteY134" fmla="*/ 1986122 h 2237474"/>
              <a:gd name="connsiteX135" fmla="*/ 2740251 w 12192000"/>
              <a:gd name="connsiteY135" fmla="*/ 1986946 h 2237474"/>
              <a:gd name="connsiteX136" fmla="*/ 2718916 w 12192000"/>
              <a:gd name="connsiteY136" fmla="*/ 1990867 h 2237474"/>
              <a:gd name="connsiteX137" fmla="*/ 2713522 w 12192000"/>
              <a:gd name="connsiteY137" fmla="*/ 1990173 h 2237474"/>
              <a:gd name="connsiteX138" fmla="*/ 2680597 w 12192000"/>
              <a:gd name="connsiteY138" fmla="*/ 1984996 h 2237474"/>
              <a:gd name="connsiteX139" fmla="*/ 2578178 w 12192000"/>
              <a:gd name="connsiteY139" fmla="*/ 1990531 h 2237474"/>
              <a:gd name="connsiteX140" fmla="*/ 2476147 w 12192000"/>
              <a:gd name="connsiteY140" fmla="*/ 1998305 h 2237474"/>
              <a:gd name="connsiteX141" fmla="*/ 2373568 w 12192000"/>
              <a:gd name="connsiteY141" fmla="*/ 2003219 h 2237474"/>
              <a:gd name="connsiteX142" fmla="*/ 2321399 w 12192000"/>
              <a:gd name="connsiteY142" fmla="*/ 1989467 h 2237474"/>
              <a:gd name="connsiteX143" fmla="*/ 2315525 w 12192000"/>
              <a:gd name="connsiteY143" fmla="*/ 1989708 h 2237474"/>
              <a:gd name="connsiteX144" fmla="*/ 2300792 w 12192000"/>
              <a:gd name="connsiteY144" fmla="*/ 1994290 h 2237474"/>
              <a:gd name="connsiteX145" fmla="*/ 2295469 w 12192000"/>
              <a:gd name="connsiteY145" fmla="*/ 1996659 h 2237474"/>
              <a:gd name="connsiteX146" fmla="*/ 2287219 w 12192000"/>
              <a:gd name="connsiteY146" fmla="*/ 1998750 h 2237474"/>
              <a:gd name="connsiteX147" fmla="*/ 2286948 w 12192000"/>
              <a:gd name="connsiteY147" fmla="*/ 1998596 h 2237474"/>
              <a:gd name="connsiteX148" fmla="*/ 2243069 w 12192000"/>
              <a:gd name="connsiteY148" fmla="*/ 2015111 h 2237474"/>
              <a:gd name="connsiteX149" fmla="*/ 2186609 w 12192000"/>
              <a:gd name="connsiteY149" fmla="*/ 2008263 h 2237474"/>
              <a:gd name="connsiteX150" fmla="*/ 2164831 w 12192000"/>
              <a:gd name="connsiteY150" fmla="*/ 2010143 h 2237474"/>
              <a:gd name="connsiteX151" fmla="*/ 2152836 w 12192000"/>
              <a:gd name="connsiteY151" fmla="*/ 2010048 h 2237474"/>
              <a:gd name="connsiteX152" fmla="*/ 2117102 w 12192000"/>
              <a:gd name="connsiteY152" fmla="*/ 2023004 h 2237474"/>
              <a:gd name="connsiteX153" fmla="*/ 2111935 w 12192000"/>
              <a:gd name="connsiteY153" fmla="*/ 2023163 h 2237474"/>
              <a:gd name="connsiteX154" fmla="*/ 2089991 w 12192000"/>
              <a:gd name="connsiteY154" fmla="*/ 2034193 h 2237474"/>
              <a:gd name="connsiteX155" fmla="*/ 2058061 w 12192000"/>
              <a:gd name="connsiteY155" fmla="*/ 2047942 h 2237474"/>
              <a:gd name="connsiteX156" fmla="*/ 2055737 w 12192000"/>
              <a:gd name="connsiteY156" fmla="*/ 2047704 h 2237474"/>
              <a:gd name="connsiteX157" fmla="*/ 2042244 w 12192000"/>
              <a:gd name="connsiteY157" fmla="*/ 2055560 h 2237474"/>
              <a:gd name="connsiteX158" fmla="*/ 1976224 w 12192000"/>
              <a:gd name="connsiteY158" fmla="*/ 2074257 h 2237474"/>
              <a:gd name="connsiteX159" fmla="*/ 1877728 w 12192000"/>
              <a:gd name="connsiteY159" fmla="*/ 2101004 h 2237474"/>
              <a:gd name="connsiteX160" fmla="*/ 1759056 w 12192000"/>
              <a:gd name="connsiteY160" fmla="*/ 2125608 h 2237474"/>
              <a:gd name="connsiteX161" fmla="*/ 1637948 w 12192000"/>
              <a:gd name="connsiteY161" fmla="*/ 2172597 h 2237474"/>
              <a:gd name="connsiteX162" fmla="*/ 1434549 w 12192000"/>
              <a:gd name="connsiteY162" fmla="*/ 2234522 h 2237474"/>
              <a:gd name="connsiteX163" fmla="*/ 1398481 w 12192000"/>
              <a:gd name="connsiteY163" fmla="*/ 2237074 h 2237474"/>
              <a:gd name="connsiteX164" fmla="*/ 1398407 w 12192000"/>
              <a:gd name="connsiteY164" fmla="*/ 2237095 h 2237474"/>
              <a:gd name="connsiteX165" fmla="*/ 1370962 w 12192000"/>
              <a:gd name="connsiteY165" fmla="*/ 2237474 h 2237474"/>
              <a:gd name="connsiteX166" fmla="*/ 1356367 w 12192000"/>
              <a:gd name="connsiteY166" fmla="*/ 2235089 h 2237474"/>
              <a:gd name="connsiteX167" fmla="*/ 1324828 w 12192000"/>
              <a:gd name="connsiteY167" fmla="*/ 2231968 h 2237474"/>
              <a:gd name="connsiteX168" fmla="*/ 1297744 w 12192000"/>
              <a:gd name="connsiteY168" fmla="*/ 2235849 h 2237474"/>
              <a:gd name="connsiteX169" fmla="*/ 1286236 w 12192000"/>
              <a:gd name="connsiteY169" fmla="*/ 2233135 h 2237474"/>
              <a:gd name="connsiteX170" fmla="*/ 1283504 w 12192000"/>
              <a:gd name="connsiteY170" fmla="*/ 2233797 h 2237474"/>
              <a:gd name="connsiteX171" fmla="*/ 1279765 w 12192000"/>
              <a:gd name="connsiteY171" fmla="*/ 2229639 h 2237474"/>
              <a:gd name="connsiteX172" fmla="*/ 1195347 w 12192000"/>
              <a:gd name="connsiteY172" fmla="*/ 2212354 h 2237474"/>
              <a:gd name="connsiteX173" fmla="*/ 970251 w 12192000"/>
              <a:gd name="connsiteY173" fmla="*/ 2221029 h 2237474"/>
              <a:gd name="connsiteX174" fmla="*/ 812914 w 12192000"/>
              <a:gd name="connsiteY174" fmla="*/ 2202752 h 2237474"/>
              <a:gd name="connsiteX175" fmla="*/ 800195 w 12192000"/>
              <a:gd name="connsiteY175" fmla="*/ 2209407 h 2237474"/>
              <a:gd name="connsiteX176" fmla="*/ 784978 w 12192000"/>
              <a:gd name="connsiteY176" fmla="*/ 2212360 h 2237474"/>
              <a:gd name="connsiteX177" fmla="*/ 681987 w 12192000"/>
              <a:gd name="connsiteY177" fmla="*/ 2216757 h 2237474"/>
              <a:gd name="connsiteX178" fmla="*/ 669923 w 12192000"/>
              <a:gd name="connsiteY178" fmla="*/ 2211682 h 2237474"/>
              <a:gd name="connsiteX179" fmla="*/ 648680 w 12192000"/>
              <a:gd name="connsiteY179" fmla="*/ 2206229 h 2237474"/>
              <a:gd name="connsiteX180" fmla="*/ 597225 w 12192000"/>
              <a:gd name="connsiteY180" fmla="*/ 2180999 h 2237474"/>
              <a:gd name="connsiteX181" fmla="*/ 558449 w 12192000"/>
              <a:gd name="connsiteY181" fmla="*/ 2182346 h 2237474"/>
              <a:gd name="connsiteX182" fmla="*/ 550517 w 12192000"/>
              <a:gd name="connsiteY182" fmla="*/ 2182060 h 2237474"/>
              <a:gd name="connsiteX183" fmla="*/ 550309 w 12192000"/>
              <a:gd name="connsiteY183" fmla="*/ 2181825 h 2237474"/>
              <a:gd name="connsiteX184" fmla="*/ 541836 w 12192000"/>
              <a:gd name="connsiteY184" fmla="*/ 2181063 h 2237474"/>
              <a:gd name="connsiteX185" fmla="*/ 536057 w 12192000"/>
              <a:gd name="connsiteY185" fmla="*/ 2181537 h 2237474"/>
              <a:gd name="connsiteX186" fmla="*/ 520671 w 12192000"/>
              <a:gd name="connsiteY186" fmla="*/ 2180980 h 2237474"/>
              <a:gd name="connsiteX187" fmla="*/ 515024 w 12192000"/>
              <a:gd name="connsiteY187" fmla="*/ 2179258 h 2237474"/>
              <a:gd name="connsiteX188" fmla="*/ 512278 w 12192000"/>
              <a:gd name="connsiteY188" fmla="*/ 2176369 h 2237474"/>
              <a:gd name="connsiteX189" fmla="*/ 480419 w 12192000"/>
              <a:gd name="connsiteY189" fmla="*/ 2167807 h 2237474"/>
              <a:gd name="connsiteX190" fmla="*/ 413835 w 12192000"/>
              <a:gd name="connsiteY190" fmla="*/ 2156783 h 2237474"/>
              <a:gd name="connsiteX191" fmla="*/ 376513 w 12192000"/>
              <a:gd name="connsiteY191" fmla="*/ 2154014 h 2237474"/>
              <a:gd name="connsiteX192" fmla="*/ 273386 w 12192000"/>
              <a:gd name="connsiteY192" fmla="*/ 2142551 h 2237474"/>
              <a:gd name="connsiteX193" fmla="*/ 169207 w 12192000"/>
              <a:gd name="connsiteY193" fmla="*/ 2128100 h 2237474"/>
              <a:gd name="connsiteX194" fmla="*/ 93149 w 12192000"/>
              <a:gd name="connsiteY194" fmla="*/ 2105324 h 2237474"/>
              <a:gd name="connsiteX195" fmla="*/ 88109 w 12192000"/>
              <a:gd name="connsiteY195" fmla="*/ 2106704 h 2237474"/>
              <a:gd name="connsiteX196" fmla="*/ 80022 w 12192000"/>
              <a:gd name="connsiteY196" fmla="*/ 2107254 h 2237474"/>
              <a:gd name="connsiteX197" fmla="*/ 79717 w 12192000"/>
              <a:gd name="connsiteY197" fmla="*/ 2107046 h 2237474"/>
              <a:gd name="connsiteX198" fmla="*/ 72352 w 12192000"/>
              <a:gd name="connsiteY198" fmla="*/ 2107991 h 2237474"/>
              <a:gd name="connsiteX199" fmla="*/ 37645 w 12192000"/>
              <a:gd name="connsiteY199" fmla="*/ 2115401 h 2237474"/>
              <a:gd name="connsiteX200" fmla="*/ 4572 w 12192000"/>
              <a:gd name="connsiteY200" fmla="*/ 2111091 h 2237474"/>
              <a:gd name="connsiteX201" fmla="*/ 0 w 12192000"/>
              <a:gd name="connsiteY201" fmla="*/ 2110468 h 2237474"/>
              <a:gd name="connsiteX202" fmla="*/ 0 w 12192000"/>
              <a:gd name="connsiteY20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350380 w 12192000"/>
              <a:gd name="connsiteY86" fmla="*/ 1830891 h 2237474"/>
              <a:gd name="connsiteX87" fmla="*/ 5259633 w 12192000"/>
              <a:gd name="connsiteY87" fmla="*/ 1837160 h 2237474"/>
              <a:gd name="connsiteX88" fmla="*/ 5197513 w 12192000"/>
              <a:gd name="connsiteY88" fmla="*/ 1844718 h 2237474"/>
              <a:gd name="connsiteX89" fmla="*/ 5168852 w 12192000"/>
              <a:gd name="connsiteY89" fmla="*/ 1844846 h 2237474"/>
              <a:gd name="connsiteX90" fmla="*/ 5114927 w 12192000"/>
              <a:gd name="connsiteY90" fmla="*/ 1847827 h 2237474"/>
              <a:gd name="connsiteX91" fmla="*/ 5108970 w 12192000"/>
              <a:gd name="connsiteY91" fmla="*/ 1847935 h 2237474"/>
              <a:gd name="connsiteX92" fmla="*/ 5067961 w 12192000"/>
              <a:gd name="connsiteY92" fmla="*/ 1845917 h 2237474"/>
              <a:gd name="connsiteX93" fmla="*/ 5007075 w 12192000"/>
              <a:gd name="connsiteY93" fmla="*/ 1838626 h 2237474"/>
              <a:gd name="connsiteX94" fmla="*/ 4944087 w 12192000"/>
              <a:gd name="connsiteY94" fmla="*/ 1823332 h 2237474"/>
              <a:gd name="connsiteX95" fmla="*/ 4907662 w 12192000"/>
              <a:gd name="connsiteY95" fmla="*/ 1816900 h 2237474"/>
              <a:gd name="connsiteX96" fmla="*/ 4882386 w 12192000"/>
              <a:gd name="connsiteY96" fmla="*/ 1809844 h 2237474"/>
              <a:gd name="connsiteX97" fmla="*/ 4811440 w 12192000"/>
              <a:gd name="connsiteY97" fmla="*/ 1804655 h 2237474"/>
              <a:gd name="connsiteX98" fmla="*/ 4691075 w 12192000"/>
              <a:gd name="connsiteY98" fmla="*/ 1801389 h 2237474"/>
              <a:gd name="connsiteX99" fmla="*/ 4611738 w 12192000"/>
              <a:gd name="connsiteY99" fmla="*/ 1776964 h 2237474"/>
              <a:gd name="connsiteX100" fmla="*/ 4560070 w 12192000"/>
              <a:gd name="connsiteY100" fmla="*/ 1785640 h 2237474"/>
              <a:gd name="connsiteX101" fmla="*/ 4536503 w 12192000"/>
              <a:gd name="connsiteY101" fmla="*/ 1785334 h 2237474"/>
              <a:gd name="connsiteX102" fmla="*/ 4513724 w 12192000"/>
              <a:gd name="connsiteY102" fmla="*/ 1791996 h 2237474"/>
              <a:gd name="connsiteX103" fmla="*/ 4459810 w 12192000"/>
              <a:gd name="connsiteY103" fmla="*/ 1797886 h 2237474"/>
              <a:gd name="connsiteX104" fmla="*/ 4379064 w 12192000"/>
              <a:gd name="connsiteY104" fmla="*/ 1817177 h 2237474"/>
              <a:gd name="connsiteX105" fmla="*/ 4319209 w 12192000"/>
              <a:gd name="connsiteY105" fmla="*/ 1834833 h 2237474"/>
              <a:gd name="connsiteX106" fmla="*/ 4290981 w 12192000"/>
              <a:gd name="connsiteY106" fmla="*/ 1839677 h 2237474"/>
              <a:gd name="connsiteX107" fmla="*/ 4285792 w 12192000"/>
              <a:gd name="connsiteY107" fmla="*/ 1836231 h 2237474"/>
              <a:gd name="connsiteX108" fmla="*/ 4238372 w 12192000"/>
              <a:gd name="connsiteY108" fmla="*/ 1851480 h 2237474"/>
              <a:gd name="connsiteX109" fmla="*/ 4232517 w 12192000"/>
              <a:gd name="connsiteY109" fmla="*/ 1852567 h 2237474"/>
              <a:gd name="connsiteX110" fmla="*/ 4191732 w 12192000"/>
              <a:gd name="connsiteY110" fmla="*/ 1857328 h 2237474"/>
              <a:gd name="connsiteX111" fmla="*/ 4065532 w 12192000"/>
              <a:gd name="connsiteY111" fmla="*/ 1855477 h 2237474"/>
              <a:gd name="connsiteX112" fmla="*/ 4028460 w 12192000"/>
              <a:gd name="connsiteY112" fmla="*/ 1855137 h 2237474"/>
              <a:gd name="connsiteX113" fmla="*/ 4002267 w 12192000"/>
              <a:gd name="connsiteY113" fmla="*/ 1852352 h 2237474"/>
              <a:gd name="connsiteX114" fmla="*/ 3931396 w 12192000"/>
              <a:gd name="connsiteY114" fmla="*/ 1858915 h 2237474"/>
              <a:gd name="connsiteX115" fmla="*/ 3812162 w 12192000"/>
              <a:gd name="connsiteY115" fmla="*/ 1875501 h 2237474"/>
              <a:gd name="connsiteX116" fmla="*/ 3729530 w 12192000"/>
              <a:gd name="connsiteY116" fmla="*/ 1864513 h 2237474"/>
              <a:gd name="connsiteX117" fmla="*/ 3680177 w 12192000"/>
              <a:gd name="connsiteY117" fmla="*/ 1881552 h 2237474"/>
              <a:gd name="connsiteX118" fmla="*/ 3567259 w 12192000"/>
              <a:gd name="connsiteY118" fmla="*/ 1893482 h 2237474"/>
              <a:gd name="connsiteX119" fmla="*/ 3405770 w 12192000"/>
              <a:gd name="connsiteY119" fmla="*/ 1904591 h 2237474"/>
              <a:gd name="connsiteX120" fmla="*/ 3280097 w 12192000"/>
              <a:gd name="connsiteY120" fmla="*/ 1919610 h 2237474"/>
              <a:gd name="connsiteX121" fmla="*/ 3123424 w 12192000"/>
              <a:gd name="connsiteY121" fmla="*/ 1952930 h 2237474"/>
              <a:gd name="connsiteX122" fmla="*/ 3009910 w 12192000"/>
              <a:gd name="connsiteY122" fmla="*/ 1957866 h 2237474"/>
              <a:gd name="connsiteX123" fmla="*/ 2995934 w 12192000"/>
              <a:gd name="connsiteY123" fmla="*/ 1967085 h 2237474"/>
              <a:gd name="connsiteX124" fmla="*/ 2980071 w 12192000"/>
              <a:gd name="connsiteY124" fmla="*/ 1972988 h 2237474"/>
              <a:gd name="connsiteX125" fmla="*/ 2978094 w 12192000"/>
              <a:gd name="connsiteY125" fmla="*/ 1972369 h 2237474"/>
              <a:gd name="connsiteX126" fmla="*/ 2942858 w 12192000"/>
              <a:gd name="connsiteY126" fmla="*/ 1981367 h 2237474"/>
              <a:gd name="connsiteX127" fmla="*/ 2875436 w 12192000"/>
              <a:gd name="connsiteY127" fmla="*/ 1996977 h 2237474"/>
              <a:gd name="connsiteX128" fmla="*/ 2874892 w 12192000"/>
              <a:gd name="connsiteY128" fmla="*/ 1996085 h 2237474"/>
              <a:gd name="connsiteX129" fmla="*/ 2864145 w 12192000"/>
              <a:gd name="connsiteY129" fmla="*/ 1994061 h 2237474"/>
              <a:gd name="connsiteX130" fmla="*/ 2843662 w 12192000"/>
              <a:gd name="connsiteY130" fmla="*/ 1992498 h 2237474"/>
              <a:gd name="connsiteX131" fmla="*/ 2796128 w 12192000"/>
              <a:gd name="connsiteY131" fmla="*/ 1976403 h 2237474"/>
              <a:gd name="connsiteX132" fmla="*/ 2756784 w 12192000"/>
              <a:gd name="connsiteY132" fmla="*/ 1985116 h 2237474"/>
              <a:gd name="connsiteX133" fmla="*/ 2748833 w 12192000"/>
              <a:gd name="connsiteY133" fmla="*/ 1986323 h 2237474"/>
              <a:gd name="connsiteX134" fmla="*/ 2748661 w 12192000"/>
              <a:gd name="connsiteY134" fmla="*/ 1986122 h 2237474"/>
              <a:gd name="connsiteX135" fmla="*/ 2740251 w 12192000"/>
              <a:gd name="connsiteY135" fmla="*/ 1986946 h 2237474"/>
              <a:gd name="connsiteX136" fmla="*/ 2718916 w 12192000"/>
              <a:gd name="connsiteY136" fmla="*/ 1990867 h 2237474"/>
              <a:gd name="connsiteX137" fmla="*/ 2713522 w 12192000"/>
              <a:gd name="connsiteY137" fmla="*/ 1990173 h 2237474"/>
              <a:gd name="connsiteX138" fmla="*/ 2680597 w 12192000"/>
              <a:gd name="connsiteY138" fmla="*/ 1984996 h 2237474"/>
              <a:gd name="connsiteX139" fmla="*/ 2578178 w 12192000"/>
              <a:gd name="connsiteY139" fmla="*/ 1990531 h 2237474"/>
              <a:gd name="connsiteX140" fmla="*/ 2476147 w 12192000"/>
              <a:gd name="connsiteY140" fmla="*/ 1998305 h 2237474"/>
              <a:gd name="connsiteX141" fmla="*/ 2373568 w 12192000"/>
              <a:gd name="connsiteY141" fmla="*/ 2003219 h 2237474"/>
              <a:gd name="connsiteX142" fmla="*/ 2321399 w 12192000"/>
              <a:gd name="connsiteY142" fmla="*/ 1989467 h 2237474"/>
              <a:gd name="connsiteX143" fmla="*/ 2315525 w 12192000"/>
              <a:gd name="connsiteY143" fmla="*/ 1989708 h 2237474"/>
              <a:gd name="connsiteX144" fmla="*/ 2300792 w 12192000"/>
              <a:gd name="connsiteY144" fmla="*/ 1994290 h 2237474"/>
              <a:gd name="connsiteX145" fmla="*/ 2295469 w 12192000"/>
              <a:gd name="connsiteY145" fmla="*/ 1996659 h 2237474"/>
              <a:gd name="connsiteX146" fmla="*/ 2287219 w 12192000"/>
              <a:gd name="connsiteY146" fmla="*/ 1998750 h 2237474"/>
              <a:gd name="connsiteX147" fmla="*/ 2286948 w 12192000"/>
              <a:gd name="connsiteY147" fmla="*/ 1998596 h 2237474"/>
              <a:gd name="connsiteX148" fmla="*/ 2243069 w 12192000"/>
              <a:gd name="connsiteY148" fmla="*/ 2015111 h 2237474"/>
              <a:gd name="connsiteX149" fmla="*/ 2186609 w 12192000"/>
              <a:gd name="connsiteY149" fmla="*/ 2008263 h 2237474"/>
              <a:gd name="connsiteX150" fmla="*/ 2164831 w 12192000"/>
              <a:gd name="connsiteY150" fmla="*/ 2010143 h 2237474"/>
              <a:gd name="connsiteX151" fmla="*/ 2152836 w 12192000"/>
              <a:gd name="connsiteY151" fmla="*/ 2010048 h 2237474"/>
              <a:gd name="connsiteX152" fmla="*/ 2117102 w 12192000"/>
              <a:gd name="connsiteY152" fmla="*/ 2023004 h 2237474"/>
              <a:gd name="connsiteX153" fmla="*/ 2111935 w 12192000"/>
              <a:gd name="connsiteY153" fmla="*/ 2023163 h 2237474"/>
              <a:gd name="connsiteX154" fmla="*/ 2089991 w 12192000"/>
              <a:gd name="connsiteY154" fmla="*/ 2034193 h 2237474"/>
              <a:gd name="connsiteX155" fmla="*/ 2058061 w 12192000"/>
              <a:gd name="connsiteY155" fmla="*/ 2047942 h 2237474"/>
              <a:gd name="connsiteX156" fmla="*/ 2055737 w 12192000"/>
              <a:gd name="connsiteY156" fmla="*/ 2047704 h 2237474"/>
              <a:gd name="connsiteX157" fmla="*/ 2042244 w 12192000"/>
              <a:gd name="connsiteY157" fmla="*/ 2055560 h 2237474"/>
              <a:gd name="connsiteX158" fmla="*/ 1976224 w 12192000"/>
              <a:gd name="connsiteY158" fmla="*/ 2074257 h 2237474"/>
              <a:gd name="connsiteX159" fmla="*/ 1877728 w 12192000"/>
              <a:gd name="connsiteY159" fmla="*/ 2101004 h 2237474"/>
              <a:gd name="connsiteX160" fmla="*/ 1759056 w 12192000"/>
              <a:gd name="connsiteY160" fmla="*/ 2125608 h 2237474"/>
              <a:gd name="connsiteX161" fmla="*/ 1637948 w 12192000"/>
              <a:gd name="connsiteY161" fmla="*/ 2172597 h 2237474"/>
              <a:gd name="connsiteX162" fmla="*/ 1434549 w 12192000"/>
              <a:gd name="connsiteY162" fmla="*/ 2234522 h 2237474"/>
              <a:gd name="connsiteX163" fmla="*/ 1398481 w 12192000"/>
              <a:gd name="connsiteY163" fmla="*/ 2237074 h 2237474"/>
              <a:gd name="connsiteX164" fmla="*/ 1398407 w 12192000"/>
              <a:gd name="connsiteY164" fmla="*/ 2237095 h 2237474"/>
              <a:gd name="connsiteX165" fmla="*/ 1370962 w 12192000"/>
              <a:gd name="connsiteY165" fmla="*/ 2237474 h 2237474"/>
              <a:gd name="connsiteX166" fmla="*/ 1356367 w 12192000"/>
              <a:gd name="connsiteY166" fmla="*/ 2235089 h 2237474"/>
              <a:gd name="connsiteX167" fmla="*/ 1324828 w 12192000"/>
              <a:gd name="connsiteY167" fmla="*/ 2231968 h 2237474"/>
              <a:gd name="connsiteX168" fmla="*/ 1297744 w 12192000"/>
              <a:gd name="connsiteY168" fmla="*/ 2235849 h 2237474"/>
              <a:gd name="connsiteX169" fmla="*/ 1286236 w 12192000"/>
              <a:gd name="connsiteY169" fmla="*/ 2233135 h 2237474"/>
              <a:gd name="connsiteX170" fmla="*/ 1283504 w 12192000"/>
              <a:gd name="connsiteY170" fmla="*/ 2233797 h 2237474"/>
              <a:gd name="connsiteX171" fmla="*/ 1279765 w 12192000"/>
              <a:gd name="connsiteY171" fmla="*/ 2229639 h 2237474"/>
              <a:gd name="connsiteX172" fmla="*/ 1195347 w 12192000"/>
              <a:gd name="connsiteY172" fmla="*/ 2212354 h 2237474"/>
              <a:gd name="connsiteX173" fmla="*/ 970251 w 12192000"/>
              <a:gd name="connsiteY173" fmla="*/ 2221029 h 2237474"/>
              <a:gd name="connsiteX174" fmla="*/ 812914 w 12192000"/>
              <a:gd name="connsiteY174" fmla="*/ 2202752 h 2237474"/>
              <a:gd name="connsiteX175" fmla="*/ 800195 w 12192000"/>
              <a:gd name="connsiteY175" fmla="*/ 2209407 h 2237474"/>
              <a:gd name="connsiteX176" fmla="*/ 784978 w 12192000"/>
              <a:gd name="connsiteY176" fmla="*/ 2212360 h 2237474"/>
              <a:gd name="connsiteX177" fmla="*/ 681987 w 12192000"/>
              <a:gd name="connsiteY177" fmla="*/ 2216757 h 2237474"/>
              <a:gd name="connsiteX178" fmla="*/ 669923 w 12192000"/>
              <a:gd name="connsiteY178" fmla="*/ 2211682 h 2237474"/>
              <a:gd name="connsiteX179" fmla="*/ 648680 w 12192000"/>
              <a:gd name="connsiteY179" fmla="*/ 2206229 h 2237474"/>
              <a:gd name="connsiteX180" fmla="*/ 597225 w 12192000"/>
              <a:gd name="connsiteY180" fmla="*/ 2180999 h 2237474"/>
              <a:gd name="connsiteX181" fmla="*/ 558449 w 12192000"/>
              <a:gd name="connsiteY181" fmla="*/ 2182346 h 2237474"/>
              <a:gd name="connsiteX182" fmla="*/ 550517 w 12192000"/>
              <a:gd name="connsiteY182" fmla="*/ 2182060 h 2237474"/>
              <a:gd name="connsiteX183" fmla="*/ 550309 w 12192000"/>
              <a:gd name="connsiteY183" fmla="*/ 2181825 h 2237474"/>
              <a:gd name="connsiteX184" fmla="*/ 541836 w 12192000"/>
              <a:gd name="connsiteY184" fmla="*/ 2181063 h 2237474"/>
              <a:gd name="connsiteX185" fmla="*/ 536057 w 12192000"/>
              <a:gd name="connsiteY185" fmla="*/ 2181537 h 2237474"/>
              <a:gd name="connsiteX186" fmla="*/ 520671 w 12192000"/>
              <a:gd name="connsiteY186" fmla="*/ 2180980 h 2237474"/>
              <a:gd name="connsiteX187" fmla="*/ 515024 w 12192000"/>
              <a:gd name="connsiteY187" fmla="*/ 2179258 h 2237474"/>
              <a:gd name="connsiteX188" fmla="*/ 512278 w 12192000"/>
              <a:gd name="connsiteY188" fmla="*/ 2176369 h 2237474"/>
              <a:gd name="connsiteX189" fmla="*/ 480419 w 12192000"/>
              <a:gd name="connsiteY189" fmla="*/ 2167807 h 2237474"/>
              <a:gd name="connsiteX190" fmla="*/ 413835 w 12192000"/>
              <a:gd name="connsiteY190" fmla="*/ 2156783 h 2237474"/>
              <a:gd name="connsiteX191" fmla="*/ 376513 w 12192000"/>
              <a:gd name="connsiteY191" fmla="*/ 2154014 h 2237474"/>
              <a:gd name="connsiteX192" fmla="*/ 273386 w 12192000"/>
              <a:gd name="connsiteY192" fmla="*/ 2142551 h 2237474"/>
              <a:gd name="connsiteX193" fmla="*/ 169207 w 12192000"/>
              <a:gd name="connsiteY193" fmla="*/ 2128100 h 2237474"/>
              <a:gd name="connsiteX194" fmla="*/ 93149 w 12192000"/>
              <a:gd name="connsiteY194" fmla="*/ 2105324 h 2237474"/>
              <a:gd name="connsiteX195" fmla="*/ 88109 w 12192000"/>
              <a:gd name="connsiteY195" fmla="*/ 2106704 h 2237474"/>
              <a:gd name="connsiteX196" fmla="*/ 80022 w 12192000"/>
              <a:gd name="connsiteY196" fmla="*/ 2107254 h 2237474"/>
              <a:gd name="connsiteX197" fmla="*/ 79717 w 12192000"/>
              <a:gd name="connsiteY197" fmla="*/ 2107046 h 2237474"/>
              <a:gd name="connsiteX198" fmla="*/ 72352 w 12192000"/>
              <a:gd name="connsiteY198" fmla="*/ 2107991 h 2237474"/>
              <a:gd name="connsiteX199" fmla="*/ 37645 w 12192000"/>
              <a:gd name="connsiteY199" fmla="*/ 2115401 h 2237474"/>
              <a:gd name="connsiteX200" fmla="*/ 4572 w 12192000"/>
              <a:gd name="connsiteY200" fmla="*/ 2111091 h 2237474"/>
              <a:gd name="connsiteX201" fmla="*/ 0 w 12192000"/>
              <a:gd name="connsiteY201" fmla="*/ 2110468 h 2237474"/>
              <a:gd name="connsiteX202" fmla="*/ 0 w 12192000"/>
              <a:gd name="connsiteY20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97513 w 12192000"/>
              <a:gd name="connsiteY87" fmla="*/ 1844718 h 2237474"/>
              <a:gd name="connsiteX88" fmla="*/ 5168852 w 12192000"/>
              <a:gd name="connsiteY88" fmla="*/ 1844846 h 2237474"/>
              <a:gd name="connsiteX89" fmla="*/ 5114927 w 12192000"/>
              <a:gd name="connsiteY89" fmla="*/ 1847827 h 2237474"/>
              <a:gd name="connsiteX90" fmla="*/ 5108970 w 12192000"/>
              <a:gd name="connsiteY90" fmla="*/ 1847935 h 2237474"/>
              <a:gd name="connsiteX91" fmla="*/ 5067961 w 12192000"/>
              <a:gd name="connsiteY91" fmla="*/ 1845917 h 2237474"/>
              <a:gd name="connsiteX92" fmla="*/ 5007075 w 12192000"/>
              <a:gd name="connsiteY92" fmla="*/ 1838626 h 2237474"/>
              <a:gd name="connsiteX93" fmla="*/ 4944087 w 12192000"/>
              <a:gd name="connsiteY93" fmla="*/ 1823332 h 2237474"/>
              <a:gd name="connsiteX94" fmla="*/ 4907662 w 12192000"/>
              <a:gd name="connsiteY94" fmla="*/ 1816900 h 2237474"/>
              <a:gd name="connsiteX95" fmla="*/ 4882386 w 12192000"/>
              <a:gd name="connsiteY95" fmla="*/ 1809844 h 2237474"/>
              <a:gd name="connsiteX96" fmla="*/ 4811440 w 12192000"/>
              <a:gd name="connsiteY96" fmla="*/ 1804655 h 2237474"/>
              <a:gd name="connsiteX97" fmla="*/ 4691075 w 12192000"/>
              <a:gd name="connsiteY97" fmla="*/ 1801389 h 2237474"/>
              <a:gd name="connsiteX98" fmla="*/ 4611738 w 12192000"/>
              <a:gd name="connsiteY98" fmla="*/ 1776964 h 2237474"/>
              <a:gd name="connsiteX99" fmla="*/ 4560070 w 12192000"/>
              <a:gd name="connsiteY99" fmla="*/ 1785640 h 2237474"/>
              <a:gd name="connsiteX100" fmla="*/ 4536503 w 12192000"/>
              <a:gd name="connsiteY100" fmla="*/ 1785334 h 2237474"/>
              <a:gd name="connsiteX101" fmla="*/ 4513724 w 12192000"/>
              <a:gd name="connsiteY101" fmla="*/ 1791996 h 2237474"/>
              <a:gd name="connsiteX102" fmla="*/ 4459810 w 12192000"/>
              <a:gd name="connsiteY102" fmla="*/ 1797886 h 2237474"/>
              <a:gd name="connsiteX103" fmla="*/ 4379064 w 12192000"/>
              <a:gd name="connsiteY103" fmla="*/ 1817177 h 2237474"/>
              <a:gd name="connsiteX104" fmla="*/ 4319209 w 12192000"/>
              <a:gd name="connsiteY104" fmla="*/ 1834833 h 2237474"/>
              <a:gd name="connsiteX105" fmla="*/ 4290981 w 12192000"/>
              <a:gd name="connsiteY105" fmla="*/ 1839677 h 2237474"/>
              <a:gd name="connsiteX106" fmla="*/ 4285792 w 12192000"/>
              <a:gd name="connsiteY106" fmla="*/ 1836231 h 2237474"/>
              <a:gd name="connsiteX107" fmla="*/ 4238372 w 12192000"/>
              <a:gd name="connsiteY107" fmla="*/ 1851480 h 2237474"/>
              <a:gd name="connsiteX108" fmla="*/ 4232517 w 12192000"/>
              <a:gd name="connsiteY108" fmla="*/ 1852567 h 2237474"/>
              <a:gd name="connsiteX109" fmla="*/ 4191732 w 12192000"/>
              <a:gd name="connsiteY109" fmla="*/ 1857328 h 2237474"/>
              <a:gd name="connsiteX110" fmla="*/ 4065532 w 12192000"/>
              <a:gd name="connsiteY110" fmla="*/ 1855477 h 2237474"/>
              <a:gd name="connsiteX111" fmla="*/ 4028460 w 12192000"/>
              <a:gd name="connsiteY111" fmla="*/ 1855137 h 2237474"/>
              <a:gd name="connsiteX112" fmla="*/ 4002267 w 12192000"/>
              <a:gd name="connsiteY112" fmla="*/ 1852352 h 2237474"/>
              <a:gd name="connsiteX113" fmla="*/ 3931396 w 12192000"/>
              <a:gd name="connsiteY113" fmla="*/ 1858915 h 2237474"/>
              <a:gd name="connsiteX114" fmla="*/ 3812162 w 12192000"/>
              <a:gd name="connsiteY114" fmla="*/ 1875501 h 2237474"/>
              <a:gd name="connsiteX115" fmla="*/ 3729530 w 12192000"/>
              <a:gd name="connsiteY115" fmla="*/ 1864513 h 2237474"/>
              <a:gd name="connsiteX116" fmla="*/ 3680177 w 12192000"/>
              <a:gd name="connsiteY116" fmla="*/ 1881552 h 2237474"/>
              <a:gd name="connsiteX117" fmla="*/ 3567259 w 12192000"/>
              <a:gd name="connsiteY117" fmla="*/ 1893482 h 2237474"/>
              <a:gd name="connsiteX118" fmla="*/ 3405770 w 12192000"/>
              <a:gd name="connsiteY118" fmla="*/ 1904591 h 2237474"/>
              <a:gd name="connsiteX119" fmla="*/ 3280097 w 12192000"/>
              <a:gd name="connsiteY119" fmla="*/ 1919610 h 2237474"/>
              <a:gd name="connsiteX120" fmla="*/ 3123424 w 12192000"/>
              <a:gd name="connsiteY120" fmla="*/ 1952930 h 2237474"/>
              <a:gd name="connsiteX121" fmla="*/ 3009910 w 12192000"/>
              <a:gd name="connsiteY121" fmla="*/ 1957866 h 2237474"/>
              <a:gd name="connsiteX122" fmla="*/ 2995934 w 12192000"/>
              <a:gd name="connsiteY122" fmla="*/ 1967085 h 2237474"/>
              <a:gd name="connsiteX123" fmla="*/ 2980071 w 12192000"/>
              <a:gd name="connsiteY123" fmla="*/ 1972988 h 2237474"/>
              <a:gd name="connsiteX124" fmla="*/ 2978094 w 12192000"/>
              <a:gd name="connsiteY124" fmla="*/ 1972369 h 2237474"/>
              <a:gd name="connsiteX125" fmla="*/ 2942858 w 12192000"/>
              <a:gd name="connsiteY125" fmla="*/ 1981367 h 2237474"/>
              <a:gd name="connsiteX126" fmla="*/ 2875436 w 12192000"/>
              <a:gd name="connsiteY126" fmla="*/ 1996977 h 2237474"/>
              <a:gd name="connsiteX127" fmla="*/ 2874892 w 12192000"/>
              <a:gd name="connsiteY127" fmla="*/ 1996085 h 2237474"/>
              <a:gd name="connsiteX128" fmla="*/ 2864145 w 12192000"/>
              <a:gd name="connsiteY128" fmla="*/ 1994061 h 2237474"/>
              <a:gd name="connsiteX129" fmla="*/ 2843662 w 12192000"/>
              <a:gd name="connsiteY129" fmla="*/ 1992498 h 2237474"/>
              <a:gd name="connsiteX130" fmla="*/ 2796128 w 12192000"/>
              <a:gd name="connsiteY130" fmla="*/ 1976403 h 2237474"/>
              <a:gd name="connsiteX131" fmla="*/ 2756784 w 12192000"/>
              <a:gd name="connsiteY131" fmla="*/ 1985116 h 2237474"/>
              <a:gd name="connsiteX132" fmla="*/ 2748833 w 12192000"/>
              <a:gd name="connsiteY132" fmla="*/ 1986323 h 2237474"/>
              <a:gd name="connsiteX133" fmla="*/ 2748661 w 12192000"/>
              <a:gd name="connsiteY133" fmla="*/ 1986122 h 2237474"/>
              <a:gd name="connsiteX134" fmla="*/ 2740251 w 12192000"/>
              <a:gd name="connsiteY134" fmla="*/ 1986946 h 2237474"/>
              <a:gd name="connsiteX135" fmla="*/ 2718916 w 12192000"/>
              <a:gd name="connsiteY135" fmla="*/ 1990867 h 2237474"/>
              <a:gd name="connsiteX136" fmla="*/ 2713522 w 12192000"/>
              <a:gd name="connsiteY136" fmla="*/ 1990173 h 2237474"/>
              <a:gd name="connsiteX137" fmla="*/ 2680597 w 12192000"/>
              <a:gd name="connsiteY137" fmla="*/ 1984996 h 2237474"/>
              <a:gd name="connsiteX138" fmla="*/ 2578178 w 12192000"/>
              <a:gd name="connsiteY138" fmla="*/ 1990531 h 2237474"/>
              <a:gd name="connsiteX139" fmla="*/ 2476147 w 12192000"/>
              <a:gd name="connsiteY139" fmla="*/ 1998305 h 2237474"/>
              <a:gd name="connsiteX140" fmla="*/ 2373568 w 12192000"/>
              <a:gd name="connsiteY140" fmla="*/ 2003219 h 2237474"/>
              <a:gd name="connsiteX141" fmla="*/ 2321399 w 12192000"/>
              <a:gd name="connsiteY141" fmla="*/ 1989467 h 2237474"/>
              <a:gd name="connsiteX142" fmla="*/ 2315525 w 12192000"/>
              <a:gd name="connsiteY142" fmla="*/ 1989708 h 2237474"/>
              <a:gd name="connsiteX143" fmla="*/ 2300792 w 12192000"/>
              <a:gd name="connsiteY143" fmla="*/ 1994290 h 2237474"/>
              <a:gd name="connsiteX144" fmla="*/ 2295469 w 12192000"/>
              <a:gd name="connsiteY144" fmla="*/ 1996659 h 2237474"/>
              <a:gd name="connsiteX145" fmla="*/ 2287219 w 12192000"/>
              <a:gd name="connsiteY145" fmla="*/ 1998750 h 2237474"/>
              <a:gd name="connsiteX146" fmla="*/ 2286948 w 12192000"/>
              <a:gd name="connsiteY146" fmla="*/ 1998596 h 2237474"/>
              <a:gd name="connsiteX147" fmla="*/ 2243069 w 12192000"/>
              <a:gd name="connsiteY147" fmla="*/ 2015111 h 2237474"/>
              <a:gd name="connsiteX148" fmla="*/ 2186609 w 12192000"/>
              <a:gd name="connsiteY148" fmla="*/ 2008263 h 2237474"/>
              <a:gd name="connsiteX149" fmla="*/ 2164831 w 12192000"/>
              <a:gd name="connsiteY149" fmla="*/ 2010143 h 2237474"/>
              <a:gd name="connsiteX150" fmla="*/ 2152836 w 12192000"/>
              <a:gd name="connsiteY150" fmla="*/ 2010048 h 2237474"/>
              <a:gd name="connsiteX151" fmla="*/ 2117102 w 12192000"/>
              <a:gd name="connsiteY151" fmla="*/ 2023004 h 2237474"/>
              <a:gd name="connsiteX152" fmla="*/ 2111935 w 12192000"/>
              <a:gd name="connsiteY152" fmla="*/ 2023163 h 2237474"/>
              <a:gd name="connsiteX153" fmla="*/ 2089991 w 12192000"/>
              <a:gd name="connsiteY153" fmla="*/ 2034193 h 2237474"/>
              <a:gd name="connsiteX154" fmla="*/ 2058061 w 12192000"/>
              <a:gd name="connsiteY154" fmla="*/ 2047942 h 2237474"/>
              <a:gd name="connsiteX155" fmla="*/ 2055737 w 12192000"/>
              <a:gd name="connsiteY155" fmla="*/ 2047704 h 2237474"/>
              <a:gd name="connsiteX156" fmla="*/ 2042244 w 12192000"/>
              <a:gd name="connsiteY156" fmla="*/ 2055560 h 2237474"/>
              <a:gd name="connsiteX157" fmla="*/ 1976224 w 12192000"/>
              <a:gd name="connsiteY157" fmla="*/ 2074257 h 2237474"/>
              <a:gd name="connsiteX158" fmla="*/ 1877728 w 12192000"/>
              <a:gd name="connsiteY158" fmla="*/ 2101004 h 2237474"/>
              <a:gd name="connsiteX159" fmla="*/ 1759056 w 12192000"/>
              <a:gd name="connsiteY159" fmla="*/ 2125608 h 2237474"/>
              <a:gd name="connsiteX160" fmla="*/ 1637948 w 12192000"/>
              <a:gd name="connsiteY160" fmla="*/ 2172597 h 2237474"/>
              <a:gd name="connsiteX161" fmla="*/ 1434549 w 12192000"/>
              <a:gd name="connsiteY161" fmla="*/ 2234522 h 2237474"/>
              <a:gd name="connsiteX162" fmla="*/ 1398481 w 12192000"/>
              <a:gd name="connsiteY162" fmla="*/ 2237074 h 2237474"/>
              <a:gd name="connsiteX163" fmla="*/ 1398407 w 12192000"/>
              <a:gd name="connsiteY163" fmla="*/ 2237095 h 2237474"/>
              <a:gd name="connsiteX164" fmla="*/ 1370962 w 12192000"/>
              <a:gd name="connsiteY164" fmla="*/ 2237474 h 2237474"/>
              <a:gd name="connsiteX165" fmla="*/ 1356367 w 12192000"/>
              <a:gd name="connsiteY165" fmla="*/ 2235089 h 2237474"/>
              <a:gd name="connsiteX166" fmla="*/ 1324828 w 12192000"/>
              <a:gd name="connsiteY166" fmla="*/ 2231968 h 2237474"/>
              <a:gd name="connsiteX167" fmla="*/ 1297744 w 12192000"/>
              <a:gd name="connsiteY167" fmla="*/ 2235849 h 2237474"/>
              <a:gd name="connsiteX168" fmla="*/ 1286236 w 12192000"/>
              <a:gd name="connsiteY168" fmla="*/ 2233135 h 2237474"/>
              <a:gd name="connsiteX169" fmla="*/ 1283504 w 12192000"/>
              <a:gd name="connsiteY169" fmla="*/ 2233797 h 2237474"/>
              <a:gd name="connsiteX170" fmla="*/ 1279765 w 12192000"/>
              <a:gd name="connsiteY170" fmla="*/ 2229639 h 2237474"/>
              <a:gd name="connsiteX171" fmla="*/ 1195347 w 12192000"/>
              <a:gd name="connsiteY171" fmla="*/ 2212354 h 2237474"/>
              <a:gd name="connsiteX172" fmla="*/ 970251 w 12192000"/>
              <a:gd name="connsiteY172" fmla="*/ 2221029 h 2237474"/>
              <a:gd name="connsiteX173" fmla="*/ 812914 w 12192000"/>
              <a:gd name="connsiteY173" fmla="*/ 2202752 h 2237474"/>
              <a:gd name="connsiteX174" fmla="*/ 800195 w 12192000"/>
              <a:gd name="connsiteY174" fmla="*/ 2209407 h 2237474"/>
              <a:gd name="connsiteX175" fmla="*/ 784978 w 12192000"/>
              <a:gd name="connsiteY175" fmla="*/ 2212360 h 2237474"/>
              <a:gd name="connsiteX176" fmla="*/ 681987 w 12192000"/>
              <a:gd name="connsiteY176" fmla="*/ 2216757 h 2237474"/>
              <a:gd name="connsiteX177" fmla="*/ 669923 w 12192000"/>
              <a:gd name="connsiteY177" fmla="*/ 2211682 h 2237474"/>
              <a:gd name="connsiteX178" fmla="*/ 648680 w 12192000"/>
              <a:gd name="connsiteY178" fmla="*/ 2206229 h 2237474"/>
              <a:gd name="connsiteX179" fmla="*/ 597225 w 12192000"/>
              <a:gd name="connsiteY179" fmla="*/ 2180999 h 2237474"/>
              <a:gd name="connsiteX180" fmla="*/ 558449 w 12192000"/>
              <a:gd name="connsiteY180" fmla="*/ 2182346 h 2237474"/>
              <a:gd name="connsiteX181" fmla="*/ 550517 w 12192000"/>
              <a:gd name="connsiteY181" fmla="*/ 2182060 h 2237474"/>
              <a:gd name="connsiteX182" fmla="*/ 550309 w 12192000"/>
              <a:gd name="connsiteY182" fmla="*/ 2181825 h 2237474"/>
              <a:gd name="connsiteX183" fmla="*/ 541836 w 12192000"/>
              <a:gd name="connsiteY183" fmla="*/ 2181063 h 2237474"/>
              <a:gd name="connsiteX184" fmla="*/ 536057 w 12192000"/>
              <a:gd name="connsiteY184" fmla="*/ 2181537 h 2237474"/>
              <a:gd name="connsiteX185" fmla="*/ 520671 w 12192000"/>
              <a:gd name="connsiteY185" fmla="*/ 2180980 h 2237474"/>
              <a:gd name="connsiteX186" fmla="*/ 515024 w 12192000"/>
              <a:gd name="connsiteY186" fmla="*/ 2179258 h 2237474"/>
              <a:gd name="connsiteX187" fmla="*/ 512278 w 12192000"/>
              <a:gd name="connsiteY187" fmla="*/ 2176369 h 2237474"/>
              <a:gd name="connsiteX188" fmla="*/ 480419 w 12192000"/>
              <a:gd name="connsiteY188" fmla="*/ 2167807 h 2237474"/>
              <a:gd name="connsiteX189" fmla="*/ 413835 w 12192000"/>
              <a:gd name="connsiteY189" fmla="*/ 2156783 h 2237474"/>
              <a:gd name="connsiteX190" fmla="*/ 376513 w 12192000"/>
              <a:gd name="connsiteY190" fmla="*/ 2154014 h 2237474"/>
              <a:gd name="connsiteX191" fmla="*/ 273386 w 12192000"/>
              <a:gd name="connsiteY191" fmla="*/ 2142551 h 2237474"/>
              <a:gd name="connsiteX192" fmla="*/ 169207 w 12192000"/>
              <a:gd name="connsiteY192" fmla="*/ 2128100 h 2237474"/>
              <a:gd name="connsiteX193" fmla="*/ 93149 w 12192000"/>
              <a:gd name="connsiteY193" fmla="*/ 2105324 h 2237474"/>
              <a:gd name="connsiteX194" fmla="*/ 88109 w 12192000"/>
              <a:gd name="connsiteY194" fmla="*/ 2106704 h 2237474"/>
              <a:gd name="connsiteX195" fmla="*/ 80022 w 12192000"/>
              <a:gd name="connsiteY195" fmla="*/ 2107254 h 2237474"/>
              <a:gd name="connsiteX196" fmla="*/ 79717 w 12192000"/>
              <a:gd name="connsiteY196" fmla="*/ 2107046 h 2237474"/>
              <a:gd name="connsiteX197" fmla="*/ 72352 w 12192000"/>
              <a:gd name="connsiteY197" fmla="*/ 2107991 h 2237474"/>
              <a:gd name="connsiteX198" fmla="*/ 37645 w 12192000"/>
              <a:gd name="connsiteY198" fmla="*/ 2115401 h 2237474"/>
              <a:gd name="connsiteX199" fmla="*/ 4572 w 12192000"/>
              <a:gd name="connsiteY199" fmla="*/ 2111091 h 2237474"/>
              <a:gd name="connsiteX200" fmla="*/ 0 w 12192000"/>
              <a:gd name="connsiteY200" fmla="*/ 2110468 h 2237474"/>
              <a:gd name="connsiteX201" fmla="*/ 0 w 12192000"/>
              <a:gd name="connsiteY20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68852 w 12192000"/>
              <a:gd name="connsiteY87" fmla="*/ 1844846 h 2237474"/>
              <a:gd name="connsiteX88" fmla="*/ 5114927 w 12192000"/>
              <a:gd name="connsiteY88" fmla="*/ 1847827 h 2237474"/>
              <a:gd name="connsiteX89" fmla="*/ 5108970 w 12192000"/>
              <a:gd name="connsiteY89" fmla="*/ 1847935 h 2237474"/>
              <a:gd name="connsiteX90" fmla="*/ 5067961 w 12192000"/>
              <a:gd name="connsiteY90" fmla="*/ 1845917 h 2237474"/>
              <a:gd name="connsiteX91" fmla="*/ 5007075 w 12192000"/>
              <a:gd name="connsiteY91" fmla="*/ 1838626 h 2237474"/>
              <a:gd name="connsiteX92" fmla="*/ 4944087 w 12192000"/>
              <a:gd name="connsiteY92" fmla="*/ 1823332 h 2237474"/>
              <a:gd name="connsiteX93" fmla="*/ 4907662 w 12192000"/>
              <a:gd name="connsiteY93" fmla="*/ 1816900 h 2237474"/>
              <a:gd name="connsiteX94" fmla="*/ 4882386 w 12192000"/>
              <a:gd name="connsiteY94" fmla="*/ 1809844 h 2237474"/>
              <a:gd name="connsiteX95" fmla="*/ 4811440 w 12192000"/>
              <a:gd name="connsiteY95" fmla="*/ 1804655 h 2237474"/>
              <a:gd name="connsiteX96" fmla="*/ 4691075 w 12192000"/>
              <a:gd name="connsiteY96" fmla="*/ 1801389 h 2237474"/>
              <a:gd name="connsiteX97" fmla="*/ 4611738 w 12192000"/>
              <a:gd name="connsiteY97" fmla="*/ 1776964 h 2237474"/>
              <a:gd name="connsiteX98" fmla="*/ 4560070 w 12192000"/>
              <a:gd name="connsiteY98" fmla="*/ 1785640 h 2237474"/>
              <a:gd name="connsiteX99" fmla="*/ 4536503 w 12192000"/>
              <a:gd name="connsiteY99" fmla="*/ 1785334 h 2237474"/>
              <a:gd name="connsiteX100" fmla="*/ 4513724 w 12192000"/>
              <a:gd name="connsiteY100" fmla="*/ 1791996 h 2237474"/>
              <a:gd name="connsiteX101" fmla="*/ 4459810 w 12192000"/>
              <a:gd name="connsiteY101" fmla="*/ 1797886 h 2237474"/>
              <a:gd name="connsiteX102" fmla="*/ 4379064 w 12192000"/>
              <a:gd name="connsiteY102" fmla="*/ 1817177 h 2237474"/>
              <a:gd name="connsiteX103" fmla="*/ 4319209 w 12192000"/>
              <a:gd name="connsiteY103" fmla="*/ 1834833 h 2237474"/>
              <a:gd name="connsiteX104" fmla="*/ 4290981 w 12192000"/>
              <a:gd name="connsiteY104" fmla="*/ 1839677 h 2237474"/>
              <a:gd name="connsiteX105" fmla="*/ 4285792 w 12192000"/>
              <a:gd name="connsiteY105" fmla="*/ 1836231 h 2237474"/>
              <a:gd name="connsiteX106" fmla="*/ 4238372 w 12192000"/>
              <a:gd name="connsiteY106" fmla="*/ 1851480 h 2237474"/>
              <a:gd name="connsiteX107" fmla="*/ 4232517 w 12192000"/>
              <a:gd name="connsiteY107" fmla="*/ 1852567 h 2237474"/>
              <a:gd name="connsiteX108" fmla="*/ 4191732 w 12192000"/>
              <a:gd name="connsiteY108" fmla="*/ 1857328 h 2237474"/>
              <a:gd name="connsiteX109" fmla="*/ 4065532 w 12192000"/>
              <a:gd name="connsiteY109" fmla="*/ 1855477 h 2237474"/>
              <a:gd name="connsiteX110" fmla="*/ 4028460 w 12192000"/>
              <a:gd name="connsiteY110" fmla="*/ 1855137 h 2237474"/>
              <a:gd name="connsiteX111" fmla="*/ 4002267 w 12192000"/>
              <a:gd name="connsiteY111" fmla="*/ 1852352 h 2237474"/>
              <a:gd name="connsiteX112" fmla="*/ 3931396 w 12192000"/>
              <a:gd name="connsiteY112" fmla="*/ 1858915 h 2237474"/>
              <a:gd name="connsiteX113" fmla="*/ 3812162 w 12192000"/>
              <a:gd name="connsiteY113" fmla="*/ 1875501 h 2237474"/>
              <a:gd name="connsiteX114" fmla="*/ 3729530 w 12192000"/>
              <a:gd name="connsiteY114" fmla="*/ 1864513 h 2237474"/>
              <a:gd name="connsiteX115" fmla="*/ 3680177 w 12192000"/>
              <a:gd name="connsiteY115" fmla="*/ 1881552 h 2237474"/>
              <a:gd name="connsiteX116" fmla="*/ 3567259 w 12192000"/>
              <a:gd name="connsiteY116" fmla="*/ 1893482 h 2237474"/>
              <a:gd name="connsiteX117" fmla="*/ 3405770 w 12192000"/>
              <a:gd name="connsiteY117" fmla="*/ 1904591 h 2237474"/>
              <a:gd name="connsiteX118" fmla="*/ 3280097 w 12192000"/>
              <a:gd name="connsiteY118" fmla="*/ 1919610 h 2237474"/>
              <a:gd name="connsiteX119" fmla="*/ 3123424 w 12192000"/>
              <a:gd name="connsiteY119" fmla="*/ 1952930 h 2237474"/>
              <a:gd name="connsiteX120" fmla="*/ 3009910 w 12192000"/>
              <a:gd name="connsiteY120" fmla="*/ 1957866 h 2237474"/>
              <a:gd name="connsiteX121" fmla="*/ 2995934 w 12192000"/>
              <a:gd name="connsiteY121" fmla="*/ 1967085 h 2237474"/>
              <a:gd name="connsiteX122" fmla="*/ 2980071 w 12192000"/>
              <a:gd name="connsiteY122" fmla="*/ 1972988 h 2237474"/>
              <a:gd name="connsiteX123" fmla="*/ 2978094 w 12192000"/>
              <a:gd name="connsiteY123" fmla="*/ 1972369 h 2237474"/>
              <a:gd name="connsiteX124" fmla="*/ 2942858 w 12192000"/>
              <a:gd name="connsiteY124" fmla="*/ 1981367 h 2237474"/>
              <a:gd name="connsiteX125" fmla="*/ 2875436 w 12192000"/>
              <a:gd name="connsiteY125" fmla="*/ 1996977 h 2237474"/>
              <a:gd name="connsiteX126" fmla="*/ 2874892 w 12192000"/>
              <a:gd name="connsiteY126" fmla="*/ 1996085 h 2237474"/>
              <a:gd name="connsiteX127" fmla="*/ 2864145 w 12192000"/>
              <a:gd name="connsiteY127" fmla="*/ 1994061 h 2237474"/>
              <a:gd name="connsiteX128" fmla="*/ 2843662 w 12192000"/>
              <a:gd name="connsiteY128" fmla="*/ 1992498 h 2237474"/>
              <a:gd name="connsiteX129" fmla="*/ 2796128 w 12192000"/>
              <a:gd name="connsiteY129" fmla="*/ 1976403 h 2237474"/>
              <a:gd name="connsiteX130" fmla="*/ 2756784 w 12192000"/>
              <a:gd name="connsiteY130" fmla="*/ 1985116 h 2237474"/>
              <a:gd name="connsiteX131" fmla="*/ 2748833 w 12192000"/>
              <a:gd name="connsiteY131" fmla="*/ 1986323 h 2237474"/>
              <a:gd name="connsiteX132" fmla="*/ 2748661 w 12192000"/>
              <a:gd name="connsiteY132" fmla="*/ 1986122 h 2237474"/>
              <a:gd name="connsiteX133" fmla="*/ 2740251 w 12192000"/>
              <a:gd name="connsiteY133" fmla="*/ 1986946 h 2237474"/>
              <a:gd name="connsiteX134" fmla="*/ 2718916 w 12192000"/>
              <a:gd name="connsiteY134" fmla="*/ 1990867 h 2237474"/>
              <a:gd name="connsiteX135" fmla="*/ 2713522 w 12192000"/>
              <a:gd name="connsiteY135" fmla="*/ 1990173 h 2237474"/>
              <a:gd name="connsiteX136" fmla="*/ 2680597 w 12192000"/>
              <a:gd name="connsiteY136" fmla="*/ 1984996 h 2237474"/>
              <a:gd name="connsiteX137" fmla="*/ 2578178 w 12192000"/>
              <a:gd name="connsiteY137" fmla="*/ 1990531 h 2237474"/>
              <a:gd name="connsiteX138" fmla="*/ 2476147 w 12192000"/>
              <a:gd name="connsiteY138" fmla="*/ 1998305 h 2237474"/>
              <a:gd name="connsiteX139" fmla="*/ 2373568 w 12192000"/>
              <a:gd name="connsiteY139" fmla="*/ 2003219 h 2237474"/>
              <a:gd name="connsiteX140" fmla="*/ 2321399 w 12192000"/>
              <a:gd name="connsiteY140" fmla="*/ 1989467 h 2237474"/>
              <a:gd name="connsiteX141" fmla="*/ 2315525 w 12192000"/>
              <a:gd name="connsiteY141" fmla="*/ 1989708 h 2237474"/>
              <a:gd name="connsiteX142" fmla="*/ 2300792 w 12192000"/>
              <a:gd name="connsiteY142" fmla="*/ 1994290 h 2237474"/>
              <a:gd name="connsiteX143" fmla="*/ 2295469 w 12192000"/>
              <a:gd name="connsiteY143" fmla="*/ 1996659 h 2237474"/>
              <a:gd name="connsiteX144" fmla="*/ 2287219 w 12192000"/>
              <a:gd name="connsiteY144" fmla="*/ 1998750 h 2237474"/>
              <a:gd name="connsiteX145" fmla="*/ 2286948 w 12192000"/>
              <a:gd name="connsiteY145" fmla="*/ 1998596 h 2237474"/>
              <a:gd name="connsiteX146" fmla="*/ 2243069 w 12192000"/>
              <a:gd name="connsiteY146" fmla="*/ 2015111 h 2237474"/>
              <a:gd name="connsiteX147" fmla="*/ 2186609 w 12192000"/>
              <a:gd name="connsiteY147" fmla="*/ 2008263 h 2237474"/>
              <a:gd name="connsiteX148" fmla="*/ 2164831 w 12192000"/>
              <a:gd name="connsiteY148" fmla="*/ 2010143 h 2237474"/>
              <a:gd name="connsiteX149" fmla="*/ 2152836 w 12192000"/>
              <a:gd name="connsiteY149" fmla="*/ 2010048 h 2237474"/>
              <a:gd name="connsiteX150" fmla="*/ 2117102 w 12192000"/>
              <a:gd name="connsiteY150" fmla="*/ 2023004 h 2237474"/>
              <a:gd name="connsiteX151" fmla="*/ 2111935 w 12192000"/>
              <a:gd name="connsiteY151" fmla="*/ 2023163 h 2237474"/>
              <a:gd name="connsiteX152" fmla="*/ 2089991 w 12192000"/>
              <a:gd name="connsiteY152" fmla="*/ 2034193 h 2237474"/>
              <a:gd name="connsiteX153" fmla="*/ 2058061 w 12192000"/>
              <a:gd name="connsiteY153" fmla="*/ 2047942 h 2237474"/>
              <a:gd name="connsiteX154" fmla="*/ 2055737 w 12192000"/>
              <a:gd name="connsiteY154" fmla="*/ 2047704 h 2237474"/>
              <a:gd name="connsiteX155" fmla="*/ 2042244 w 12192000"/>
              <a:gd name="connsiteY155" fmla="*/ 2055560 h 2237474"/>
              <a:gd name="connsiteX156" fmla="*/ 1976224 w 12192000"/>
              <a:gd name="connsiteY156" fmla="*/ 2074257 h 2237474"/>
              <a:gd name="connsiteX157" fmla="*/ 1877728 w 12192000"/>
              <a:gd name="connsiteY157" fmla="*/ 2101004 h 2237474"/>
              <a:gd name="connsiteX158" fmla="*/ 1759056 w 12192000"/>
              <a:gd name="connsiteY158" fmla="*/ 2125608 h 2237474"/>
              <a:gd name="connsiteX159" fmla="*/ 1637948 w 12192000"/>
              <a:gd name="connsiteY159" fmla="*/ 2172597 h 2237474"/>
              <a:gd name="connsiteX160" fmla="*/ 1434549 w 12192000"/>
              <a:gd name="connsiteY160" fmla="*/ 2234522 h 2237474"/>
              <a:gd name="connsiteX161" fmla="*/ 1398481 w 12192000"/>
              <a:gd name="connsiteY161" fmla="*/ 2237074 h 2237474"/>
              <a:gd name="connsiteX162" fmla="*/ 1398407 w 12192000"/>
              <a:gd name="connsiteY162" fmla="*/ 2237095 h 2237474"/>
              <a:gd name="connsiteX163" fmla="*/ 1370962 w 12192000"/>
              <a:gd name="connsiteY163" fmla="*/ 2237474 h 2237474"/>
              <a:gd name="connsiteX164" fmla="*/ 1356367 w 12192000"/>
              <a:gd name="connsiteY164" fmla="*/ 2235089 h 2237474"/>
              <a:gd name="connsiteX165" fmla="*/ 1324828 w 12192000"/>
              <a:gd name="connsiteY165" fmla="*/ 2231968 h 2237474"/>
              <a:gd name="connsiteX166" fmla="*/ 1297744 w 12192000"/>
              <a:gd name="connsiteY166" fmla="*/ 2235849 h 2237474"/>
              <a:gd name="connsiteX167" fmla="*/ 1286236 w 12192000"/>
              <a:gd name="connsiteY167" fmla="*/ 2233135 h 2237474"/>
              <a:gd name="connsiteX168" fmla="*/ 1283504 w 12192000"/>
              <a:gd name="connsiteY168" fmla="*/ 2233797 h 2237474"/>
              <a:gd name="connsiteX169" fmla="*/ 1279765 w 12192000"/>
              <a:gd name="connsiteY169" fmla="*/ 2229639 h 2237474"/>
              <a:gd name="connsiteX170" fmla="*/ 1195347 w 12192000"/>
              <a:gd name="connsiteY170" fmla="*/ 2212354 h 2237474"/>
              <a:gd name="connsiteX171" fmla="*/ 970251 w 12192000"/>
              <a:gd name="connsiteY171" fmla="*/ 2221029 h 2237474"/>
              <a:gd name="connsiteX172" fmla="*/ 812914 w 12192000"/>
              <a:gd name="connsiteY172" fmla="*/ 2202752 h 2237474"/>
              <a:gd name="connsiteX173" fmla="*/ 800195 w 12192000"/>
              <a:gd name="connsiteY173" fmla="*/ 2209407 h 2237474"/>
              <a:gd name="connsiteX174" fmla="*/ 784978 w 12192000"/>
              <a:gd name="connsiteY174" fmla="*/ 2212360 h 2237474"/>
              <a:gd name="connsiteX175" fmla="*/ 681987 w 12192000"/>
              <a:gd name="connsiteY175" fmla="*/ 2216757 h 2237474"/>
              <a:gd name="connsiteX176" fmla="*/ 669923 w 12192000"/>
              <a:gd name="connsiteY176" fmla="*/ 2211682 h 2237474"/>
              <a:gd name="connsiteX177" fmla="*/ 648680 w 12192000"/>
              <a:gd name="connsiteY177" fmla="*/ 2206229 h 2237474"/>
              <a:gd name="connsiteX178" fmla="*/ 597225 w 12192000"/>
              <a:gd name="connsiteY178" fmla="*/ 2180999 h 2237474"/>
              <a:gd name="connsiteX179" fmla="*/ 558449 w 12192000"/>
              <a:gd name="connsiteY179" fmla="*/ 2182346 h 2237474"/>
              <a:gd name="connsiteX180" fmla="*/ 550517 w 12192000"/>
              <a:gd name="connsiteY180" fmla="*/ 2182060 h 2237474"/>
              <a:gd name="connsiteX181" fmla="*/ 550309 w 12192000"/>
              <a:gd name="connsiteY181" fmla="*/ 2181825 h 2237474"/>
              <a:gd name="connsiteX182" fmla="*/ 541836 w 12192000"/>
              <a:gd name="connsiteY182" fmla="*/ 2181063 h 2237474"/>
              <a:gd name="connsiteX183" fmla="*/ 536057 w 12192000"/>
              <a:gd name="connsiteY183" fmla="*/ 2181537 h 2237474"/>
              <a:gd name="connsiteX184" fmla="*/ 520671 w 12192000"/>
              <a:gd name="connsiteY184" fmla="*/ 2180980 h 2237474"/>
              <a:gd name="connsiteX185" fmla="*/ 515024 w 12192000"/>
              <a:gd name="connsiteY185" fmla="*/ 2179258 h 2237474"/>
              <a:gd name="connsiteX186" fmla="*/ 512278 w 12192000"/>
              <a:gd name="connsiteY186" fmla="*/ 2176369 h 2237474"/>
              <a:gd name="connsiteX187" fmla="*/ 480419 w 12192000"/>
              <a:gd name="connsiteY187" fmla="*/ 2167807 h 2237474"/>
              <a:gd name="connsiteX188" fmla="*/ 413835 w 12192000"/>
              <a:gd name="connsiteY188" fmla="*/ 2156783 h 2237474"/>
              <a:gd name="connsiteX189" fmla="*/ 376513 w 12192000"/>
              <a:gd name="connsiteY189" fmla="*/ 2154014 h 2237474"/>
              <a:gd name="connsiteX190" fmla="*/ 273386 w 12192000"/>
              <a:gd name="connsiteY190" fmla="*/ 2142551 h 2237474"/>
              <a:gd name="connsiteX191" fmla="*/ 169207 w 12192000"/>
              <a:gd name="connsiteY191" fmla="*/ 2128100 h 2237474"/>
              <a:gd name="connsiteX192" fmla="*/ 93149 w 12192000"/>
              <a:gd name="connsiteY192" fmla="*/ 2105324 h 2237474"/>
              <a:gd name="connsiteX193" fmla="*/ 88109 w 12192000"/>
              <a:gd name="connsiteY193" fmla="*/ 2106704 h 2237474"/>
              <a:gd name="connsiteX194" fmla="*/ 80022 w 12192000"/>
              <a:gd name="connsiteY194" fmla="*/ 2107254 h 2237474"/>
              <a:gd name="connsiteX195" fmla="*/ 79717 w 12192000"/>
              <a:gd name="connsiteY195" fmla="*/ 2107046 h 2237474"/>
              <a:gd name="connsiteX196" fmla="*/ 72352 w 12192000"/>
              <a:gd name="connsiteY196" fmla="*/ 2107991 h 2237474"/>
              <a:gd name="connsiteX197" fmla="*/ 37645 w 12192000"/>
              <a:gd name="connsiteY197" fmla="*/ 2115401 h 2237474"/>
              <a:gd name="connsiteX198" fmla="*/ 4572 w 12192000"/>
              <a:gd name="connsiteY198" fmla="*/ 2111091 h 2237474"/>
              <a:gd name="connsiteX199" fmla="*/ 0 w 12192000"/>
              <a:gd name="connsiteY199" fmla="*/ 2110468 h 2237474"/>
              <a:gd name="connsiteX200" fmla="*/ 0 w 12192000"/>
              <a:gd name="connsiteY20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49802 w 12192000"/>
              <a:gd name="connsiteY87" fmla="*/ 1844846 h 2237474"/>
              <a:gd name="connsiteX88" fmla="*/ 5114927 w 12192000"/>
              <a:gd name="connsiteY88" fmla="*/ 1847827 h 2237474"/>
              <a:gd name="connsiteX89" fmla="*/ 5108970 w 12192000"/>
              <a:gd name="connsiteY89" fmla="*/ 1847935 h 2237474"/>
              <a:gd name="connsiteX90" fmla="*/ 5067961 w 12192000"/>
              <a:gd name="connsiteY90" fmla="*/ 1845917 h 2237474"/>
              <a:gd name="connsiteX91" fmla="*/ 5007075 w 12192000"/>
              <a:gd name="connsiteY91" fmla="*/ 1838626 h 2237474"/>
              <a:gd name="connsiteX92" fmla="*/ 4944087 w 12192000"/>
              <a:gd name="connsiteY92" fmla="*/ 1823332 h 2237474"/>
              <a:gd name="connsiteX93" fmla="*/ 4907662 w 12192000"/>
              <a:gd name="connsiteY93" fmla="*/ 1816900 h 2237474"/>
              <a:gd name="connsiteX94" fmla="*/ 4882386 w 12192000"/>
              <a:gd name="connsiteY94" fmla="*/ 1809844 h 2237474"/>
              <a:gd name="connsiteX95" fmla="*/ 4811440 w 12192000"/>
              <a:gd name="connsiteY95" fmla="*/ 1804655 h 2237474"/>
              <a:gd name="connsiteX96" fmla="*/ 4691075 w 12192000"/>
              <a:gd name="connsiteY96" fmla="*/ 1801389 h 2237474"/>
              <a:gd name="connsiteX97" fmla="*/ 4611738 w 12192000"/>
              <a:gd name="connsiteY97" fmla="*/ 1776964 h 2237474"/>
              <a:gd name="connsiteX98" fmla="*/ 4560070 w 12192000"/>
              <a:gd name="connsiteY98" fmla="*/ 1785640 h 2237474"/>
              <a:gd name="connsiteX99" fmla="*/ 4536503 w 12192000"/>
              <a:gd name="connsiteY99" fmla="*/ 1785334 h 2237474"/>
              <a:gd name="connsiteX100" fmla="*/ 4513724 w 12192000"/>
              <a:gd name="connsiteY100" fmla="*/ 1791996 h 2237474"/>
              <a:gd name="connsiteX101" fmla="*/ 4459810 w 12192000"/>
              <a:gd name="connsiteY101" fmla="*/ 1797886 h 2237474"/>
              <a:gd name="connsiteX102" fmla="*/ 4379064 w 12192000"/>
              <a:gd name="connsiteY102" fmla="*/ 1817177 h 2237474"/>
              <a:gd name="connsiteX103" fmla="*/ 4319209 w 12192000"/>
              <a:gd name="connsiteY103" fmla="*/ 1834833 h 2237474"/>
              <a:gd name="connsiteX104" fmla="*/ 4290981 w 12192000"/>
              <a:gd name="connsiteY104" fmla="*/ 1839677 h 2237474"/>
              <a:gd name="connsiteX105" fmla="*/ 4285792 w 12192000"/>
              <a:gd name="connsiteY105" fmla="*/ 1836231 h 2237474"/>
              <a:gd name="connsiteX106" fmla="*/ 4238372 w 12192000"/>
              <a:gd name="connsiteY106" fmla="*/ 1851480 h 2237474"/>
              <a:gd name="connsiteX107" fmla="*/ 4232517 w 12192000"/>
              <a:gd name="connsiteY107" fmla="*/ 1852567 h 2237474"/>
              <a:gd name="connsiteX108" fmla="*/ 4191732 w 12192000"/>
              <a:gd name="connsiteY108" fmla="*/ 1857328 h 2237474"/>
              <a:gd name="connsiteX109" fmla="*/ 4065532 w 12192000"/>
              <a:gd name="connsiteY109" fmla="*/ 1855477 h 2237474"/>
              <a:gd name="connsiteX110" fmla="*/ 4028460 w 12192000"/>
              <a:gd name="connsiteY110" fmla="*/ 1855137 h 2237474"/>
              <a:gd name="connsiteX111" fmla="*/ 4002267 w 12192000"/>
              <a:gd name="connsiteY111" fmla="*/ 1852352 h 2237474"/>
              <a:gd name="connsiteX112" fmla="*/ 3931396 w 12192000"/>
              <a:gd name="connsiteY112" fmla="*/ 1858915 h 2237474"/>
              <a:gd name="connsiteX113" fmla="*/ 3812162 w 12192000"/>
              <a:gd name="connsiteY113" fmla="*/ 1875501 h 2237474"/>
              <a:gd name="connsiteX114" fmla="*/ 3729530 w 12192000"/>
              <a:gd name="connsiteY114" fmla="*/ 1864513 h 2237474"/>
              <a:gd name="connsiteX115" fmla="*/ 3680177 w 12192000"/>
              <a:gd name="connsiteY115" fmla="*/ 1881552 h 2237474"/>
              <a:gd name="connsiteX116" fmla="*/ 3567259 w 12192000"/>
              <a:gd name="connsiteY116" fmla="*/ 1893482 h 2237474"/>
              <a:gd name="connsiteX117" fmla="*/ 3405770 w 12192000"/>
              <a:gd name="connsiteY117" fmla="*/ 1904591 h 2237474"/>
              <a:gd name="connsiteX118" fmla="*/ 3280097 w 12192000"/>
              <a:gd name="connsiteY118" fmla="*/ 1919610 h 2237474"/>
              <a:gd name="connsiteX119" fmla="*/ 3123424 w 12192000"/>
              <a:gd name="connsiteY119" fmla="*/ 1952930 h 2237474"/>
              <a:gd name="connsiteX120" fmla="*/ 3009910 w 12192000"/>
              <a:gd name="connsiteY120" fmla="*/ 1957866 h 2237474"/>
              <a:gd name="connsiteX121" fmla="*/ 2995934 w 12192000"/>
              <a:gd name="connsiteY121" fmla="*/ 1967085 h 2237474"/>
              <a:gd name="connsiteX122" fmla="*/ 2980071 w 12192000"/>
              <a:gd name="connsiteY122" fmla="*/ 1972988 h 2237474"/>
              <a:gd name="connsiteX123" fmla="*/ 2978094 w 12192000"/>
              <a:gd name="connsiteY123" fmla="*/ 1972369 h 2237474"/>
              <a:gd name="connsiteX124" fmla="*/ 2942858 w 12192000"/>
              <a:gd name="connsiteY124" fmla="*/ 1981367 h 2237474"/>
              <a:gd name="connsiteX125" fmla="*/ 2875436 w 12192000"/>
              <a:gd name="connsiteY125" fmla="*/ 1996977 h 2237474"/>
              <a:gd name="connsiteX126" fmla="*/ 2874892 w 12192000"/>
              <a:gd name="connsiteY126" fmla="*/ 1996085 h 2237474"/>
              <a:gd name="connsiteX127" fmla="*/ 2864145 w 12192000"/>
              <a:gd name="connsiteY127" fmla="*/ 1994061 h 2237474"/>
              <a:gd name="connsiteX128" fmla="*/ 2843662 w 12192000"/>
              <a:gd name="connsiteY128" fmla="*/ 1992498 h 2237474"/>
              <a:gd name="connsiteX129" fmla="*/ 2796128 w 12192000"/>
              <a:gd name="connsiteY129" fmla="*/ 1976403 h 2237474"/>
              <a:gd name="connsiteX130" fmla="*/ 2756784 w 12192000"/>
              <a:gd name="connsiteY130" fmla="*/ 1985116 h 2237474"/>
              <a:gd name="connsiteX131" fmla="*/ 2748833 w 12192000"/>
              <a:gd name="connsiteY131" fmla="*/ 1986323 h 2237474"/>
              <a:gd name="connsiteX132" fmla="*/ 2748661 w 12192000"/>
              <a:gd name="connsiteY132" fmla="*/ 1986122 h 2237474"/>
              <a:gd name="connsiteX133" fmla="*/ 2740251 w 12192000"/>
              <a:gd name="connsiteY133" fmla="*/ 1986946 h 2237474"/>
              <a:gd name="connsiteX134" fmla="*/ 2718916 w 12192000"/>
              <a:gd name="connsiteY134" fmla="*/ 1990867 h 2237474"/>
              <a:gd name="connsiteX135" fmla="*/ 2713522 w 12192000"/>
              <a:gd name="connsiteY135" fmla="*/ 1990173 h 2237474"/>
              <a:gd name="connsiteX136" fmla="*/ 2680597 w 12192000"/>
              <a:gd name="connsiteY136" fmla="*/ 1984996 h 2237474"/>
              <a:gd name="connsiteX137" fmla="*/ 2578178 w 12192000"/>
              <a:gd name="connsiteY137" fmla="*/ 1990531 h 2237474"/>
              <a:gd name="connsiteX138" fmla="*/ 2476147 w 12192000"/>
              <a:gd name="connsiteY138" fmla="*/ 1998305 h 2237474"/>
              <a:gd name="connsiteX139" fmla="*/ 2373568 w 12192000"/>
              <a:gd name="connsiteY139" fmla="*/ 2003219 h 2237474"/>
              <a:gd name="connsiteX140" fmla="*/ 2321399 w 12192000"/>
              <a:gd name="connsiteY140" fmla="*/ 1989467 h 2237474"/>
              <a:gd name="connsiteX141" fmla="*/ 2315525 w 12192000"/>
              <a:gd name="connsiteY141" fmla="*/ 1989708 h 2237474"/>
              <a:gd name="connsiteX142" fmla="*/ 2300792 w 12192000"/>
              <a:gd name="connsiteY142" fmla="*/ 1994290 h 2237474"/>
              <a:gd name="connsiteX143" fmla="*/ 2295469 w 12192000"/>
              <a:gd name="connsiteY143" fmla="*/ 1996659 h 2237474"/>
              <a:gd name="connsiteX144" fmla="*/ 2287219 w 12192000"/>
              <a:gd name="connsiteY144" fmla="*/ 1998750 h 2237474"/>
              <a:gd name="connsiteX145" fmla="*/ 2286948 w 12192000"/>
              <a:gd name="connsiteY145" fmla="*/ 1998596 h 2237474"/>
              <a:gd name="connsiteX146" fmla="*/ 2243069 w 12192000"/>
              <a:gd name="connsiteY146" fmla="*/ 2015111 h 2237474"/>
              <a:gd name="connsiteX147" fmla="*/ 2186609 w 12192000"/>
              <a:gd name="connsiteY147" fmla="*/ 2008263 h 2237474"/>
              <a:gd name="connsiteX148" fmla="*/ 2164831 w 12192000"/>
              <a:gd name="connsiteY148" fmla="*/ 2010143 h 2237474"/>
              <a:gd name="connsiteX149" fmla="*/ 2152836 w 12192000"/>
              <a:gd name="connsiteY149" fmla="*/ 2010048 h 2237474"/>
              <a:gd name="connsiteX150" fmla="*/ 2117102 w 12192000"/>
              <a:gd name="connsiteY150" fmla="*/ 2023004 h 2237474"/>
              <a:gd name="connsiteX151" fmla="*/ 2111935 w 12192000"/>
              <a:gd name="connsiteY151" fmla="*/ 2023163 h 2237474"/>
              <a:gd name="connsiteX152" fmla="*/ 2089991 w 12192000"/>
              <a:gd name="connsiteY152" fmla="*/ 2034193 h 2237474"/>
              <a:gd name="connsiteX153" fmla="*/ 2058061 w 12192000"/>
              <a:gd name="connsiteY153" fmla="*/ 2047942 h 2237474"/>
              <a:gd name="connsiteX154" fmla="*/ 2055737 w 12192000"/>
              <a:gd name="connsiteY154" fmla="*/ 2047704 h 2237474"/>
              <a:gd name="connsiteX155" fmla="*/ 2042244 w 12192000"/>
              <a:gd name="connsiteY155" fmla="*/ 2055560 h 2237474"/>
              <a:gd name="connsiteX156" fmla="*/ 1976224 w 12192000"/>
              <a:gd name="connsiteY156" fmla="*/ 2074257 h 2237474"/>
              <a:gd name="connsiteX157" fmla="*/ 1877728 w 12192000"/>
              <a:gd name="connsiteY157" fmla="*/ 2101004 h 2237474"/>
              <a:gd name="connsiteX158" fmla="*/ 1759056 w 12192000"/>
              <a:gd name="connsiteY158" fmla="*/ 2125608 h 2237474"/>
              <a:gd name="connsiteX159" fmla="*/ 1637948 w 12192000"/>
              <a:gd name="connsiteY159" fmla="*/ 2172597 h 2237474"/>
              <a:gd name="connsiteX160" fmla="*/ 1434549 w 12192000"/>
              <a:gd name="connsiteY160" fmla="*/ 2234522 h 2237474"/>
              <a:gd name="connsiteX161" fmla="*/ 1398481 w 12192000"/>
              <a:gd name="connsiteY161" fmla="*/ 2237074 h 2237474"/>
              <a:gd name="connsiteX162" fmla="*/ 1398407 w 12192000"/>
              <a:gd name="connsiteY162" fmla="*/ 2237095 h 2237474"/>
              <a:gd name="connsiteX163" fmla="*/ 1370962 w 12192000"/>
              <a:gd name="connsiteY163" fmla="*/ 2237474 h 2237474"/>
              <a:gd name="connsiteX164" fmla="*/ 1356367 w 12192000"/>
              <a:gd name="connsiteY164" fmla="*/ 2235089 h 2237474"/>
              <a:gd name="connsiteX165" fmla="*/ 1324828 w 12192000"/>
              <a:gd name="connsiteY165" fmla="*/ 2231968 h 2237474"/>
              <a:gd name="connsiteX166" fmla="*/ 1297744 w 12192000"/>
              <a:gd name="connsiteY166" fmla="*/ 2235849 h 2237474"/>
              <a:gd name="connsiteX167" fmla="*/ 1286236 w 12192000"/>
              <a:gd name="connsiteY167" fmla="*/ 2233135 h 2237474"/>
              <a:gd name="connsiteX168" fmla="*/ 1283504 w 12192000"/>
              <a:gd name="connsiteY168" fmla="*/ 2233797 h 2237474"/>
              <a:gd name="connsiteX169" fmla="*/ 1279765 w 12192000"/>
              <a:gd name="connsiteY169" fmla="*/ 2229639 h 2237474"/>
              <a:gd name="connsiteX170" fmla="*/ 1195347 w 12192000"/>
              <a:gd name="connsiteY170" fmla="*/ 2212354 h 2237474"/>
              <a:gd name="connsiteX171" fmla="*/ 970251 w 12192000"/>
              <a:gd name="connsiteY171" fmla="*/ 2221029 h 2237474"/>
              <a:gd name="connsiteX172" fmla="*/ 812914 w 12192000"/>
              <a:gd name="connsiteY172" fmla="*/ 2202752 h 2237474"/>
              <a:gd name="connsiteX173" fmla="*/ 800195 w 12192000"/>
              <a:gd name="connsiteY173" fmla="*/ 2209407 h 2237474"/>
              <a:gd name="connsiteX174" fmla="*/ 784978 w 12192000"/>
              <a:gd name="connsiteY174" fmla="*/ 2212360 h 2237474"/>
              <a:gd name="connsiteX175" fmla="*/ 681987 w 12192000"/>
              <a:gd name="connsiteY175" fmla="*/ 2216757 h 2237474"/>
              <a:gd name="connsiteX176" fmla="*/ 669923 w 12192000"/>
              <a:gd name="connsiteY176" fmla="*/ 2211682 h 2237474"/>
              <a:gd name="connsiteX177" fmla="*/ 648680 w 12192000"/>
              <a:gd name="connsiteY177" fmla="*/ 2206229 h 2237474"/>
              <a:gd name="connsiteX178" fmla="*/ 597225 w 12192000"/>
              <a:gd name="connsiteY178" fmla="*/ 2180999 h 2237474"/>
              <a:gd name="connsiteX179" fmla="*/ 558449 w 12192000"/>
              <a:gd name="connsiteY179" fmla="*/ 2182346 h 2237474"/>
              <a:gd name="connsiteX180" fmla="*/ 550517 w 12192000"/>
              <a:gd name="connsiteY180" fmla="*/ 2182060 h 2237474"/>
              <a:gd name="connsiteX181" fmla="*/ 550309 w 12192000"/>
              <a:gd name="connsiteY181" fmla="*/ 2181825 h 2237474"/>
              <a:gd name="connsiteX182" fmla="*/ 541836 w 12192000"/>
              <a:gd name="connsiteY182" fmla="*/ 2181063 h 2237474"/>
              <a:gd name="connsiteX183" fmla="*/ 536057 w 12192000"/>
              <a:gd name="connsiteY183" fmla="*/ 2181537 h 2237474"/>
              <a:gd name="connsiteX184" fmla="*/ 520671 w 12192000"/>
              <a:gd name="connsiteY184" fmla="*/ 2180980 h 2237474"/>
              <a:gd name="connsiteX185" fmla="*/ 515024 w 12192000"/>
              <a:gd name="connsiteY185" fmla="*/ 2179258 h 2237474"/>
              <a:gd name="connsiteX186" fmla="*/ 512278 w 12192000"/>
              <a:gd name="connsiteY186" fmla="*/ 2176369 h 2237474"/>
              <a:gd name="connsiteX187" fmla="*/ 480419 w 12192000"/>
              <a:gd name="connsiteY187" fmla="*/ 2167807 h 2237474"/>
              <a:gd name="connsiteX188" fmla="*/ 413835 w 12192000"/>
              <a:gd name="connsiteY188" fmla="*/ 2156783 h 2237474"/>
              <a:gd name="connsiteX189" fmla="*/ 376513 w 12192000"/>
              <a:gd name="connsiteY189" fmla="*/ 2154014 h 2237474"/>
              <a:gd name="connsiteX190" fmla="*/ 273386 w 12192000"/>
              <a:gd name="connsiteY190" fmla="*/ 2142551 h 2237474"/>
              <a:gd name="connsiteX191" fmla="*/ 169207 w 12192000"/>
              <a:gd name="connsiteY191" fmla="*/ 2128100 h 2237474"/>
              <a:gd name="connsiteX192" fmla="*/ 93149 w 12192000"/>
              <a:gd name="connsiteY192" fmla="*/ 2105324 h 2237474"/>
              <a:gd name="connsiteX193" fmla="*/ 88109 w 12192000"/>
              <a:gd name="connsiteY193" fmla="*/ 2106704 h 2237474"/>
              <a:gd name="connsiteX194" fmla="*/ 80022 w 12192000"/>
              <a:gd name="connsiteY194" fmla="*/ 2107254 h 2237474"/>
              <a:gd name="connsiteX195" fmla="*/ 79717 w 12192000"/>
              <a:gd name="connsiteY195" fmla="*/ 2107046 h 2237474"/>
              <a:gd name="connsiteX196" fmla="*/ 72352 w 12192000"/>
              <a:gd name="connsiteY196" fmla="*/ 2107991 h 2237474"/>
              <a:gd name="connsiteX197" fmla="*/ 37645 w 12192000"/>
              <a:gd name="connsiteY197" fmla="*/ 2115401 h 2237474"/>
              <a:gd name="connsiteX198" fmla="*/ 4572 w 12192000"/>
              <a:gd name="connsiteY198" fmla="*/ 2111091 h 2237474"/>
              <a:gd name="connsiteX199" fmla="*/ 0 w 12192000"/>
              <a:gd name="connsiteY199" fmla="*/ 2110468 h 2237474"/>
              <a:gd name="connsiteX200" fmla="*/ 0 w 12192000"/>
              <a:gd name="connsiteY20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59633 w 12192000"/>
              <a:gd name="connsiteY85" fmla="*/ 183716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59633 w 12192000"/>
              <a:gd name="connsiteY85" fmla="*/ 183716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38372 w 12192000"/>
              <a:gd name="connsiteY104" fmla="*/ 1851480 h 2237474"/>
              <a:gd name="connsiteX105" fmla="*/ 4232517 w 12192000"/>
              <a:gd name="connsiteY105" fmla="*/ 1852567 h 2237474"/>
              <a:gd name="connsiteX106" fmla="*/ 4191732 w 12192000"/>
              <a:gd name="connsiteY106" fmla="*/ 1857328 h 2237474"/>
              <a:gd name="connsiteX107" fmla="*/ 4065532 w 12192000"/>
              <a:gd name="connsiteY107" fmla="*/ 1855477 h 2237474"/>
              <a:gd name="connsiteX108" fmla="*/ 4028460 w 12192000"/>
              <a:gd name="connsiteY108" fmla="*/ 1855137 h 2237474"/>
              <a:gd name="connsiteX109" fmla="*/ 4002267 w 12192000"/>
              <a:gd name="connsiteY109" fmla="*/ 1852352 h 2237474"/>
              <a:gd name="connsiteX110" fmla="*/ 3931396 w 12192000"/>
              <a:gd name="connsiteY110" fmla="*/ 1858915 h 2237474"/>
              <a:gd name="connsiteX111" fmla="*/ 3812162 w 12192000"/>
              <a:gd name="connsiteY111" fmla="*/ 1875501 h 2237474"/>
              <a:gd name="connsiteX112" fmla="*/ 3729530 w 12192000"/>
              <a:gd name="connsiteY112" fmla="*/ 1864513 h 2237474"/>
              <a:gd name="connsiteX113" fmla="*/ 3680177 w 12192000"/>
              <a:gd name="connsiteY113" fmla="*/ 1881552 h 2237474"/>
              <a:gd name="connsiteX114" fmla="*/ 3567259 w 12192000"/>
              <a:gd name="connsiteY114" fmla="*/ 1893482 h 2237474"/>
              <a:gd name="connsiteX115" fmla="*/ 3405770 w 12192000"/>
              <a:gd name="connsiteY115" fmla="*/ 1904591 h 2237474"/>
              <a:gd name="connsiteX116" fmla="*/ 3280097 w 12192000"/>
              <a:gd name="connsiteY116" fmla="*/ 1919610 h 2237474"/>
              <a:gd name="connsiteX117" fmla="*/ 3123424 w 12192000"/>
              <a:gd name="connsiteY117" fmla="*/ 1952930 h 2237474"/>
              <a:gd name="connsiteX118" fmla="*/ 3009910 w 12192000"/>
              <a:gd name="connsiteY118" fmla="*/ 1957866 h 2237474"/>
              <a:gd name="connsiteX119" fmla="*/ 2995934 w 12192000"/>
              <a:gd name="connsiteY119" fmla="*/ 1967085 h 2237474"/>
              <a:gd name="connsiteX120" fmla="*/ 2980071 w 12192000"/>
              <a:gd name="connsiteY120" fmla="*/ 1972988 h 2237474"/>
              <a:gd name="connsiteX121" fmla="*/ 2978094 w 12192000"/>
              <a:gd name="connsiteY121" fmla="*/ 1972369 h 2237474"/>
              <a:gd name="connsiteX122" fmla="*/ 2942858 w 12192000"/>
              <a:gd name="connsiteY122" fmla="*/ 1981367 h 2237474"/>
              <a:gd name="connsiteX123" fmla="*/ 2875436 w 12192000"/>
              <a:gd name="connsiteY123" fmla="*/ 1996977 h 2237474"/>
              <a:gd name="connsiteX124" fmla="*/ 2874892 w 12192000"/>
              <a:gd name="connsiteY124" fmla="*/ 1996085 h 2237474"/>
              <a:gd name="connsiteX125" fmla="*/ 2864145 w 12192000"/>
              <a:gd name="connsiteY125" fmla="*/ 1994061 h 2237474"/>
              <a:gd name="connsiteX126" fmla="*/ 2843662 w 12192000"/>
              <a:gd name="connsiteY126" fmla="*/ 1992498 h 2237474"/>
              <a:gd name="connsiteX127" fmla="*/ 2796128 w 12192000"/>
              <a:gd name="connsiteY127" fmla="*/ 1976403 h 2237474"/>
              <a:gd name="connsiteX128" fmla="*/ 2756784 w 12192000"/>
              <a:gd name="connsiteY128" fmla="*/ 1985116 h 2237474"/>
              <a:gd name="connsiteX129" fmla="*/ 2748833 w 12192000"/>
              <a:gd name="connsiteY129" fmla="*/ 1986323 h 2237474"/>
              <a:gd name="connsiteX130" fmla="*/ 2748661 w 12192000"/>
              <a:gd name="connsiteY130" fmla="*/ 1986122 h 2237474"/>
              <a:gd name="connsiteX131" fmla="*/ 2740251 w 12192000"/>
              <a:gd name="connsiteY131" fmla="*/ 1986946 h 2237474"/>
              <a:gd name="connsiteX132" fmla="*/ 2718916 w 12192000"/>
              <a:gd name="connsiteY132" fmla="*/ 1990867 h 2237474"/>
              <a:gd name="connsiteX133" fmla="*/ 2713522 w 12192000"/>
              <a:gd name="connsiteY133" fmla="*/ 1990173 h 2237474"/>
              <a:gd name="connsiteX134" fmla="*/ 2680597 w 12192000"/>
              <a:gd name="connsiteY134" fmla="*/ 1984996 h 2237474"/>
              <a:gd name="connsiteX135" fmla="*/ 2578178 w 12192000"/>
              <a:gd name="connsiteY135" fmla="*/ 1990531 h 2237474"/>
              <a:gd name="connsiteX136" fmla="*/ 2476147 w 12192000"/>
              <a:gd name="connsiteY136" fmla="*/ 1998305 h 2237474"/>
              <a:gd name="connsiteX137" fmla="*/ 2373568 w 12192000"/>
              <a:gd name="connsiteY137" fmla="*/ 2003219 h 2237474"/>
              <a:gd name="connsiteX138" fmla="*/ 2321399 w 12192000"/>
              <a:gd name="connsiteY138" fmla="*/ 1989467 h 2237474"/>
              <a:gd name="connsiteX139" fmla="*/ 2315525 w 12192000"/>
              <a:gd name="connsiteY139" fmla="*/ 1989708 h 2237474"/>
              <a:gd name="connsiteX140" fmla="*/ 2300792 w 12192000"/>
              <a:gd name="connsiteY140" fmla="*/ 1994290 h 2237474"/>
              <a:gd name="connsiteX141" fmla="*/ 2295469 w 12192000"/>
              <a:gd name="connsiteY141" fmla="*/ 1996659 h 2237474"/>
              <a:gd name="connsiteX142" fmla="*/ 2287219 w 12192000"/>
              <a:gd name="connsiteY142" fmla="*/ 1998750 h 2237474"/>
              <a:gd name="connsiteX143" fmla="*/ 2286948 w 12192000"/>
              <a:gd name="connsiteY143" fmla="*/ 1998596 h 2237474"/>
              <a:gd name="connsiteX144" fmla="*/ 2243069 w 12192000"/>
              <a:gd name="connsiteY144" fmla="*/ 2015111 h 2237474"/>
              <a:gd name="connsiteX145" fmla="*/ 2186609 w 12192000"/>
              <a:gd name="connsiteY145" fmla="*/ 2008263 h 2237474"/>
              <a:gd name="connsiteX146" fmla="*/ 2164831 w 12192000"/>
              <a:gd name="connsiteY146" fmla="*/ 2010143 h 2237474"/>
              <a:gd name="connsiteX147" fmla="*/ 2152836 w 12192000"/>
              <a:gd name="connsiteY147" fmla="*/ 2010048 h 2237474"/>
              <a:gd name="connsiteX148" fmla="*/ 2117102 w 12192000"/>
              <a:gd name="connsiteY148" fmla="*/ 2023004 h 2237474"/>
              <a:gd name="connsiteX149" fmla="*/ 2111935 w 12192000"/>
              <a:gd name="connsiteY149" fmla="*/ 2023163 h 2237474"/>
              <a:gd name="connsiteX150" fmla="*/ 2089991 w 12192000"/>
              <a:gd name="connsiteY150" fmla="*/ 2034193 h 2237474"/>
              <a:gd name="connsiteX151" fmla="*/ 2058061 w 12192000"/>
              <a:gd name="connsiteY151" fmla="*/ 2047942 h 2237474"/>
              <a:gd name="connsiteX152" fmla="*/ 2055737 w 12192000"/>
              <a:gd name="connsiteY152" fmla="*/ 2047704 h 2237474"/>
              <a:gd name="connsiteX153" fmla="*/ 2042244 w 12192000"/>
              <a:gd name="connsiteY153" fmla="*/ 2055560 h 2237474"/>
              <a:gd name="connsiteX154" fmla="*/ 1976224 w 12192000"/>
              <a:gd name="connsiteY154" fmla="*/ 2074257 h 2237474"/>
              <a:gd name="connsiteX155" fmla="*/ 1877728 w 12192000"/>
              <a:gd name="connsiteY155" fmla="*/ 2101004 h 2237474"/>
              <a:gd name="connsiteX156" fmla="*/ 1759056 w 12192000"/>
              <a:gd name="connsiteY156" fmla="*/ 2125608 h 2237474"/>
              <a:gd name="connsiteX157" fmla="*/ 1637948 w 12192000"/>
              <a:gd name="connsiteY157" fmla="*/ 2172597 h 2237474"/>
              <a:gd name="connsiteX158" fmla="*/ 1434549 w 12192000"/>
              <a:gd name="connsiteY158" fmla="*/ 2234522 h 2237474"/>
              <a:gd name="connsiteX159" fmla="*/ 1398481 w 12192000"/>
              <a:gd name="connsiteY159" fmla="*/ 2237074 h 2237474"/>
              <a:gd name="connsiteX160" fmla="*/ 1398407 w 12192000"/>
              <a:gd name="connsiteY160" fmla="*/ 2237095 h 2237474"/>
              <a:gd name="connsiteX161" fmla="*/ 1370962 w 12192000"/>
              <a:gd name="connsiteY161" fmla="*/ 2237474 h 2237474"/>
              <a:gd name="connsiteX162" fmla="*/ 1356367 w 12192000"/>
              <a:gd name="connsiteY162" fmla="*/ 2235089 h 2237474"/>
              <a:gd name="connsiteX163" fmla="*/ 1324828 w 12192000"/>
              <a:gd name="connsiteY163" fmla="*/ 2231968 h 2237474"/>
              <a:gd name="connsiteX164" fmla="*/ 1297744 w 12192000"/>
              <a:gd name="connsiteY164" fmla="*/ 2235849 h 2237474"/>
              <a:gd name="connsiteX165" fmla="*/ 1286236 w 12192000"/>
              <a:gd name="connsiteY165" fmla="*/ 2233135 h 2237474"/>
              <a:gd name="connsiteX166" fmla="*/ 1283504 w 12192000"/>
              <a:gd name="connsiteY166" fmla="*/ 2233797 h 2237474"/>
              <a:gd name="connsiteX167" fmla="*/ 1279765 w 12192000"/>
              <a:gd name="connsiteY167" fmla="*/ 2229639 h 2237474"/>
              <a:gd name="connsiteX168" fmla="*/ 1195347 w 12192000"/>
              <a:gd name="connsiteY168" fmla="*/ 2212354 h 2237474"/>
              <a:gd name="connsiteX169" fmla="*/ 970251 w 12192000"/>
              <a:gd name="connsiteY169" fmla="*/ 2221029 h 2237474"/>
              <a:gd name="connsiteX170" fmla="*/ 812914 w 12192000"/>
              <a:gd name="connsiteY170" fmla="*/ 2202752 h 2237474"/>
              <a:gd name="connsiteX171" fmla="*/ 800195 w 12192000"/>
              <a:gd name="connsiteY171" fmla="*/ 2209407 h 2237474"/>
              <a:gd name="connsiteX172" fmla="*/ 784978 w 12192000"/>
              <a:gd name="connsiteY172" fmla="*/ 2212360 h 2237474"/>
              <a:gd name="connsiteX173" fmla="*/ 681987 w 12192000"/>
              <a:gd name="connsiteY173" fmla="*/ 2216757 h 2237474"/>
              <a:gd name="connsiteX174" fmla="*/ 669923 w 12192000"/>
              <a:gd name="connsiteY174" fmla="*/ 2211682 h 2237474"/>
              <a:gd name="connsiteX175" fmla="*/ 648680 w 12192000"/>
              <a:gd name="connsiteY175" fmla="*/ 2206229 h 2237474"/>
              <a:gd name="connsiteX176" fmla="*/ 597225 w 12192000"/>
              <a:gd name="connsiteY176" fmla="*/ 2180999 h 2237474"/>
              <a:gd name="connsiteX177" fmla="*/ 558449 w 12192000"/>
              <a:gd name="connsiteY177" fmla="*/ 2182346 h 2237474"/>
              <a:gd name="connsiteX178" fmla="*/ 550517 w 12192000"/>
              <a:gd name="connsiteY178" fmla="*/ 2182060 h 2237474"/>
              <a:gd name="connsiteX179" fmla="*/ 550309 w 12192000"/>
              <a:gd name="connsiteY179" fmla="*/ 2181825 h 2237474"/>
              <a:gd name="connsiteX180" fmla="*/ 541836 w 12192000"/>
              <a:gd name="connsiteY180" fmla="*/ 2181063 h 2237474"/>
              <a:gd name="connsiteX181" fmla="*/ 536057 w 12192000"/>
              <a:gd name="connsiteY181" fmla="*/ 2181537 h 2237474"/>
              <a:gd name="connsiteX182" fmla="*/ 520671 w 12192000"/>
              <a:gd name="connsiteY182" fmla="*/ 2180980 h 2237474"/>
              <a:gd name="connsiteX183" fmla="*/ 515024 w 12192000"/>
              <a:gd name="connsiteY183" fmla="*/ 2179258 h 2237474"/>
              <a:gd name="connsiteX184" fmla="*/ 512278 w 12192000"/>
              <a:gd name="connsiteY184" fmla="*/ 2176369 h 2237474"/>
              <a:gd name="connsiteX185" fmla="*/ 480419 w 12192000"/>
              <a:gd name="connsiteY185" fmla="*/ 2167807 h 2237474"/>
              <a:gd name="connsiteX186" fmla="*/ 413835 w 12192000"/>
              <a:gd name="connsiteY186" fmla="*/ 2156783 h 2237474"/>
              <a:gd name="connsiteX187" fmla="*/ 376513 w 12192000"/>
              <a:gd name="connsiteY187" fmla="*/ 2154014 h 2237474"/>
              <a:gd name="connsiteX188" fmla="*/ 273386 w 12192000"/>
              <a:gd name="connsiteY188" fmla="*/ 2142551 h 2237474"/>
              <a:gd name="connsiteX189" fmla="*/ 169207 w 12192000"/>
              <a:gd name="connsiteY189" fmla="*/ 2128100 h 2237474"/>
              <a:gd name="connsiteX190" fmla="*/ 93149 w 12192000"/>
              <a:gd name="connsiteY190" fmla="*/ 2105324 h 2237474"/>
              <a:gd name="connsiteX191" fmla="*/ 88109 w 12192000"/>
              <a:gd name="connsiteY191" fmla="*/ 2106704 h 2237474"/>
              <a:gd name="connsiteX192" fmla="*/ 80022 w 12192000"/>
              <a:gd name="connsiteY192" fmla="*/ 2107254 h 2237474"/>
              <a:gd name="connsiteX193" fmla="*/ 79717 w 12192000"/>
              <a:gd name="connsiteY193" fmla="*/ 2107046 h 2237474"/>
              <a:gd name="connsiteX194" fmla="*/ 72352 w 12192000"/>
              <a:gd name="connsiteY194" fmla="*/ 2107991 h 2237474"/>
              <a:gd name="connsiteX195" fmla="*/ 37645 w 12192000"/>
              <a:gd name="connsiteY195" fmla="*/ 2115401 h 2237474"/>
              <a:gd name="connsiteX196" fmla="*/ 4572 w 12192000"/>
              <a:gd name="connsiteY196" fmla="*/ 2111091 h 2237474"/>
              <a:gd name="connsiteX197" fmla="*/ 0 w 12192000"/>
              <a:gd name="connsiteY197" fmla="*/ 2110468 h 2237474"/>
              <a:gd name="connsiteX198" fmla="*/ 0 w 12192000"/>
              <a:gd name="connsiteY19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290981 w 12192000"/>
              <a:gd name="connsiteY102" fmla="*/ 1839677 h 2237474"/>
              <a:gd name="connsiteX103" fmla="*/ 4238372 w 12192000"/>
              <a:gd name="connsiteY103" fmla="*/ 1851480 h 2237474"/>
              <a:gd name="connsiteX104" fmla="*/ 4232517 w 12192000"/>
              <a:gd name="connsiteY104" fmla="*/ 1852567 h 2237474"/>
              <a:gd name="connsiteX105" fmla="*/ 4191732 w 12192000"/>
              <a:gd name="connsiteY105" fmla="*/ 1857328 h 2237474"/>
              <a:gd name="connsiteX106" fmla="*/ 4065532 w 12192000"/>
              <a:gd name="connsiteY106" fmla="*/ 1855477 h 2237474"/>
              <a:gd name="connsiteX107" fmla="*/ 4028460 w 12192000"/>
              <a:gd name="connsiteY107" fmla="*/ 1855137 h 2237474"/>
              <a:gd name="connsiteX108" fmla="*/ 4002267 w 12192000"/>
              <a:gd name="connsiteY108" fmla="*/ 1852352 h 2237474"/>
              <a:gd name="connsiteX109" fmla="*/ 3931396 w 12192000"/>
              <a:gd name="connsiteY109" fmla="*/ 1858915 h 2237474"/>
              <a:gd name="connsiteX110" fmla="*/ 3812162 w 12192000"/>
              <a:gd name="connsiteY110" fmla="*/ 1875501 h 2237474"/>
              <a:gd name="connsiteX111" fmla="*/ 3729530 w 12192000"/>
              <a:gd name="connsiteY111" fmla="*/ 1864513 h 2237474"/>
              <a:gd name="connsiteX112" fmla="*/ 3680177 w 12192000"/>
              <a:gd name="connsiteY112" fmla="*/ 1881552 h 2237474"/>
              <a:gd name="connsiteX113" fmla="*/ 3567259 w 12192000"/>
              <a:gd name="connsiteY113" fmla="*/ 1893482 h 2237474"/>
              <a:gd name="connsiteX114" fmla="*/ 3405770 w 12192000"/>
              <a:gd name="connsiteY114" fmla="*/ 1904591 h 2237474"/>
              <a:gd name="connsiteX115" fmla="*/ 3280097 w 12192000"/>
              <a:gd name="connsiteY115" fmla="*/ 1919610 h 2237474"/>
              <a:gd name="connsiteX116" fmla="*/ 3123424 w 12192000"/>
              <a:gd name="connsiteY116" fmla="*/ 1952930 h 2237474"/>
              <a:gd name="connsiteX117" fmla="*/ 3009910 w 12192000"/>
              <a:gd name="connsiteY117" fmla="*/ 1957866 h 2237474"/>
              <a:gd name="connsiteX118" fmla="*/ 2995934 w 12192000"/>
              <a:gd name="connsiteY118" fmla="*/ 1967085 h 2237474"/>
              <a:gd name="connsiteX119" fmla="*/ 2980071 w 12192000"/>
              <a:gd name="connsiteY119" fmla="*/ 1972988 h 2237474"/>
              <a:gd name="connsiteX120" fmla="*/ 2978094 w 12192000"/>
              <a:gd name="connsiteY120" fmla="*/ 1972369 h 2237474"/>
              <a:gd name="connsiteX121" fmla="*/ 2942858 w 12192000"/>
              <a:gd name="connsiteY121" fmla="*/ 1981367 h 2237474"/>
              <a:gd name="connsiteX122" fmla="*/ 2875436 w 12192000"/>
              <a:gd name="connsiteY122" fmla="*/ 1996977 h 2237474"/>
              <a:gd name="connsiteX123" fmla="*/ 2874892 w 12192000"/>
              <a:gd name="connsiteY123" fmla="*/ 1996085 h 2237474"/>
              <a:gd name="connsiteX124" fmla="*/ 2864145 w 12192000"/>
              <a:gd name="connsiteY124" fmla="*/ 1994061 h 2237474"/>
              <a:gd name="connsiteX125" fmla="*/ 2843662 w 12192000"/>
              <a:gd name="connsiteY125" fmla="*/ 1992498 h 2237474"/>
              <a:gd name="connsiteX126" fmla="*/ 2796128 w 12192000"/>
              <a:gd name="connsiteY126" fmla="*/ 1976403 h 2237474"/>
              <a:gd name="connsiteX127" fmla="*/ 2756784 w 12192000"/>
              <a:gd name="connsiteY127" fmla="*/ 1985116 h 2237474"/>
              <a:gd name="connsiteX128" fmla="*/ 2748833 w 12192000"/>
              <a:gd name="connsiteY128" fmla="*/ 1986323 h 2237474"/>
              <a:gd name="connsiteX129" fmla="*/ 2748661 w 12192000"/>
              <a:gd name="connsiteY129" fmla="*/ 1986122 h 2237474"/>
              <a:gd name="connsiteX130" fmla="*/ 2740251 w 12192000"/>
              <a:gd name="connsiteY130" fmla="*/ 1986946 h 2237474"/>
              <a:gd name="connsiteX131" fmla="*/ 2718916 w 12192000"/>
              <a:gd name="connsiteY131" fmla="*/ 1990867 h 2237474"/>
              <a:gd name="connsiteX132" fmla="*/ 2713522 w 12192000"/>
              <a:gd name="connsiteY132" fmla="*/ 1990173 h 2237474"/>
              <a:gd name="connsiteX133" fmla="*/ 2680597 w 12192000"/>
              <a:gd name="connsiteY133" fmla="*/ 1984996 h 2237474"/>
              <a:gd name="connsiteX134" fmla="*/ 2578178 w 12192000"/>
              <a:gd name="connsiteY134" fmla="*/ 1990531 h 2237474"/>
              <a:gd name="connsiteX135" fmla="*/ 2476147 w 12192000"/>
              <a:gd name="connsiteY135" fmla="*/ 1998305 h 2237474"/>
              <a:gd name="connsiteX136" fmla="*/ 2373568 w 12192000"/>
              <a:gd name="connsiteY136" fmla="*/ 2003219 h 2237474"/>
              <a:gd name="connsiteX137" fmla="*/ 2321399 w 12192000"/>
              <a:gd name="connsiteY137" fmla="*/ 1989467 h 2237474"/>
              <a:gd name="connsiteX138" fmla="*/ 2315525 w 12192000"/>
              <a:gd name="connsiteY138" fmla="*/ 1989708 h 2237474"/>
              <a:gd name="connsiteX139" fmla="*/ 2300792 w 12192000"/>
              <a:gd name="connsiteY139" fmla="*/ 1994290 h 2237474"/>
              <a:gd name="connsiteX140" fmla="*/ 2295469 w 12192000"/>
              <a:gd name="connsiteY140" fmla="*/ 1996659 h 2237474"/>
              <a:gd name="connsiteX141" fmla="*/ 2287219 w 12192000"/>
              <a:gd name="connsiteY141" fmla="*/ 1998750 h 2237474"/>
              <a:gd name="connsiteX142" fmla="*/ 2286948 w 12192000"/>
              <a:gd name="connsiteY142" fmla="*/ 1998596 h 2237474"/>
              <a:gd name="connsiteX143" fmla="*/ 2243069 w 12192000"/>
              <a:gd name="connsiteY143" fmla="*/ 2015111 h 2237474"/>
              <a:gd name="connsiteX144" fmla="*/ 2186609 w 12192000"/>
              <a:gd name="connsiteY144" fmla="*/ 2008263 h 2237474"/>
              <a:gd name="connsiteX145" fmla="*/ 2164831 w 12192000"/>
              <a:gd name="connsiteY145" fmla="*/ 2010143 h 2237474"/>
              <a:gd name="connsiteX146" fmla="*/ 2152836 w 12192000"/>
              <a:gd name="connsiteY146" fmla="*/ 2010048 h 2237474"/>
              <a:gd name="connsiteX147" fmla="*/ 2117102 w 12192000"/>
              <a:gd name="connsiteY147" fmla="*/ 2023004 h 2237474"/>
              <a:gd name="connsiteX148" fmla="*/ 2111935 w 12192000"/>
              <a:gd name="connsiteY148" fmla="*/ 2023163 h 2237474"/>
              <a:gd name="connsiteX149" fmla="*/ 2089991 w 12192000"/>
              <a:gd name="connsiteY149" fmla="*/ 2034193 h 2237474"/>
              <a:gd name="connsiteX150" fmla="*/ 2058061 w 12192000"/>
              <a:gd name="connsiteY150" fmla="*/ 2047942 h 2237474"/>
              <a:gd name="connsiteX151" fmla="*/ 2055737 w 12192000"/>
              <a:gd name="connsiteY151" fmla="*/ 2047704 h 2237474"/>
              <a:gd name="connsiteX152" fmla="*/ 2042244 w 12192000"/>
              <a:gd name="connsiteY152" fmla="*/ 2055560 h 2237474"/>
              <a:gd name="connsiteX153" fmla="*/ 1976224 w 12192000"/>
              <a:gd name="connsiteY153" fmla="*/ 2074257 h 2237474"/>
              <a:gd name="connsiteX154" fmla="*/ 1877728 w 12192000"/>
              <a:gd name="connsiteY154" fmla="*/ 2101004 h 2237474"/>
              <a:gd name="connsiteX155" fmla="*/ 1759056 w 12192000"/>
              <a:gd name="connsiteY155" fmla="*/ 2125608 h 2237474"/>
              <a:gd name="connsiteX156" fmla="*/ 1637948 w 12192000"/>
              <a:gd name="connsiteY156" fmla="*/ 2172597 h 2237474"/>
              <a:gd name="connsiteX157" fmla="*/ 1434549 w 12192000"/>
              <a:gd name="connsiteY157" fmla="*/ 2234522 h 2237474"/>
              <a:gd name="connsiteX158" fmla="*/ 1398481 w 12192000"/>
              <a:gd name="connsiteY158" fmla="*/ 2237074 h 2237474"/>
              <a:gd name="connsiteX159" fmla="*/ 1398407 w 12192000"/>
              <a:gd name="connsiteY159" fmla="*/ 2237095 h 2237474"/>
              <a:gd name="connsiteX160" fmla="*/ 1370962 w 12192000"/>
              <a:gd name="connsiteY160" fmla="*/ 2237474 h 2237474"/>
              <a:gd name="connsiteX161" fmla="*/ 1356367 w 12192000"/>
              <a:gd name="connsiteY161" fmla="*/ 2235089 h 2237474"/>
              <a:gd name="connsiteX162" fmla="*/ 1324828 w 12192000"/>
              <a:gd name="connsiteY162" fmla="*/ 2231968 h 2237474"/>
              <a:gd name="connsiteX163" fmla="*/ 1297744 w 12192000"/>
              <a:gd name="connsiteY163" fmla="*/ 2235849 h 2237474"/>
              <a:gd name="connsiteX164" fmla="*/ 1286236 w 12192000"/>
              <a:gd name="connsiteY164" fmla="*/ 2233135 h 2237474"/>
              <a:gd name="connsiteX165" fmla="*/ 1283504 w 12192000"/>
              <a:gd name="connsiteY165" fmla="*/ 2233797 h 2237474"/>
              <a:gd name="connsiteX166" fmla="*/ 1279765 w 12192000"/>
              <a:gd name="connsiteY166" fmla="*/ 2229639 h 2237474"/>
              <a:gd name="connsiteX167" fmla="*/ 1195347 w 12192000"/>
              <a:gd name="connsiteY167" fmla="*/ 2212354 h 2237474"/>
              <a:gd name="connsiteX168" fmla="*/ 970251 w 12192000"/>
              <a:gd name="connsiteY168" fmla="*/ 2221029 h 2237474"/>
              <a:gd name="connsiteX169" fmla="*/ 812914 w 12192000"/>
              <a:gd name="connsiteY169" fmla="*/ 2202752 h 2237474"/>
              <a:gd name="connsiteX170" fmla="*/ 800195 w 12192000"/>
              <a:gd name="connsiteY170" fmla="*/ 2209407 h 2237474"/>
              <a:gd name="connsiteX171" fmla="*/ 784978 w 12192000"/>
              <a:gd name="connsiteY171" fmla="*/ 2212360 h 2237474"/>
              <a:gd name="connsiteX172" fmla="*/ 681987 w 12192000"/>
              <a:gd name="connsiteY172" fmla="*/ 2216757 h 2237474"/>
              <a:gd name="connsiteX173" fmla="*/ 669923 w 12192000"/>
              <a:gd name="connsiteY173" fmla="*/ 2211682 h 2237474"/>
              <a:gd name="connsiteX174" fmla="*/ 648680 w 12192000"/>
              <a:gd name="connsiteY174" fmla="*/ 2206229 h 2237474"/>
              <a:gd name="connsiteX175" fmla="*/ 597225 w 12192000"/>
              <a:gd name="connsiteY175" fmla="*/ 2180999 h 2237474"/>
              <a:gd name="connsiteX176" fmla="*/ 558449 w 12192000"/>
              <a:gd name="connsiteY176" fmla="*/ 2182346 h 2237474"/>
              <a:gd name="connsiteX177" fmla="*/ 550517 w 12192000"/>
              <a:gd name="connsiteY177" fmla="*/ 2182060 h 2237474"/>
              <a:gd name="connsiteX178" fmla="*/ 550309 w 12192000"/>
              <a:gd name="connsiteY178" fmla="*/ 2181825 h 2237474"/>
              <a:gd name="connsiteX179" fmla="*/ 541836 w 12192000"/>
              <a:gd name="connsiteY179" fmla="*/ 2181063 h 2237474"/>
              <a:gd name="connsiteX180" fmla="*/ 536057 w 12192000"/>
              <a:gd name="connsiteY180" fmla="*/ 2181537 h 2237474"/>
              <a:gd name="connsiteX181" fmla="*/ 520671 w 12192000"/>
              <a:gd name="connsiteY181" fmla="*/ 2180980 h 2237474"/>
              <a:gd name="connsiteX182" fmla="*/ 515024 w 12192000"/>
              <a:gd name="connsiteY182" fmla="*/ 2179258 h 2237474"/>
              <a:gd name="connsiteX183" fmla="*/ 512278 w 12192000"/>
              <a:gd name="connsiteY183" fmla="*/ 2176369 h 2237474"/>
              <a:gd name="connsiteX184" fmla="*/ 480419 w 12192000"/>
              <a:gd name="connsiteY184" fmla="*/ 2167807 h 2237474"/>
              <a:gd name="connsiteX185" fmla="*/ 413835 w 12192000"/>
              <a:gd name="connsiteY185" fmla="*/ 2156783 h 2237474"/>
              <a:gd name="connsiteX186" fmla="*/ 376513 w 12192000"/>
              <a:gd name="connsiteY186" fmla="*/ 2154014 h 2237474"/>
              <a:gd name="connsiteX187" fmla="*/ 273386 w 12192000"/>
              <a:gd name="connsiteY187" fmla="*/ 2142551 h 2237474"/>
              <a:gd name="connsiteX188" fmla="*/ 169207 w 12192000"/>
              <a:gd name="connsiteY188" fmla="*/ 2128100 h 2237474"/>
              <a:gd name="connsiteX189" fmla="*/ 93149 w 12192000"/>
              <a:gd name="connsiteY189" fmla="*/ 2105324 h 2237474"/>
              <a:gd name="connsiteX190" fmla="*/ 88109 w 12192000"/>
              <a:gd name="connsiteY190" fmla="*/ 2106704 h 2237474"/>
              <a:gd name="connsiteX191" fmla="*/ 80022 w 12192000"/>
              <a:gd name="connsiteY191" fmla="*/ 2107254 h 2237474"/>
              <a:gd name="connsiteX192" fmla="*/ 79717 w 12192000"/>
              <a:gd name="connsiteY192" fmla="*/ 2107046 h 2237474"/>
              <a:gd name="connsiteX193" fmla="*/ 72352 w 12192000"/>
              <a:gd name="connsiteY193" fmla="*/ 2107991 h 2237474"/>
              <a:gd name="connsiteX194" fmla="*/ 37645 w 12192000"/>
              <a:gd name="connsiteY194" fmla="*/ 2115401 h 2237474"/>
              <a:gd name="connsiteX195" fmla="*/ 4572 w 12192000"/>
              <a:gd name="connsiteY195" fmla="*/ 2111091 h 2237474"/>
              <a:gd name="connsiteX196" fmla="*/ 0 w 12192000"/>
              <a:gd name="connsiteY196" fmla="*/ 2110468 h 2237474"/>
              <a:gd name="connsiteX197" fmla="*/ 0 w 12192000"/>
              <a:gd name="connsiteY19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290981 w 12192000"/>
              <a:gd name="connsiteY102" fmla="*/ 1839677 h 2237474"/>
              <a:gd name="connsiteX103" fmla="*/ 4238372 w 12192000"/>
              <a:gd name="connsiteY103" fmla="*/ 1851480 h 2237474"/>
              <a:gd name="connsiteX104" fmla="*/ 4232517 w 12192000"/>
              <a:gd name="connsiteY104" fmla="*/ 1852567 h 2237474"/>
              <a:gd name="connsiteX105" fmla="*/ 4191732 w 12192000"/>
              <a:gd name="connsiteY105" fmla="*/ 1857328 h 2237474"/>
              <a:gd name="connsiteX106" fmla="*/ 4065532 w 12192000"/>
              <a:gd name="connsiteY106" fmla="*/ 1855477 h 2237474"/>
              <a:gd name="connsiteX107" fmla="*/ 4028460 w 12192000"/>
              <a:gd name="connsiteY107" fmla="*/ 1855137 h 2237474"/>
              <a:gd name="connsiteX108" fmla="*/ 4002267 w 12192000"/>
              <a:gd name="connsiteY108" fmla="*/ 1852352 h 2237474"/>
              <a:gd name="connsiteX109" fmla="*/ 3931396 w 12192000"/>
              <a:gd name="connsiteY109" fmla="*/ 1858915 h 2237474"/>
              <a:gd name="connsiteX110" fmla="*/ 3812162 w 12192000"/>
              <a:gd name="connsiteY110" fmla="*/ 1875501 h 2237474"/>
              <a:gd name="connsiteX111" fmla="*/ 3729530 w 12192000"/>
              <a:gd name="connsiteY111" fmla="*/ 1864513 h 2237474"/>
              <a:gd name="connsiteX112" fmla="*/ 3680177 w 12192000"/>
              <a:gd name="connsiteY112" fmla="*/ 1881552 h 2237474"/>
              <a:gd name="connsiteX113" fmla="*/ 3567259 w 12192000"/>
              <a:gd name="connsiteY113" fmla="*/ 1893482 h 2237474"/>
              <a:gd name="connsiteX114" fmla="*/ 3405770 w 12192000"/>
              <a:gd name="connsiteY114" fmla="*/ 1904591 h 2237474"/>
              <a:gd name="connsiteX115" fmla="*/ 3280097 w 12192000"/>
              <a:gd name="connsiteY115" fmla="*/ 1919610 h 2237474"/>
              <a:gd name="connsiteX116" fmla="*/ 3123424 w 12192000"/>
              <a:gd name="connsiteY116" fmla="*/ 1952930 h 2237474"/>
              <a:gd name="connsiteX117" fmla="*/ 3009910 w 12192000"/>
              <a:gd name="connsiteY117" fmla="*/ 1957866 h 2237474"/>
              <a:gd name="connsiteX118" fmla="*/ 2995934 w 12192000"/>
              <a:gd name="connsiteY118" fmla="*/ 1967085 h 2237474"/>
              <a:gd name="connsiteX119" fmla="*/ 2980071 w 12192000"/>
              <a:gd name="connsiteY119" fmla="*/ 1972988 h 2237474"/>
              <a:gd name="connsiteX120" fmla="*/ 2978094 w 12192000"/>
              <a:gd name="connsiteY120" fmla="*/ 1972369 h 2237474"/>
              <a:gd name="connsiteX121" fmla="*/ 2942858 w 12192000"/>
              <a:gd name="connsiteY121" fmla="*/ 1981367 h 2237474"/>
              <a:gd name="connsiteX122" fmla="*/ 2875436 w 12192000"/>
              <a:gd name="connsiteY122" fmla="*/ 1996977 h 2237474"/>
              <a:gd name="connsiteX123" fmla="*/ 2874892 w 12192000"/>
              <a:gd name="connsiteY123" fmla="*/ 1996085 h 2237474"/>
              <a:gd name="connsiteX124" fmla="*/ 2864145 w 12192000"/>
              <a:gd name="connsiteY124" fmla="*/ 1994061 h 2237474"/>
              <a:gd name="connsiteX125" fmla="*/ 2843662 w 12192000"/>
              <a:gd name="connsiteY125" fmla="*/ 1992498 h 2237474"/>
              <a:gd name="connsiteX126" fmla="*/ 2796128 w 12192000"/>
              <a:gd name="connsiteY126" fmla="*/ 1976403 h 2237474"/>
              <a:gd name="connsiteX127" fmla="*/ 2756784 w 12192000"/>
              <a:gd name="connsiteY127" fmla="*/ 1985116 h 2237474"/>
              <a:gd name="connsiteX128" fmla="*/ 2748833 w 12192000"/>
              <a:gd name="connsiteY128" fmla="*/ 1986323 h 2237474"/>
              <a:gd name="connsiteX129" fmla="*/ 2748661 w 12192000"/>
              <a:gd name="connsiteY129" fmla="*/ 1986122 h 2237474"/>
              <a:gd name="connsiteX130" fmla="*/ 2740251 w 12192000"/>
              <a:gd name="connsiteY130" fmla="*/ 1986946 h 2237474"/>
              <a:gd name="connsiteX131" fmla="*/ 2718916 w 12192000"/>
              <a:gd name="connsiteY131" fmla="*/ 1990867 h 2237474"/>
              <a:gd name="connsiteX132" fmla="*/ 2713522 w 12192000"/>
              <a:gd name="connsiteY132" fmla="*/ 1990173 h 2237474"/>
              <a:gd name="connsiteX133" fmla="*/ 2680597 w 12192000"/>
              <a:gd name="connsiteY133" fmla="*/ 1984996 h 2237474"/>
              <a:gd name="connsiteX134" fmla="*/ 2578178 w 12192000"/>
              <a:gd name="connsiteY134" fmla="*/ 1990531 h 2237474"/>
              <a:gd name="connsiteX135" fmla="*/ 2476147 w 12192000"/>
              <a:gd name="connsiteY135" fmla="*/ 1998305 h 2237474"/>
              <a:gd name="connsiteX136" fmla="*/ 2373568 w 12192000"/>
              <a:gd name="connsiteY136" fmla="*/ 2003219 h 2237474"/>
              <a:gd name="connsiteX137" fmla="*/ 2321399 w 12192000"/>
              <a:gd name="connsiteY137" fmla="*/ 1989467 h 2237474"/>
              <a:gd name="connsiteX138" fmla="*/ 2315525 w 12192000"/>
              <a:gd name="connsiteY138" fmla="*/ 1989708 h 2237474"/>
              <a:gd name="connsiteX139" fmla="*/ 2300792 w 12192000"/>
              <a:gd name="connsiteY139" fmla="*/ 1994290 h 2237474"/>
              <a:gd name="connsiteX140" fmla="*/ 2295469 w 12192000"/>
              <a:gd name="connsiteY140" fmla="*/ 1996659 h 2237474"/>
              <a:gd name="connsiteX141" fmla="*/ 2287219 w 12192000"/>
              <a:gd name="connsiteY141" fmla="*/ 1998750 h 2237474"/>
              <a:gd name="connsiteX142" fmla="*/ 2286948 w 12192000"/>
              <a:gd name="connsiteY142" fmla="*/ 1998596 h 2237474"/>
              <a:gd name="connsiteX143" fmla="*/ 2243069 w 12192000"/>
              <a:gd name="connsiteY143" fmla="*/ 2015111 h 2237474"/>
              <a:gd name="connsiteX144" fmla="*/ 2186609 w 12192000"/>
              <a:gd name="connsiteY144" fmla="*/ 2008263 h 2237474"/>
              <a:gd name="connsiteX145" fmla="*/ 2164831 w 12192000"/>
              <a:gd name="connsiteY145" fmla="*/ 2010143 h 2237474"/>
              <a:gd name="connsiteX146" fmla="*/ 2152836 w 12192000"/>
              <a:gd name="connsiteY146" fmla="*/ 2010048 h 2237474"/>
              <a:gd name="connsiteX147" fmla="*/ 2117102 w 12192000"/>
              <a:gd name="connsiteY147" fmla="*/ 2023004 h 2237474"/>
              <a:gd name="connsiteX148" fmla="*/ 2111935 w 12192000"/>
              <a:gd name="connsiteY148" fmla="*/ 2023163 h 2237474"/>
              <a:gd name="connsiteX149" fmla="*/ 2089991 w 12192000"/>
              <a:gd name="connsiteY149" fmla="*/ 2034193 h 2237474"/>
              <a:gd name="connsiteX150" fmla="*/ 2058061 w 12192000"/>
              <a:gd name="connsiteY150" fmla="*/ 2047942 h 2237474"/>
              <a:gd name="connsiteX151" fmla="*/ 2055737 w 12192000"/>
              <a:gd name="connsiteY151" fmla="*/ 2047704 h 2237474"/>
              <a:gd name="connsiteX152" fmla="*/ 2042244 w 12192000"/>
              <a:gd name="connsiteY152" fmla="*/ 2055560 h 2237474"/>
              <a:gd name="connsiteX153" fmla="*/ 1976224 w 12192000"/>
              <a:gd name="connsiteY153" fmla="*/ 2074257 h 2237474"/>
              <a:gd name="connsiteX154" fmla="*/ 1877728 w 12192000"/>
              <a:gd name="connsiteY154" fmla="*/ 2101004 h 2237474"/>
              <a:gd name="connsiteX155" fmla="*/ 1759056 w 12192000"/>
              <a:gd name="connsiteY155" fmla="*/ 2125608 h 2237474"/>
              <a:gd name="connsiteX156" fmla="*/ 1637948 w 12192000"/>
              <a:gd name="connsiteY156" fmla="*/ 2172597 h 2237474"/>
              <a:gd name="connsiteX157" fmla="*/ 1434549 w 12192000"/>
              <a:gd name="connsiteY157" fmla="*/ 2234522 h 2237474"/>
              <a:gd name="connsiteX158" fmla="*/ 1398481 w 12192000"/>
              <a:gd name="connsiteY158" fmla="*/ 2237074 h 2237474"/>
              <a:gd name="connsiteX159" fmla="*/ 1398407 w 12192000"/>
              <a:gd name="connsiteY159" fmla="*/ 2237095 h 2237474"/>
              <a:gd name="connsiteX160" fmla="*/ 1370962 w 12192000"/>
              <a:gd name="connsiteY160" fmla="*/ 2237474 h 2237474"/>
              <a:gd name="connsiteX161" fmla="*/ 1356367 w 12192000"/>
              <a:gd name="connsiteY161" fmla="*/ 2235089 h 2237474"/>
              <a:gd name="connsiteX162" fmla="*/ 1324828 w 12192000"/>
              <a:gd name="connsiteY162" fmla="*/ 2231968 h 2237474"/>
              <a:gd name="connsiteX163" fmla="*/ 1297744 w 12192000"/>
              <a:gd name="connsiteY163" fmla="*/ 2235849 h 2237474"/>
              <a:gd name="connsiteX164" fmla="*/ 1286236 w 12192000"/>
              <a:gd name="connsiteY164" fmla="*/ 2233135 h 2237474"/>
              <a:gd name="connsiteX165" fmla="*/ 1283504 w 12192000"/>
              <a:gd name="connsiteY165" fmla="*/ 2233797 h 2237474"/>
              <a:gd name="connsiteX166" fmla="*/ 1279765 w 12192000"/>
              <a:gd name="connsiteY166" fmla="*/ 2229639 h 2237474"/>
              <a:gd name="connsiteX167" fmla="*/ 1195347 w 12192000"/>
              <a:gd name="connsiteY167" fmla="*/ 2212354 h 2237474"/>
              <a:gd name="connsiteX168" fmla="*/ 970251 w 12192000"/>
              <a:gd name="connsiteY168" fmla="*/ 2221029 h 2237474"/>
              <a:gd name="connsiteX169" fmla="*/ 812914 w 12192000"/>
              <a:gd name="connsiteY169" fmla="*/ 2202752 h 2237474"/>
              <a:gd name="connsiteX170" fmla="*/ 800195 w 12192000"/>
              <a:gd name="connsiteY170" fmla="*/ 2209407 h 2237474"/>
              <a:gd name="connsiteX171" fmla="*/ 784978 w 12192000"/>
              <a:gd name="connsiteY171" fmla="*/ 2212360 h 2237474"/>
              <a:gd name="connsiteX172" fmla="*/ 681987 w 12192000"/>
              <a:gd name="connsiteY172" fmla="*/ 2216757 h 2237474"/>
              <a:gd name="connsiteX173" fmla="*/ 669923 w 12192000"/>
              <a:gd name="connsiteY173" fmla="*/ 2211682 h 2237474"/>
              <a:gd name="connsiteX174" fmla="*/ 648680 w 12192000"/>
              <a:gd name="connsiteY174" fmla="*/ 2206229 h 2237474"/>
              <a:gd name="connsiteX175" fmla="*/ 597225 w 12192000"/>
              <a:gd name="connsiteY175" fmla="*/ 2180999 h 2237474"/>
              <a:gd name="connsiteX176" fmla="*/ 558449 w 12192000"/>
              <a:gd name="connsiteY176" fmla="*/ 2182346 h 2237474"/>
              <a:gd name="connsiteX177" fmla="*/ 550517 w 12192000"/>
              <a:gd name="connsiteY177" fmla="*/ 2182060 h 2237474"/>
              <a:gd name="connsiteX178" fmla="*/ 550309 w 12192000"/>
              <a:gd name="connsiteY178" fmla="*/ 2181825 h 2237474"/>
              <a:gd name="connsiteX179" fmla="*/ 541836 w 12192000"/>
              <a:gd name="connsiteY179" fmla="*/ 2181063 h 2237474"/>
              <a:gd name="connsiteX180" fmla="*/ 536057 w 12192000"/>
              <a:gd name="connsiteY180" fmla="*/ 2181537 h 2237474"/>
              <a:gd name="connsiteX181" fmla="*/ 520671 w 12192000"/>
              <a:gd name="connsiteY181" fmla="*/ 2180980 h 2237474"/>
              <a:gd name="connsiteX182" fmla="*/ 515024 w 12192000"/>
              <a:gd name="connsiteY182" fmla="*/ 2179258 h 2237474"/>
              <a:gd name="connsiteX183" fmla="*/ 512278 w 12192000"/>
              <a:gd name="connsiteY183" fmla="*/ 2176369 h 2237474"/>
              <a:gd name="connsiteX184" fmla="*/ 480419 w 12192000"/>
              <a:gd name="connsiteY184" fmla="*/ 2167807 h 2237474"/>
              <a:gd name="connsiteX185" fmla="*/ 413835 w 12192000"/>
              <a:gd name="connsiteY185" fmla="*/ 2156783 h 2237474"/>
              <a:gd name="connsiteX186" fmla="*/ 376513 w 12192000"/>
              <a:gd name="connsiteY186" fmla="*/ 2154014 h 2237474"/>
              <a:gd name="connsiteX187" fmla="*/ 273386 w 12192000"/>
              <a:gd name="connsiteY187" fmla="*/ 2142551 h 2237474"/>
              <a:gd name="connsiteX188" fmla="*/ 169207 w 12192000"/>
              <a:gd name="connsiteY188" fmla="*/ 2128100 h 2237474"/>
              <a:gd name="connsiteX189" fmla="*/ 93149 w 12192000"/>
              <a:gd name="connsiteY189" fmla="*/ 2105324 h 2237474"/>
              <a:gd name="connsiteX190" fmla="*/ 88109 w 12192000"/>
              <a:gd name="connsiteY190" fmla="*/ 2106704 h 2237474"/>
              <a:gd name="connsiteX191" fmla="*/ 80022 w 12192000"/>
              <a:gd name="connsiteY191" fmla="*/ 2107254 h 2237474"/>
              <a:gd name="connsiteX192" fmla="*/ 79717 w 12192000"/>
              <a:gd name="connsiteY192" fmla="*/ 2107046 h 2237474"/>
              <a:gd name="connsiteX193" fmla="*/ 72352 w 12192000"/>
              <a:gd name="connsiteY193" fmla="*/ 2107991 h 2237474"/>
              <a:gd name="connsiteX194" fmla="*/ 37645 w 12192000"/>
              <a:gd name="connsiteY194" fmla="*/ 2115401 h 2237474"/>
              <a:gd name="connsiteX195" fmla="*/ 4572 w 12192000"/>
              <a:gd name="connsiteY195" fmla="*/ 2111091 h 2237474"/>
              <a:gd name="connsiteX196" fmla="*/ 0 w 12192000"/>
              <a:gd name="connsiteY196" fmla="*/ 2110468 h 2237474"/>
              <a:gd name="connsiteX197" fmla="*/ 0 w 12192000"/>
              <a:gd name="connsiteY19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42099 w 12192000"/>
              <a:gd name="connsiteY53" fmla="*/ 1336332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39997 w 12192000"/>
              <a:gd name="connsiteY50" fmla="*/ 1282713 h 2237474"/>
              <a:gd name="connsiteX51" fmla="*/ 8074238 w 12192000"/>
              <a:gd name="connsiteY51" fmla="*/ 1301895 h 2237474"/>
              <a:gd name="connsiteX52" fmla="*/ 7942099 w 12192000"/>
              <a:gd name="connsiteY52" fmla="*/ 1336332 h 2237474"/>
              <a:gd name="connsiteX53" fmla="*/ 7902328 w 12192000"/>
              <a:gd name="connsiteY53" fmla="*/ 1345865 h 2237474"/>
              <a:gd name="connsiteX54" fmla="*/ 7840612 w 12192000"/>
              <a:gd name="connsiteY54" fmla="*/ 1369373 h 2237474"/>
              <a:gd name="connsiteX55" fmla="*/ 7786819 w 12192000"/>
              <a:gd name="connsiteY55" fmla="*/ 1378970 h 2237474"/>
              <a:gd name="connsiteX56" fmla="*/ 7548172 w 12192000"/>
              <a:gd name="connsiteY56" fmla="*/ 1417460 h 2237474"/>
              <a:gd name="connsiteX57" fmla="*/ 7483437 w 12192000"/>
              <a:gd name="connsiteY57" fmla="*/ 1478152 h 2237474"/>
              <a:gd name="connsiteX58" fmla="*/ 7377870 w 12192000"/>
              <a:gd name="connsiteY58" fmla="*/ 1523319 h 2237474"/>
              <a:gd name="connsiteX59" fmla="*/ 7230737 w 12192000"/>
              <a:gd name="connsiteY59" fmla="*/ 1562633 h 2237474"/>
              <a:gd name="connsiteX60" fmla="*/ 7224458 w 12192000"/>
              <a:gd name="connsiteY60" fmla="*/ 1573008 h 2237474"/>
              <a:gd name="connsiteX61" fmla="*/ 7183121 w 12192000"/>
              <a:gd name="connsiteY61" fmla="*/ 1595162 h 2237474"/>
              <a:gd name="connsiteX62" fmla="*/ 7164601 w 12192000"/>
              <a:gd name="connsiteY62" fmla="*/ 1606490 h 2237474"/>
              <a:gd name="connsiteX63" fmla="*/ 7031309 w 12192000"/>
              <a:gd name="connsiteY63" fmla="*/ 1619451 h 2237474"/>
              <a:gd name="connsiteX64" fmla="*/ 6900177 w 12192000"/>
              <a:gd name="connsiteY64" fmla="*/ 1636016 h 2237474"/>
              <a:gd name="connsiteX65" fmla="*/ 6795372 w 12192000"/>
              <a:gd name="connsiteY65" fmla="*/ 1644845 h 2237474"/>
              <a:gd name="connsiteX66" fmla="*/ 6692251 w 12192000"/>
              <a:gd name="connsiteY66" fmla="*/ 1656357 h 2237474"/>
              <a:gd name="connsiteX67" fmla="*/ 6655235 w 12192000"/>
              <a:gd name="connsiteY67" fmla="*/ 1661869 h 2237474"/>
              <a:gd name="connsiteX68" fmla="*/ 6554894 w 12192000"/>
              <a:gd name="connsiteY68" fmla="*/ 1664428 h 2237474"/>
              <a:gd name="connsiteX69" fmla="*/ 6516595 w 12192000"/>
              <a:gd name="connsiteY69" fmla="*/ 1667475 h 2237474"/>
              <a:gd name="connsiteX70" fmla="*/ 6508541 w 12192000"/>
              <a:gd name="connsiteY70" fmla="*/ 1668757 h 2237474"/>
              <a:gd name="connsiteX71" fmla="*/ 6471012 w 12192000"/>
              <a:gd name="connsiteY71" fmla="*/ 1678604 h 2237474"/>
              <a:gd name="connsiteX72" fmla="*/ 6364035 w 12192000"/>
              <a:gd name="connsiteY72" fmla="*/ 1667683 h 2237474"/>
              <a:gd name="connsiteX73" fmla="*/ 6280959 w 12192000"/>
              <a:gd name="connsiteY73" fmla="*/ 1689329 h 2237474"/>
              <a:gd name="connsiteX74" fmla="*/ 6243319 w 12192000"/>
              <a:gd name="connsiteY74" fmla="*/ 1695560 h 2237474"/>
              <a:gd name="connsiteX75" fmla="*/ 6098321 w 12192000"/>
              <a:gd name="connsiteY75" fmla="*/ 1721646 h 2237474"/>
              <a:gd name="connsiteX76" fmla="*/ 5880652 w 12192000"/>
              <a:gd name="connsiteY76" fmla="*/ 1779643 h 2237474"/>
              <a:gd name="connsiteX77" fmla="*/ 5785959 w 12192000"/>
              <a:gd name="connsiteY77" fmla="*/ 1775307 h 2237474"/>
              <a:gd name="connsiteX78" fmla="*/ 5643534 w 12192000"/>
              <a:gd name="connsiteY78" fmla="*/ 1802919 h 2237474"/>
              <a:gd name="connsiteX79" fmla="*/ 5518799 w 12192000"/>
              <a:gd name="connsiteY79" fmla="*/ 1818312 h 2237474"/>
              <a:gd name="connsiteX80" fmla="*/ 5505014 w 12192000"/>
              <a:gd name="connsiteY80" fmla="*/ 1819259 h 2237474"/>
              <a:gd name="connsiteX81" fmla="*/ 5453307 w 12192000"/>
              <a:gd name="connsiteY81" fmla="*/ 1815450 h 2237474"/>
              <a:gd name="connsiteX82" fmla="*/ 5221533 w 12192000"/>
              <a:gd name="connsiteY82" fmla="*/ 1846950 h 2237474"/>
              <a:gd name="connsiteX83" fmla="*/ 5149802 w 12192000"/>
              <a:gd name="connsiteY83" fmla="*/ 1844846 h 2237474"/>
              <a:gd name="connsiteX84" fmla="*/ 5114927 w 12192000"/>
              <a:gd name="connsiteY84" fmla="*/ 1847827 h 2237474"/>
              <a:gd name="connsiteX85" fmla="*/ 5108970 w 12192000"/>
              <a:gd name="connsiteY85" fmla="*/ 1847935 h 2237474"/>
              <a:gd name="connsiteX86" fmla="*/ 5067961 w 12192000"/>
              <a:gd name="connsiteY86" fmla="*/ 1845917 h 2237474"/>
              <a:gd name="connsiteX87" fmla="*/ 5007075 w 12192000"/>
              <a:gd name="connsiteY87" fmla="*/ 1838626 h 2237474"/>
              <a:gd name="connsiteX88" fmla="*/ 4944087 w 12192000"/>
              <a:gd name="connsiteY88" fmla="*/ 1823332 h 2237474"/>
              <a:gd name="connsiteX89" fmla="*/ 4907662 w 12192000"/>
              <a:gd name="connsiteY89" fmla="*/ 1816900 h 2237474"/>
              <a:gd name="connsiteX90" fmla="*/ 4882386 w 12192000"/>
              <a:gd name="connsiteY90" fmla="*/ 1809844 h 2237474"/>
              <a:gd name="connsiteX91" fmla="*/ 4811440 w 12192000"/>
              <a:gd name="connsiteY91" fmla="*/ 1804655 h 2237474"/>
              <a:gd name="connsiteX92" fmla="*/ 4691075 w 12192000"/>
              <a:gd name="connsiteY92" fmla="*/ 1801389 h 2237474"/>
              <a:gd name="connsiteX93" fmla="*/ 4611738 w 12192000"/>
              <a:gd name="connsiteY93" fmla="*/ 1776964 h 2237474"/>
              <a:gd name="connsiteX94" fmla="*/ 4560070 w 12192000"/>
              <a:gd name="connsiteY94" fmla="*/ 1785640 h 2237474"/>
              <a:gd name="connsiteX95" fmla="*/ 4536503 w 12192000"/>
              <a:gd name="connsiteY95" fmla="*/ 1785334 h 2237474"/>
              <a:gd name="connsiteX96" fmla="*/ 4513724 w 12192000"/>
              <a:gd name="connsiteY96" fmla="*/ 1791996 h 2237474"/>
              <a:gd name="connsiteX97" fmla="*/ 4459810 w 12192000"/>
              <a:gd name="connsiteY97" fmla="*/ 1797886 h 2237474"/>
              <a:gd name="connsiteX98" fmla="*/ 4379064 w 12192000"/>
              <a:gd name="connsiteY98" fmla="*/ 1817177 h 2237474"/>
              <a:gd name="connsiteX99" fmla="*/ 4290981 w 12192000"/>
              <a:gd name="connsiteY99" fmla="*/ 1839677 h 2237474"/>
              <a:gd name="connsiteX100" fmla="*/ 4238372 w 12192000"/>
              <a:gd name="connsiteY100" fmla="*/ 1851480 h 2237474"/>
              <a:gd name="connsiteX101" fmla="*/ 4232517 w 12192000"/>
              <a:gd name="connsiteY101" fmla="*/ 1852567 h 2237474"/>
              <a:gd name="connsiteX102" fmla="*/ 4191732 w 12192000"/>
              <a:gd name="connsiteY102" fmla="*/ 1857328 h 2237474"/>
              <a:gd name="connsiteX103" fmla="*/ 4065532 w 12192000"/>
              <a:gd name="connsiteY103" fmla="*/ 1855477 h 2237474"/>
              <a:gd name="connsiteX104" fmla="*/ 4028460 w 12192000"/>
              <a:gd name="connsiteY104" fmla="*/ 1855137 h 2237474"/>
              <a:gd name="connsiteX105" fmla="*/ 4002267 w 12192000"/>
              <a:gd name="connsiteY105" fmla="*/ 1852352 h 2237474"/>
              <a:gd name="connsiteX106" fmla="*/ 3931396 w 12192000"/>
              <a:gd name="connsiteY106" fmla="*/ 1858915 h 2237474"/>
              <a:gd name="connsiteX107" fmla="*/ 3812162 w 12192000"/>
              <a:gd name="connsiteY107" fmla="*/ 1875501 h 2237474"/>
              <a:gd name="connsiteX108" fmla="*/ 3729530 w 12192000"/>
              <a:gd name="connsiteY108" fmla="*/ 1864513 h 2237474"/>
              <a:gd name="connsiteX109" fmla="*/ 3680177 w 12192000"/>
              <a:gd name="connsiteY109" fmla="*/ 1881552 h 2237474"/>
              <a:gd name="connsiteX110" fmla="*/ 3567259 w 12192000"/>
              <a:gd name="connsiteY110" fmla="*/ 1893482 h 2237474"/>
              <a:gd name="connsiteX111" fmla="*/ 3405770 w 12192000"/>
              <a:gd name="connsiteY111" fmla="*/ 1904591 h 2237474"/>
              <a:gd name="connsiteX112" fmla="*/ 3280097 w 12192000"/>
              <a:gd name="connsiteY112" fmla="*/ 1919610 h 2237474"/>
              <a:gd name="connsiteX113" fmla="*/ 3123424 w 12192000"/>
              <a:gd name="connsiteY113" fmla="*/ 1952930 h 2237474"/>
              <a:gd name="connsiteX114" fmla="*/ 3009910 w 12192000"/>
              <a:gd name="connsiteY114" fmla="*/ 1957866 h 2237474"/>
              <a:gd name="connsiteX115" fmla="*/ 2995934 w 12192000"/>
              <a:gd name="connsiteY115" fmla="*/ 1967085 h 2237474"/>
              <a:gd name="connsiteX116" fmla="*/ 2980071 w 12192000"/>
              <a:gd name="connsiteY116" fmla="*/ 1972988 h 2237474"/>
              <a:gd name="connsiteX117" fmla="*/ 2978094 w 12192000"/>
              <a:gd name="connsiteY117" fmla="*/ 1972369 h 2237474"/>
              <a:gd name="connsiteX118" fmla="*/ 2942858 w 12192000"/>
              <a:gd name="connsiteY118" fmla="*/ 1981367 h 2237474"/>
              <a:gd name="connsiteX119" fmla="*/ 2875436 w 12192000"/>
              <a:gd name="connsiteY119" fmla="*/ 1996977 h 2237474"/>
              <a:gd name="connsiteX120" fmla="*/ 2874892 w 12192000"/>
              <a:gd name="connsiteY120" fmla="*/ 1996085 h 2237474"/>
              <a:gd name="connsiteX121" fmla="*/ 2864145 w 12192000"/>
              <a:gd name="connsiteY121" fmla="*/ 1994061 h 2237474"/>
              <a:gd name="connsiteX122" fmla="*/ 2843662 w 12192000"/>
              <a:gd name="connsiteY122" fmla="*/ 1992498 h 2237474"/>
              <a:gd name="connsiteX123" fmla="*/ 2796128 w 12192000"/>
              <a:gd name="connsiteY123" fmla="*/ 1976403 h 2237474"/>
              <a:gd name="connsiteX124" fmla="*/ 2756784 w 12192000"/>
              <a:gd name="connsiteY124" fmla="*/ 1985116 h 2237474"/>
              <a:gd name="connsiteX125" fmla="*/ 2748833 w 12192000"/>
              <a:gd name="connsiteY125" fmla="*/ 1986323 h 2237474"/>
              <a:gd name="connsiteX126" fmla="*/ 2748661 w 12192000"/>
              <a:gd name="connsiteY126" fmla="*/ 1986122 h 2237474"/>
              <a:gd name="connsiteX127" fmla="*/ 2740251 w 12192000"/>
              <a:gd name="connsiteY127" fmla="*/ 1986946 h 2237474"/>
              <a:gd name="connsiteX128" fmla="*/ 2718916 w 12192000"/>
              <a:gd name="connsiteY128" fmla="*/ 1990867 h 2237474"/>
              <a:gd name="connsiteX129" fmla="*/ 2713522 w 12192000"/>
              <a:gd name="connsiteY129" fmla="*/ 1990173 h 2237474"/>
              <a:gd name="connsiteX130" fmla="*/ 2680597 w 12192000"/>
              <a:gd name="connsiteY130" fmla="*/ 1984996 h 2237474"/>
              <a:gd name="connsiteX131" fmla="*/ 2578178 w 12192000"/>
              <a:gd name="connsiteY131" fmla="*/ 1990531 h 2237474"/>
              <a:gd name="connsiteX132" fmla="*/ 2476147 w 12192000"/>
              <a:gd name="connsiteY132" fmla="*/ 1998305 h 2237474"/>
              <a:gd name="connsiteX133" fmla="*/ 2373568 w 12192000"/>
              <a:gd name="connsiteY133" fmla="*/ 2003219 h 2237474"/>
              <a:gd name="connsiteX134" fmla="*/ 2321399 w 12192000"/>
              <a:gd name="connsiteY134" fmla="*/ 1989467 h 2237474"/>
              <a:gd name="connsiteX135" fmla="*/ 2315525 w 12192000"/>
              <a:gd name="connsiteY135" fmla="*/ 1989708 h 2237474"/>
              <a:gd name="connsiteX136" fmla="*/ 2300792 w 12192000"/>
              <a:gd name="connsiteY136" fmla="*/ 1994290 h 2237474"/>
              <a:gd name="connsiteX137" fmla="*/ 2295469 w 12192000"/>
              <a:gd name="connsiteY137" fmla="*/ 1996659 h 2237474"/>
              <a:gd name="connsiteX138" fmla="*/ 2287219 w 12192000"/>
              <a:gd name="connsiteY138" fmla="*/ 1998750 h 2237474"/>
              <a:gd name="connsiteX139" fmla="*/ 2286948 w 12192000"/>
              <a:gd name="connsiteY139" fmla="*/ 1998596 h 2237474"/>
              <a:gd name="connsiteX140" fmla="*/ 2243069 w 12192000"/>
              <a:gd name="connsiteY140" fmla="*/ 2015111 h 2237474"/>
              <a:gd name="connsiteX141" fmla="*/ 2186609 w 12192000"/>
              <a:gd name="connsiteY141" fmla="*/ 2008263 h 2237474"/>
              <a:gd name="connsiteX142" fmla="*/ 2164831 w 12192000"/>
              <a:gd name="connsiteY142" fmla="*/ 2010143 h 2237474"/>
              <a:gd name="connsiteX143" fmla="*/ 2152836 w 12192000"/>
              <a:gd name="connsiteY143" fmla="*/ 2010048 h 2237474"/>
              <a:gd name="connsiteX144" fmla="*/ 2117102 w 12192000"/>
              <a:gd name="connsiteY144" fmla="*/ 2023004 h 2237474"/>
              <a:gd name="connsiteX145" fmla="*/ 2111935 w 12192000"/>
              <a:gd name="connsiteY145" fmla="*/ 2023163 h 2237474"/>
              <a:gd name="connsiteX146" fmla="*/ 2089991 w 12192000"/>
              <a:gd name="connsiteY146" fmla="*/ 2034193 h 2237474"/>
              <a:gd name="connsiteX147" fmla="*/ 2058061 w 12192000"/>
              <a:gd name="connsiteY147" fmla="*/ 2047942 h 2237474"/>
              <a:gd name="connsiteX148" fmla="*/ 2055737 w 12192000"/>
              <a:gd name="connsiteY148" fmla="*/ 2047704 h 2237474"/>
              <a:gd name="connsiteX149" fmla="*/ 2042244 w 12192000"/>
              <a:gd name="connsiteY149" fmla="*/ 2055560 h 2237474"/>
              <a:gd name="connsiteX150" fmla="*/ 1976224 w 12192000"/>
              <a:gd name="connsiteY150" fmla="*/ 2074257 h 2237474"/>
              <a:gd name="connsiteX151" fmla="*/ 1877728 w 12192000"/>
              <a:gd name="connsiteY151" fmla="*/ 2101004 h 2237474"/>
              <a:gd name="connsiteX152" fmla="*/ 1759056 w 12192000"/>
              <a:gd name="connsiteY152" fmla="*/ 2125608 h 2237474"/>
              <a:gd name="connsiteX153" fmla="*/ 1637948 w 12192000"/>
              <a:gd name="connsiteY153" fmla="*/ 2172597 h 2237474"/>
              <a:gd name="connsiteX154" fmla="*/ 1434549 w 12192000"/>
              <a:gd name="connsiteY154" fmla="*/ 2234522 h 2237474"/>
              <a:gd name="connsiteX155" fmla="*/ 1398481 w 12192000"/>
              <a:gd name="connsiteY155" fmla="*/ 2237074 h 2237474"/>
              <a:gd name="connsiteX156" fmla="*/ 1398407 w 12192000"/>
              <a:gd name="connsiteY156" fmla="*/ 2237095 h 2237474"/>
              <a:gd name="connsiteX157" fmla="*/ 1370962 w 12192000"/>
              <a:gd name="connsiteY157" fmla="*/ 2237474 h 2237474"/>
              <a:gd name="connsiteX158" fmla="*/ 1356367 w 12192000"/>
              <a:gd name="connsiteY158" fmla="*/ 2235089 h 2237474"/>
              <a:gd name="connsiteX159" fmla="*/ 1324828 w 12192000"/>
              <a:gd name="connsiteY159" fmla="*/ 2231968 h 2237474"/>
              <a:gd name="connsiteX160" fmla="*/ 1297744 w 12192000"/>
              <a:gd name="connsiteY160" fmla="*/ 2235849 h 2237474"/>
              <a:gd name="connsiteX161" fmla="*/ 1286236 w 12192000"/>
              <a:gd name="connsiteY161" fmla="*/ 2233135 h 2237474"/>
              <a:gd name="connsiteX162" fmla="*/ 1283504 w 12192000"/>
              <a:gd name="connsiteY162" fmla="*/ 2233797 h 2237474"/>
              <a:gd name="connsiteX163" fmla="*/ 1279765 w 12192000"/>
              <a:gd name="connsiteY163" fmla="*/ 2229639 h 2237474"/>
              <a:gd name="connsiteX164" fmla="*/ 1195347 w 12192000"/>
              <a:gd name="connsiteY164" fmla="*/ 2212354 h 2237474"/>
              <a:gd name="connsiteX165" fmla="*/ 970251 w 12192000"/>
              <a:gd name="connsiteY165" fmla="*/ 2221029 h 2237474"/>
              <a:gd name="connsiteX166" fmla="*/ 812914 w 12192000"/>
              <a:gd name="connsiteY166" fmla="*/ 2202752 h 2237474"/>
              <a:gd name="connsiteX167" fmla="*/ 800195 w 12192000"/>
              <a:gd name="connsiteY167" fmla="*/ 2209407 h 2237474"/>
              <a:gd name="connsiteX168" fmla="*/ 784978 w 12192000"/>
              <a:gd name="connsiteY168" fmla="*/ 2212360 h 2237474"/>
              <a:gd name="connsiteX169" fmla="*/ 681987 w 12192000"/>
              <a:gd name="connsiteY169" fmla="*/ 2216757 h 2237474"/>
              <a:gd name="connsiteX170" fmla="*/ 669923 w 12192000"/>
              <a:gd name="connsiteY170" fmla="*/ 2211682 h 2237474"/>
              <a:gd name="connsiteX171" fmla="*/ 648680 w 12192000"/>
              <a:gd name="connsiteY171" fmla="*/ 2206229 h 2237474"/>
              <a:gd name="connsiteX172" fmla="*/ 597225 w 12192000"/>
              <a:gd name="connsiteY172" fmla="*/ 2180999 h 2237474"/>
              <a:gd name="connsiteX173" fmla="*/ 558449 w 12192000"/>
              <a:gd name="connsiteY173" fmla="*/ 2182346 h 2237474"/>
              <a:gd name="connsiteX174" fmla="*/ 550517 w 12192000"/>
              <a:gd name="connsiteY174" fmla="*/ 2182060 h 2237474"/>
              <a:gd name="connsiteX175" fmla="*/ 550309 w 12192000"/>
              <a:gd name="connsiteY175" fmla="*/ 2181825 h 2237474"/>
              <a:gd name="connsiteX176" fmla="*/ 541836 w 12192000"/>
              <a:gd name="connsiteY176" fmla="*/ 2181063 h 2237474"/>
              <a:gd name="connsiteX177" fmla="*/ 536057 w 12192000"/>
              <a:gd name="connsiteY177" fmla="*/ 2181537 h 2237474"/>
              <a:gd name="connsiteX178" fmla="*/ 520671 w 12192000"/>
              <a:gd name="connsiteY178" fmla="*/ 2180980 h 2237474"/>
              <a:gd name="connsiteX179" fmla="*/ 515024 w 12192000"/>
              <a:gd name="connsiteY179" fmla="*/ 2179258 h 2237474"/>
              <a:gd name="connsiteX180" fmla="*/ 512278 w 12192000"/>
              <a:gd name="connsiteY180" fmla="*/ 2176369 h 2237474"/>
              <a:gd name="connsiteX181" fmla="*/ 480419 w 12192000"/>
              <a:gd name="connsiteY181" fmla="*/ 2167807 h 2237474"/>
              <a:gd name="connsiteX182" fmla="*/ 413835 w 12192000"/>
              <a:gd name="connsiteY182" fmla="*/ 2156783 h 2237474"/>
              <a:gd name="connsiteX183" fmla="*/ 376513 w 12192000"/>
              <a:gd name="connsiteY183" fmla="*/ 2154014 h 2237474"/>
              <a:gd name="connsiteX184" fmla="*/ 273386 w 12192000"/>
              <a:gd name="connsiteY184" fmla="*/ 2142551 h 2237474"/>
              <a:gd name="connsiteX185" fmla="*/ 169207 w 12192000"/>
              <a:gd name="connsiteY185" fmla="*/ 2128100 h 2237474"/>
              <a:gd name="connsiteX186" fmla="*/ 93149 w 12192000"/>
              <a:gd name="connsiteY186" fmla="*/ 2105324 h 2237474"/>
              <a:gd name="connsiteX187" fmla="*/ 88109 w 12192000"/>
              <a:gd name="connsiteY187" fmla="*/ 2106704 h 2237474"/>
              <a:gd name="connsiteX188" fmla="*/ 80022 w 12192000"/>
              <a:gd name="connsiteY188" fmla="*/ 2107254 h 2237474"/>
              <a:gd name="connsiteX189" fmla="*/ 79717 w 12192000"/>
              <a:gd name="connsiteY189" fmla="*/ 2107046 h 2237474"/>
              <a:gd name="connsiteX190" fmla="*/ 72352 w 12192000"/>
              <a:gd name="connsiteY190" fmla="*/ 2107991 h 2237474"/>
              <a:gd name="connsiteX191" fmla="*/ 37645 w 12192000"/>
              <a:gd name="connsiteY191" fmla="*/ 2115401 h 2237474"/>
              <a:gd name="connsiteX192" fmla="*/ 4572 w 12192000"/>
              <a:gd name="connsiteY192" fmla="*/ 2111091 h 2237474"/>
              <a:gd name="connsiteX193" fmla="*/ 0 w 12192000"/>
              <a:gd name="connsiteY193" fmla="*/ 2110468 h 2237474"/>
              <a:gd name="connsiteX194" fmla="*/ 0 w 12192000"/>
              <a:gd name="connsiteY19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8975 w 12192000"/>
              <a:gd name="connsiteY12" fmla="*/ 75527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78094 w 12192000"/>
              <a:gd name="connsiteY114" fmla="*/ 1972369 h 2237474"/>
              <a:gd name="connsiteX115" fmla="*/ 2942858 w 12192000"/>
              <a:gd name="connsiteY115" fmla="*/ 1981367 h 2237474"/>
              <a:gd name="connsiteX116" fmla="*/ 2875436 w 12192000"/>
              <a:gd name="connsiteY116" fmla="*/ 1996977 h 2237474"/>
              <a:gd name="connsiteX117" fmla="*/ 2874892 w 12192000"/>
              <a:gd name="connsiteY117" fmla="*/ 1996085 h 2237474"/>
              <a:gd name="connsiteX118" fmla="*/ 2864145 w 12192000"/>
              <a:gd name="connsiteY118" fmla="*/ 1994061 h 2237474"/>
              <a:gd name="connsiteX119" fmla="*/ 2843662 w 12192000"/>
              <a:gd name="connsiteY119" fmla="*/ 1992498 h 2237474"/>
              <a:gd name="connsiteX120" fmla="*/ 2796128 w 12192000"/>
              <a:gd name="connsiteY120" fmla="*/ 1976403 h 2237474"/>
              <a:gd name="connsiteX121" fmla="*/ 2756784 w 12192000"/>
              <a:gd name="connsiteY121" fmla="*/ 1985116 h 2237474"/>
              <a:gd name="connsiteX122" fmla="*/ 2748833 w 12192000"/>
              <a:gd name="connsiteY122" fmla="*/ 1986323 h 2237474"/>
              <a:gd name="connsiteX123" fmla="*/ 2748661 w 12192000"/>
              <a:gd name="connsiteY123" fmla="*/ 1986122 h 2237474"/>
              <a:gd name="connsiteX124" fmla="*/ 2740251 w 12192000"/>
              <a:gd name="connsiteY124" fmla="*/ 1986946 h 2237474"/>
              <a:gd name="connsiteX125" fmla="*/ 2718916 w 12192000"/>
              <a:gd name="connsiteY125" fmla="*/ 1990867 h 2237474"/>
              <a:gd name="connsiteX126" fmla="*/ 2713522 w 12192000"/>
              <a:gd name="connsiteY126" fmla="*/ 1990173 h 2237474"/>
              <a:gd name="connsiteX127" fmla="*/ 2680597 w 12192000"/>
              <a:gd name="connsiteY127" fmla="*/ 1984996 h 2237474"/>
              <a:gd name="connsiteX128" fmla="*/ 2578178 w 12192000"/>
              <a:gd name="connsiteY128" fmla="*/ 1990531 h 2237474"/>
              <a:gd name="connsiteX129" fmla="*/ 2476147 w 12192000"/>
              <a:gd name="connsiteY129" fmla="*/ 1998305 h 2237474"/>
              <a:gd name="connsiteX130" fmla="*/ 2373568 w 12192000"/>
              <a:gd name="connsiteY130" fmla="*/ 2003219 h 2237474"/>
              <a:gd name="connsiteX131" fmla="*/ 2321399 w 12192000"/>
              <a:gd name="connsiteY131" fmla="*/ 1989467 h 2237474"/>
              <a:gd name="connsiteX132" fmla="*/ 2315525 w 12192000"/>
              <a:gd name="connsiteY132" fmla="*/ 1989708 h 2237474"/>
              <a:gd name="connsiteX133" fmla="*/ 2300792 w 12192000"/>
              <a:gd name="connsiteY133" fmla="*/ 1994290 h 2237474"/>
              <a:gd name="connsiteX134" fmla="*/ 2295469 w 12192000"/>
              <a:gd name="connsiteY134" fmla="*/ 1996659 h 2237474"/>
              <a:gd name="connsiteX135" fmla="*/ 2287219 w 12192000"/>
              <a:gd name="connsiteY135" fmla="*/ 1998750 h 2237474"/>
              <a:gd name="connsiteX136" fmla="*/ 2286948 w 12192000"/>
              <a:gd name="connsiteY136" fmla="*/ 1998596 h 2237474"/>
              <a:gd name="connsiteX137" fmla="*/ 2243069 w 12192000"/>
              <a:gd name="connsiteY137" fmla="*/ 2015111 h 2237474"/>
              <a:gd name="connsiteX138" fmla="*/ 2186609 w 12192000"/>
              <a:gd name="connsiteY138" fmla="*/ 2008263 h 2237474"/>
              <a:gd name="connsiteX139" fmla="*/ 2164831 w 12192000"/>
              <a:gd name="connsiteY139" fmla="*/ 2010143 h 2237474"/>
              <a:gd name="connsiteX140" fmla="*/ 2152836 w 12192000"/>
              <a:gd name="connsiteY140" fmla="*/ 2010048 h 2237474"/>
              <a:gd name="connsiteX141" fmla="*/ 2117102 w 12192000"/>
              <a:gd name="connsiteY141" fmla="*/ 2023004 h 2237474"/>
              <a:gd name="connsiteX142" fmla="*/ 2111935 w 12192000"/>
              <a:gd name="connsiteY142" fmla="*/ 2023163 h 2237474"/>
              <a:gd name="connsiteX143" fmla="*/ 2089991 w 12192000"/>
              <a:gd name="connsiteY143" fmla="*/ 2034193 h 2237474"/>
              <a:gd name="connsiteX144" fmla="*/ 2058061 w 12192000"/>
              <a:gd name="connsiteY144" fmla="*/ 2047942 h 2237474"/>
              <a:gd name="connsiteX145" fmla="*/ 2055737 w 12192000"/>
              <a:gd name="connsiteY145" fmla="*/ 2047704 h 2237474"/>
              <a:gd name="connsiteX146" fmla="*/ 2042244 w 12192000"/>
              <a:gd name="connsiteY146" fmla="*/ 2055560 h 2237474"/>
              <a:gd name="connsiteX147" fmla="*/ 1976224 w 12192000"/>
              <a:gd name="connsiteY147" fmla="*/ 2074257 h 2237474"/>
              <a:gd name="connsiteX148" fmla="*/ 1877728 w 12192000"/>
              <a:gd name="connsiteY148" fmla="*/ 2101004 h 2237474"/>
              <a:gd name="connsiteX149" fmla="*/ 1759056 w 12192000"/>
              <a:gd name="connsiteY149" fmla="*/ 2125608 h 2237474"/>
              <a:gd name="connsiteX150" fmla="*/ 1637948 w 12192000"/>
              <a:gd name="connsiteY150" fmla="*/ 2172597 h 2237474"/>
              <a:gd name="connsiteX151" fmla="*/ 1434549 w 12192000"/>
              <a:gd name="connsiteY151" fmla="*/ 2234522 h 2237474"/>
              <a:gd name="connsiteX152" fmla="*/ 1398481 w 12192000"/>
              <a:gd name="connsiteY152" fmla="*/ 2237074 h 2237474"/>
              <a:gd name="connsiteX153" fmla="*/ 1398407 w 12192000"/>
              <a:gd name="connsiteY153" fmla="*/ 2237095 h 2237474"/>
              <a:gd name="connsiteX154" fmla="*/ 1370962 w 12192000"/>
              <a:gd name="connsiteY154" fmla="*/ 2237474 h 2237474"/>
              <a:gd name="connsiteX155" fmla="*/ 1356367 w 12192000"/>
              <a:gd name="connsiteY155" fmla="*/ 2235089 h 2237474"/>
              <a:gd name="connsiteX156" fmla="*/ 1324828 w 12192000"/>
              <a:gd name="connsiteY156" fmla="*/ 2231968 h 2237474"/>
              <a:gd name="connsiteX157" fmla="*/ 1297744 w 12192000"/>
              <a:gd name="connsiteY157" fmla="*/ 2235849 h 2237474"/>
              <a:gd name="connsiteX158" fmla="*/ 1286236 w 12192000"/>
              <a:gd name="connsiteY158" fmla="*/ 2233135 h 2237474"/>
              <a:gd name="connsiteX159" fmla="*/ 1283504 w 12192000"/>
              <a:gd name="connsiteY159" fmla="*/ 2233797 h 2237474"/>
              <a:gd name="connsiteX160" fmla="*/ 1279765 w 12192000"/>
              <a:gd name="connsiteY160" fmla="*/ 2229639 h 2237474"/>
              <a:gd name="connsiteX161" fmla="*/ 1195347 w 12192000"/>
              <a:gd name="connsiteY161" fmla="*/ 2212354 h 2237474"/>
              <a:gd name="connsiteX162" fmla="*/ 970251 w 12192000"/>
              <a:gd name="connsiteY162" fmla="*/ 2221029 h 2237474"/>
              <a:gd name="connsiteX163" fmla="*/ 812914 w 12192000"/>
              <a:gd name="connsiteY163" fmla="*/ 2202752 h 2237474"/>
              <a:gd name="connsiteX164" fmla="*/ 800195 w 12192000"/>
              <a:gd name="connsiteY164" fmla="*/ 2209407 h 2237474"/>
              <a:gd name="connsiteX165" fmla="*/ 784978 w 12192000"/>
              <a:gd name="connsiteY165" fmla="*/ 2212360 h 2237474"/>
              <a:gd name="connsiteX166" fmla="*/ 681987 w 12192000"/>
              <a:gd name="connsiteY166" fmla="*/ 2216757 h 2237474"/>
              <a:gd name="connsiteX167" fmla="*/ 669923 w 12192000"/>
              <a:gd name="connsiteY167" fmla="*/ 2211682 h 2237474"/>
              <a:gd name="connsiteX168" fmla="*/ 648680 w 12192000"/>
              <a:gd name="connsiteY168" fmla="*/ 2206229 h 2237474"/>
              <a:gd name="connsiteX169" fmla="*/ 597225 w 12192000"/>
              <a:gd name="connsiteY169" fmla="*/ 2180999 h 2237474"/>
              <a:gd name="connsiteX170" fmla="*/ 558449 w 12192000"/>
              <a:gd name="connsiteY170" fmla="*/ 2182346 h 2237474"/>
              <a:gd name="connsiteX171" fmla="*/ 550517 w 12192000"/>
              <a:gd name="connsiteY171" fmla="*/ 2182060 h 2237474"/>
              <a:gd name="connsiteX172" fmla="*/ 550309 w 12192000"/>
              <a:gd name="connsiteY172" fmla="*/ 2181825 h 2237474"/>
              <a:gd name="connsiteX173" fmla="*/ 541836 w 12192000"/>
              <a:gd name="connsiteY173" fmla="*/ 2181063 h 2237474"/>
              <a:gd name="connsiteX174" fmla="*/ 536057 w 12192000"/>
              <a:gd name="connsiteY174" fmla="*/ 2181537 h 2237474"/>
              <a:gd name="connsiteX175" fmla="*/ 520671 w 12192000"/>
              <a:gd name="connsiteY175" fmla="*/ 2180980 h 2237474"/>
              <a:gd name="connsiteX176" fmla="*/ 515024 w 12192000"/>
              <a:gd name="connsiteY176" fmla="*/ 2179258 h 2237474"/>
              <a:gd name="connsiteX177" fmla="*/ 512278 w 12192000"/>
              <a:gd name="connsiteY177" fmla="*/ 2176369 h 2237474"/>
              <a:gd name="connsiteX178" fmla="*/ 480419 w 12192000"/>
              <a:gd name="connsiteY178" fmla="*/ 2167807 h 2237474"/>
              <a:gd name="connsiteX179" fmla="*/ 413835 w 12192000"/>
              <a:gd name="connsiteY179" fmla="*/ 2156783 h 2237474"/>
              <a:gd name="connsiteX180" fmla="*/ 376513 w 12192000"/>
              <a:gd name="connsiteY180" fmla="*/ 2154014 h 2237474"/>
              <a:gd name="connsiteX181" fmla="*/ 273386 w 12192000"/>
              <a:gd name="connsiteY181" fmla="*/ 2142551 h 2237474"/>
              <a:gd name="connsiteX182" fmla="*/ 169207 w 12192000"/>
              <a:gd name="connsiteY182" fmla="*/ 2128100 h 2237474"/>
              <a:gd name="connsiteX183" fmla="*/ 93149 w 12192000"/>
              <a:gd name="connsiteY183" fmla="*/ 2105324 h 2237474"/>
              <a:gd name="connsiteX184" fmla="*/ 88109 w 12192000"/>
              <a:gd name="connsiteY184" fmla="*/ 2106704 h 2237474"/>
              <a:gd name="connsiteX185" fmla="*/ 80022 w 12192000"/>
              <a:gd name="connsiteY185" fmla="*/ 2107254 h 2237474"/>
              <a:gd name="connsiteX186" fmla="*/ 79717 w 12192000"/>
              <a:gd name="connsiteY186" fmla="*/ 2107046 h 2237474"/>
              <a:gd name="connsiteX187" fmla="*/ 72352 w 12192000"/>
              <a:gd name="connsiteY187" fmla="*/ 2107991 h 2237474"/>
              <a:gd name="connsiteX188" fmla="*/ 37645 w 12192000"/>
              <a:gd name="connsiteY188" fmla="*/ 2115401 h 2237474"/>
              <a:gd name="connsiteX189" fmla="*/ 4572 w 12192000"/>
              <a:gd name="connsiteY189" fmla="*/ 2111091 h 2237474"/>
              <a:gd name="connsiteX190" fmla="*/ 0 w 12192000"/>
              <a:gd name="connsiteY190" fmla="*/ 2110468 h 2237474"/>
              <a:gd name="connsiteX191" fmla="*/ 0 w 12192000"/>
              <a:gd name="connsiteY19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78094 w 12192000"/>
              <a:gd name="connsiteY114" fmla="*/ 1972369 h 2237474"/>
              <a:gd name="connsiteX115" fmla="*/ 2942858 w 12192000"/>
              <a:gd name="connsiteY115" fmla="*/ 1981367 h 2237474"/>
              <a:gd name="connsiteX116" fmla="*/ 2875436 w 12192000"/>
              <a:gd name="connsiteY116" fmla="*/ 1996977 h 2237474"/>
              <a:gd name="connsiteX117" fmla="*/ 2874892 w 12192000"/>
              <a:gd name="connsiteY117" fmla="*/ 1996085 h 2237474"/>
              <a:gd name="connsiteX118" fmla="*/ 2864145 w 12192000"/>
              <a:gd name="connsiteY118" fmla="*/ 1994061 h 2237474"/>
              <a:gd name="connsiteX119" fmla="*/ 2843662 w 12192000"/>
              <a:gd name="connsiteY119" fmla="*/ 1992498 h 2237474"/>
              <a:gd name="connsiteX120" fmla="*/ 2796128 w 12192000"/>
              <a:gd name="connsiteY120" fmla="*/ 1976403 h 2237474"/>
              <a:gd name="connsiteX121" fmla="*/ 2756784 w 12192000"/>
              <a:gd name="connsiteY121" fmla="*/ 1985116 h 2237474"/>
              <a:gd name="connsiteX122" fmla="*/ 2748833 w 12192000"/>
              <a:gd name="connsiteY122" fmla="*/ 1986323 h 2237474"/>
              <a:gd name="connsiteX123" fmla="*/ 2748661 w 12192000"/>
              <a:gd name="connsiteY123" fmla="*/ 1986122 h 2237474"/>
              <a:gd name="connsiteX124" fmla="*/ 2740251 w 12192000"/>
              <a:gd name="connsiteY124" fmla="*/ 1986946 h 2237474"/>
              <a:gd name="connsiteX125" fmla="*/ 2718916 w 12192000"/>
              <a:gd name="connsiteY125" fmla="*/ 1990867 h 2237474"/>
              <a:gd name="connsiteX126" fmla="*/ 2713522 w 12192000"/>
              <a:gd name="connsiteY126" fmla="*/ 1990173 h 2237474"/>
              <a:gd name="connsiteX127" fmla="*/ 2680597 w 12192000"/>
              <a:gd name="connsiteY127" fmla="*/ 1984996 h 2237474"/>
              <a:gd name="connsiteX128" fmla="*/ 2578178 w 12192000"/>
              <a:gd name="connsiteY128" fmla="*/ 1990531 h 2237474"/>
              <a:gd name="connsiteX129" fmla="*/ 2476147 w 12192000"/>
              <a:gd name="connsiteY129" fmla="*/ 1998305 h 2237474"/>
              <a:gd name="connsiteX130" fmla="*/ 2373568 w 12192000"/>
              <a:gd name="connsiteY130" fmla="*/ 2003219 h 2237474"/>
              <a:gd name="connsiteX131" fmla="*/ 2321399 w 12192000"/>
              <a:gd name="connsiteY131" fmla="*/ 1989467 h 2237474"/>
              <a:gd name="connsiteX132" fmla="*/ 2315525 w 12192000"/>
              <a:gd name="connsiteY132" fmla="*/ 1989708 h 2237474"/>
              <a:gd name="connsiteX133" fmla="*/ 2300792 w 12192000"/>
              <a:gd name="connsiteY133" fmla="*/ 1994290 h 2237474"/>
              <a:gd name="connsiteX134" fmla="*/ 2295469 w 12192000"/>
              <a:gd name="connsiteY134" fmla="*/ 1996659 h 2237474"/>
              <a:gd name="connsiteX135" fmla="*/ 2287219 w 12192000"/>
              <a:gd name="connsiteY135" fmla="*/ 1998750 h 2237474"/>
              <a:gd name="connsiteX136" fmla="*/ 2286948 w 12192000"/>
              <a:gd name="connsiteY136" fmla="*/ 1998596 h 2237474"/>
              <a:gd name="connsiteX137" fmla="*/ 2243069 w 12192000"/>
              <a:gd name="connsiteY137" fmla="*/ 2015111 h 2237474"/>
              <a:gd name="connsiteX138" fmla="*/ 2186609 w 12192000"/>
              <a:gd name="connsiteY138" fmla="*/ 2008263 h 2237474"/>
              <a:gd name="connsiteX139" fmla="*/ 2164831 w 12192000"/>
              <a:gd name="connsiteY139" fmla="*/ 2010143 h 2237474"/>
              <a:gd name="connsiteX140" fmla="*/ 2152836 w 12192000"/>
              <a:gd name="connsiteY140" fmla="*/ 2010048 h 2237474"/>
              <a:gd name="connsiteX141" fmla="*/ 2117102 w 12192000"/>
              <a:gd name="connsiteY141" fmla="*/ 2023004 h 2237474"/>
              <a:gd name="connsiteX142" fmla="*/ 2111935 w 12192000"/>
              <a:gd name="connsiteY142" fmla="*/ 2023163 h 2237474"/>
              <a:gd name="connsiteX143" fmla="*/ 2089991 w 12192000"/>
              <a:gd name="connsiteY143" fmla="*/ 2034193 h 2237474"/>
              <a:gd name="connsiteX144" fmla="*/ 2058061 w 12192000"/>
              <a:gd name="connsiteY144" fmla="*/ 2047942 h 2237474"/>
              <a:gd name="connsiteX145" fmla="*/ 2055737 w 12192000"/>
              <a:gd name="connsiteY145" fmla="*/ 2047704 h 2237474"/>
              <a:gd name="connsiteX146" fmla="*/ 2042244 w 12192000"/>
              <a:gd name="connsiteY146" fmla="*/ 2055560 h 2237474"/>
              <a:gd name="connsiteX147" fmla="*/ 1976224 w 12192000"/>
              <a:gd name="connsiteY147" fmla="*/ 2074257 h 2237474"/>
              <a:gd name="connsiteX148" fmla="*/ 1877728 w 12192000"/>
              <a:gd name="connsiteY148" fmla="*/ 2101004 h 2237474"/>
              <a:gd name="connsiteX149" fmla="*/ 1759056 w 12192000"/>
              <a:gd name="connsiteY149" fmla="*/ 2125608 h 2237474"/>
              <a:gd name="connsiteX150" fmla="*/ 1637948 w 12192000"/>
              <a:gd name="connsiteY150" fmla="*/ 2172597 h 2237474"/>
              <a:gd name="connsiteX151" fmla="*/ 1434549 w 12192000"/>
              <a:gd name="connsiteY151" fmla="*/ 2234522 h 2237474"/>
              <a:gd name="connsiteX152" fmla="*/ 1398481 w 12192000"/>
              <a:gd name="connsiteY152" fmla="*/ 2237074 h 2237474"/>
              <a:gd name="connsiteX153" fmla="*/ 1398407 w 12192000"/>
              <a:gd name="connsiteY153" fmla="*/ 2237095 h 2237474"/>
              <a:gd name="connsiteX154" fmla="*/ 1370962 w 12192000"/>
              <a:gd name="connsiteY154" fmla="*/ 2237474 h 2237474"/>
              <a:gd name="connsiteX155" fmla="*/ 1356367 w 12192000"/>
              <a:gd name="connsiteY155" fmla="*/ 2235089 h 2237474"/>
              <a:gd name="connsiteX156" fmla="*/ 1324828 w 12192000"/>
              <a:gd name="connsiteY156" fmla="*/ 2231968 h 2237474"/>
              <a:gd name="connsiteX157" fmla="*/ 1297744 w 12192000"/>
              <a:gd name="connsiteY157" fmla="*/ 2235849 h 2237474"/>
              <a:gd name="connsiteX158" fmla="*/ 1286236 w 12192000"/>
              <a:gd name="connsiteY158" fmla="*/ 2233135 h 2237474"/>
              <a:gd name="connsiteX159" fmla="*/ 1283504 w 12192000"/>
              <a:gd name="connsiteY159" fmla="*/ 2233797 h 2237474"/>
              <a:gd name="connsiteX160" fmla="*/ 1279765 w 12192000"/>
              <a:gd name="connsiteY160" fmla="*/ 2229639 h 2237474"/>
              <a:gd name="connsiteX161" fmla="*/ 1195347 w 12192000"/>
              <a:gd name="connsiteY161" fmla="*/ 2212354 h 2237474"/>
              <a:gd name="connsiteX162" fmla="*/ 970251 w 12192000"/>
              <a:gd name="connsiteY162" fmla="*/ 2221029 h 2237474"/>
              <a:gd name="connsiteX163" fmla="*/ 812914 w 12192000"/>
              <a:gd name="connsiteY163" fmla="*/ 2202752 h 2237474"/>
              <a:gd name="connsiteX164" fmla="*/ 800195 w 12192000"/>
              <a:gd name="connsiteY164" fmla="*/ 2209407 h 2237474"/>
              <a:gd name="connsiteX165" fmla="*/ 784978 w 12192000"/>
              <a:gd name="connsiteY165" fmla="*/ 2212360 h 2237474"/>
              <a:gd name="connsiteX166" fmla="*/ 681987 w 12192000"/>
              <a:gd name="connsiteY166" fmla="*/ 2216757 h 2237474"/>
              <a:gd name="connsiteX167" fmla="*/ 669923 w 12192000"/>
              <a:gd name="connsiteY167" fmla="*/ 2211682 h 2237474"/>
              <a:gd name="connsiteX168" fmla="*/ 648680 w 12192000"/>
              <a:gd name="connsiteY168" fmla="*/ 2206229 h 2237474"/>
              <a:gd name="connsiteX169" fmla="*/ 597225 w 12192000"/>
              <a:gd name="connsiteY169" fmla="*/ 2180999 h 2237474"/>
              <a:gd name="connsiteX170" fmla="*/ 558449 w 12192000"/>
              <a:gd name="connsiteY170" fmla="*/ 2182346 h 2237474"/>
              <a:gd name="connsiteX171" fmla="*/ 550517 w 12192000"/>
              <a:gd name="connsiteY171" fmla="*/ 2182060 h 2237474"/>
              <a:gd name="connsiteX172" fmla="*/ 550309 w 12192000"/>
              <a:gd name="connsiteY172" fmla="*/ 2181825 h 2237474"/>
              <a:gd name="connsiteX173" fmla="*/ 541836 w 12192000"/>
              <a:gd name="connsiteY173" fmla="*/ 2181063 h 2237474"/>
              <a:gd name="connsiteX174" fmla="*/ 536057 w 12192000"/>
              <a:gd name="connsiteY174" fmla="*/ 2181537 h 2237474"/>
              <a:gd name="connsiteX175" fmla="*/ 520671 w 12192000"/>
              <a:gd name="connsiteY175" fmla="*/ 2180980 h 2237474"/>
              <a:gd name="connsiteX176" fmla="*/ 515024 w 12192000"/>
              <a:gd name="connsiteY176" fmla="*/ 2179258 h 2237474"/>
              <a:gd name="connsiteX177" fmla="*/ 512278 w 12192000"/>
              <a:gd name="connsiteY177" fmla="*/ 2176369 h 2237474"/>
              <a:gd name="connsiteX178" fmla="*/ 480419 w 12192000"/>
              <a:gd name="connsiteY178" fmla="*/ 2167807 h 2237474"/>
              <a:gd name="connsiteX179" fmla="*/ 413835 w 12192000"/>
              <a:gd name="connsiteY179" fmla="*/ 2156783 h 2237474"/>
              <a:gd name="connsiteX180" fmla="*/ 376513 w 12192000"/>
              <a:gd name="connsiteY180" fmla="*/ 2154014 h 2237474"/>
              <a:gd name="connsiteX181" fmla="*/ 273386 w 12192000"/>
              <a:gd name="connsiteY181" fmla="*/ 2142551 h 2237474"/>
              <a:gd name="connsiteX182" fmla="*/ 169207 w 12192000"/>
              <a:gd name="connsiteY182" fmla="*/ 2128100 h 2237474"/>
              <a:gd name="connsiteX183" fmla="*/ 93149 w 12192000"/>
              <a:gd name="connsiteY183" fmla="*/ 2105324 h 2237474"/>
              <a:gd name="connsiteX184" fmla="*/ 88109 w 12192000"/>
              <a:gd name="connsiteY184" fmla="*/ 2106704 h 2237474"/>
              <a:gd name="connsiteX185" fmla="*/ 80022 w 12192000"/>
              <a:gd name="connsiteY185" fmla="*/ 2107254 h 2237474"/>
              <a:gd name="connsiteX186" fmla="*/ 79717 w 12192000"/>
              <a:gd name="connsiteY186" fmla="*/ 2107046 h 2237474"/>
              <a:gd name="connsiteX187" fmla="*/ 72352 w 12192000"/>
              <a:gd name="connsiteY187" fmla="*/ 2107991 h 2237474"/>
              <a:gd name="connsiteX188" fmla="*/ 37645 w 12192000"/>
              <a:gd name="connsiteY188" fmla="*/ 2115401 h 2237474"/>
              <a:gd name="connsiteX189" fmla="*/ 4572 w 12192000"/>
              <a:gd name="connsiteY189" fmla="*/ 2111091 h 2237474"/>
              <a:gd name="connsiteX190" fmla="*/ 0 w 12192000"/>
              <a:gd name="connsiteY190" fmla="*/ 2110468 h 2237474"/>
              <a:gd name="connsiteX191" fmla="*/ 0 w 12192000"/>
              <a:gd name="connsiteY19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715896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78619 w 12192000"/>
              <a:gd name="connsiteY28" fmla="*/ 1011878 h 2237474"/>
              <a:gd name="connsiteX29" fmla="*/ 9268019 w 12192000"/>
              <a:gd name="connsiteY29" fmla="*/ 1007442 h 2237474"/>
              <a:gd name="connsiteX30" fmla="*/ 9234662 w 12192000"/>
              <a:gd name="connsiteY30" fmla="*/ 1023056 h 2237474"/>
              <a:gd name="connsiteX31" fmla="*/ 9181033 w 12192000"/>
              <a:gd name="connsiteY31" fmla="*/ 1037921 h 2237474"/>
              <a:gd name="connsiteX32" fmla="*/ 9155969 w 12192000"/>
              <a:gd name="connsiteY32" fmla="*/ 1046804 h 2237474"/>
              <a:gd name="connsiteX33" fmla="*/ 9133985 w 12192000"/>
              <a:gd name="connsiteY33" fmla="*/ 1046450 h 2237474"/>
              <a:gd name="connsiteX34" fmla="*/ 9003462 w 12192000"/>
              <a:gd name="connsiteY34" fmla="*/ 1042406 h 2237474"/>
              <a:gd name="connsiteX35" fmla="*/ 8968445 w 12192000"/>
              <a:gd name="connsiteY35" fmla="*/ 1052169 h 2237474"/>
              <a:gd name="connsiteX36" fmla="*/ 8886001 w 12192000"/>
              <a:gd name="connsiteY36" fmla="*/ 1067468 h 2237474"/>
              <a:gd name="connsiteX37" fmla="*/ 8838610 w 12192000"/>
              <a:gd name="connsiteY37" fmla="*/ 1075091 h 2237474"/>
              <a:gd name="connsiteX38" fmla="*/ 8750383 w 12192000"/>
              <a:gd name="connsiteY38" fmla="*/ 1097387 h 2237474"/>
              <a:gd name="connsiteX39" fmla="*/ 8665605 w 12192000"/>
              <a:gd name="connsiteY39" fmla="*/ 1110791 h 2237474"/>
              <a:gd name="connsiteX40" fmla="*/ 8584946 w 12192000"/>
              <a:gd name="connsiteY40" fmla="*/ 1135226 h 2237474"/>
              <a:gd name="connsiteX41" fmla="*/ 8460755 w 12192000"/>
              <a:gd name="connsiteY41" fmla="*/ 1203427 h 2237474"/>
              <a:gd name="connsiteX42" fmla="*/ 8419755 w 12192000"/>
              <a:gd name="connsiteY42" fmla="*/ 1216260 h 2237474"/>
              <a:gd name="connsiteX43" fmla="*/ 8411626 w 12192000"/>
              <a:gd name="connsiteY43" fmla="*/ 1214397 h 2237474"/>
              <a:gd name="connsiteX44" fmla="*/ 8363469 w 12192000"/>
              <a:gd name="connsiteY44" fmla="*/ 1246658 h 2237474"/>
              <a:gd name="connsiteX45" fmla="*/ 8275497 w 12192000"/>
              <a:gd name="connsiteY45" fmla="*/ 1264396 h 2237474"/>
              <a:gd name="connsiteX46" fmla="*/ 8206287 w 12192000"/>
              <a:gd name="connsiteY46" fmla="*/ 1273060 h 2237474"/>
              <a:gd name="connsiteX47" fmla="*/ 8139997 w 12192000"/>
              <a:gd name="connsiteY47" fmla="*/ 1282713 h 2237474"/>
              <a:gd name="connsiteX48" fmla="*/ 8074238 w 12192000"/>
              <a:gd name="connsiteY48" fmla="*/ 1301895 h 2237474"/>
              <a:gd name="connsiteX49" fmla="*/ 7942099 w 12192000"/>
              <a:gd name="connsiteY49" fmla="*/ 1336332 h 2237474"/>
              <a:gd name="connsiteX50" fmla="*/ 7902328 w 12192000"/>
              <a:gd name="connsiteY50" fmla="*/ 1345865 h 2237474"/>
              <a:gd name="connsiteX51" fmla="*/ 7840612 w 12192000"/>
              <a:gd name="connsiteY51" fmla="*/ 1369373 h 2237474"/>
              <a:gd name="connsiteX52" fmla="*/ 7786819 w 12192000"/>
              <a:gd name="connsiteY52" fmla="*/ 1378970 h 2237474"/>
              <a:gd name="connsiteX53" fmla="*/ 7548172 w 12192000"/>
              <a:gd name="connsiteY53" fmla="*/ 1417460 h 2237474"/>
              <a:gd name="connsiteX54" fmla="*/ 7483437 w 12192000"/>
              <a:gd name="connsiteY54" fmla="*/ 1478152 h 2237474"/>
              <a:gd name="connsiteX55" fmla="*/ 7377870 w 12192000"/>
              <a:gd name="connsiteY55" fmla="*/ 1523319 h 2237474"/>
              <a:gd name="connsiteX56" fmla="*/ 7230737 w 12192000"/>
              <a:gd name="connsiteY56" fmla="*/ 1562633 h 2237474"/>
              <a:gd name="connsiteX57" fmla="*/ 7224458 w 12192000"/>
              <a:gd name="connsiteY57" fmla="*/ 1573008 h 2237474"/>
              <a:gd name="connsiteX58" fmla="*/ 7183121 w 12192000"/>
              <a:gd name="connsiteY58" fmla="*/ 1595162 h 2237474"/>
              <a:gd name="connsiteX59" fmla="*/ 7164601 w 12192000"/>
              <a:gd name="connsiteY59" fmla="*/ 1606490 h 2237474"/>
              <a:gd name="connsiteX60" fmla="*/ 7031309 w 12192000"/>
              <a:gd name="connsiteY60" fmla="*/ 1619451 h 2237474"/>
              <a:gd name="connsiteX61" fmla="*/ 6900177 w 12192000"/>
              <a:gd name="connsiteY61" fmla="*/ 1636016 h 2237474"/>
              <a:gd name="connsiteX62" fmla="*/ 6795372 w 12192000"/>
              <a:gd name="connsiteY62" fmla="*/ 1644845 h 2237474"/>
              <a:gd name="connsiteX63" fmla="*/ 6692251 w 12192000"/>
              <a:gd name="connsiteY63" fmla="*/ 1656357 h 2237474"/>
              <a:gd name="connsiteX64" fmla="*/ 6655235 w 12192000"/>
              <a:gd name="connsiteY64" fmla="*/ 1661869 h 2237474"/>
              <a:gd name="connsiteX65" fmla="*/ 6554894 w 12192000"/>
              <a:gd name="connsiteY65" fmla="*/ 1664428 h 2237474"/>
              <a:gd name="connsiteX66" fmla="*/ 6516595 w 12192000"/>
              <a:gd name="connsiteY66" fmla="*/ 1667475 h 2237474"/>
              <a:gd name="connsiteX67" fmla="*/ 6508541 w 12192000"/>
              <a:gd name="connsiteY67" fmla="*/ 1668757 h 2237474"/>
              <a:gd name="connsiteX68" fmla="*/ 6471012 w 12192000"/>
              <a:gd name="connsiteY68" fmla="*/ 1678604 h 2237474"/>
              <a:gd name="connsiteX69" fmla="*/ 6364035 w 12192000"/>
              <a:gd name="connsiteY69" fmla="*/ 1667683 h 2237474"/>
              <a:gd name="connsiteX70" fmla="*/ 6280959 w 12192000"/>
              <a:gd name="connsiteY70" fmla="*/ 1689329 h 2237474"/>
              <a:gd name="connsiteX71" fmla="*/ 6243319 w 12192000"/>
              <a:gd name="connsiteY71" fmla="*/ 1695560 h 2237474"/>
              <a:gd name="connsiteX72" fmla="*/ 6098321 w 12192000"/>
              <a:gd name="connsiteY72" fmla="*/ 1721646 h 2237474"/>
              <a:gd name="connsiteX73" fmla="*/ 5880652 w 12192000"/>
              <a:gd name="connsiteY73" fmla="*/ 1779643 h 2237474"/>
              <a:gd name="connsiteX74" fmla="*/ 5785959 w 12192000"/>
              <a:gd name="connsiteY74" fmla="*/ 1775307 h 2237474"/>
              <a:gd name="connsiteX75" fmla="*/ 5643534 w 12192000"/>
              <a:gd name="connsiteY75" fmla="*/ 1802919 h 2237474"/>
              <a:gd name="connsiteX76" fmla="*/ 5518799 w 12192000"/>
              <a:gd name="connsiteY76" fmla="*/ 1818312 h 2237474"/>
              <a:gd name="connsiteX77" fmla="*/ 5505014 w 12192000"/>
              <a:gd name="connsiteY77" fmla="*/ 1819259 h 2237474"/>
              <a:gd name="connsiteX78" fmla="*/ 5453307 w 12192000"/>
              <a:gd name="connsiteY78" fmla="*/ 1815450 h 2237474"/>
              <a:gd name="connsiteX79" fmla="*/ 5221533 w 12192000"/>
              <a:gd name="connsiteY79" fmla="*/ 1846950 h 2237474"/>
              <a:gd name="connsiteX80" fmla="*/ 5149802 w 12192000"/>
              <a:gd name="connsiteY80" fmla="*/ 1844846 h 2237474"/>
              <a:gd name="connsiteX81" fmla="*/ 5114927 w 12192000"/>
              <a:gd name="connsiteY81" fmla="*/ 1847827 h 2237474"/>
              <a:gd name="connsiteX82" fmla="*/ 5108970 w 12192000"/>
              <a:gd name="connsiteY82" fmla="*/ 1847935 h 2237474"/>
              <a:gd name="connsiteX83" fmla="*/ 5067961 w 12192000"/>
              <a:gd name="connsiteY83" fmla="*/ 1845917 h 2237474"/>
              <a:gd name="connsiteX84" fmla="*/ 5007075 w 12192000"/>
              <a:gd name="connsiteY84" fmla="*/ 1838626 h 2237474"/>
              <a:gd name="connsiteX85" fmla="*/ 4944087 w 12192000"/>
              <a:gd name="connsiteY85" fmla="*/ 1823332 h 2237474"/>
              <a:gd name="connsiteX86" fmla="*/ 4907662 w 12192000"/>
              <a:gd name="connsiteY86" fmla="*/ 1816900 h 2237474"/>
              <a:gd name="connsiteX87" fmla="*/ 4882386 w 12192000"/>
              <a:gd name="connsiteY87" fmla="*/ 1809844 h 2237474"/>
              <a:gd name="connsiteX88" fmla="*/ 4811440 w 12192000"/>
              <a:gd name="connsiteY88" fmla="*/ 1804655 h 2237474"/>
              <a:gd name="connsiteX89" fmla="*/ 4691075 w 12192000"/>
              <a:gd name="connsiteY89" fmla="*/ 1801389 h 2237474"/>
              <a:gd name="connsiteX90" fmla="*/ 4640313 w 12192000"/>
              <a:gd name="connsiteY90" fmla="*/ 1784307 h 2237474"/>
              <a:gd name="connsiteX91" fmla="*/ 4536503 w 12192000"/>
              <a:gd name="connsiteY91" fmla="*/ 1785334 h 2237474"/>
              <a:gd name="connsiteX92" fmla="*/ 4513724 w 12192000"/>
              <a:gd name="connsiteY92" fmla="*/ 1791996 h 2237474"/>
              <a:gd name="connsiteX93" fmla="*/ 4459810 w 12192000"/>
              <a:gd name="connsiteY93" fmla="*/ 1797886 h 2237474"/>
              <a:gd name="connsiteX94" fmla="*/ 4379064 w 12192000"/>
              <a:gd name="connsiteY94" fmla="*/ 1817177 h 2237474"/>
              <a:gd name="connsiteX95" fmla="*/ 4290981 w 12192000"/>
              <a:gd name="connsiteY95" fmla="*/ 1839677 h 2237474"/>
              <a:gd name="connsiteX96" fmla="*/ 4238372 w 12192000"/>
              <a:gd name="connsiteY96" fmla="*/ 1851480 h 2237474"/>
              <a:gd name="connsiteX97" fmla="*/ 4232517 w 12192000"/>
              <a:gd name="connsiteY97" fmla="*/ 1852567 h 2237474"/>
              <a:gd name="connsiteX98" fmla="*/ 4191732 w 12192000"/>
              <a:gd name="connsiteY98" fmla="*/ 1857328 h 2237474"/>
              <a:gd name="connsiteX99" fmla="*/ 4065532 w 12192000"/>
              <a:gd name="connsiteY99" fmla="*/ 1855477 h 2237474"/>
              <a:gd name="connsiteX100" fmla="*/ 4028460 w 12192000"/>
              <a:gd name="connsiteY100" fmla="*/ 1855137 h 2237474"/>
              <a:gd name="connsiteX101" fmla="*/ 4002267 w 12192000"/>
              <a:gd name="connsiteY101" fmla="*/ 1852352 h 2237474"/>
              <a:gd name="connsiteX102" fmla="*/ 3931396 w 12192000"/>
              <a:gd name="connsiteY102" fmla="*/ 1858915 h 2237474"/>
              <a:gd name="connsiteX103" fmla="*/ 3812162 w 12192000"/>
              <a:gd name="connsiteY103" fmla="*/ 1875501 h 2237474"/>
              <a:gd name="connsiteX104" fmla="*/ 3758105 w 12192000"/>
              <a:gd name="connsiteY104" fmla="*/ 1871856 h 2237474"/>
              <a:gd name="connsiteX105" fmla="*/ 3715896 w 12192000"/>
              <a:gd name="connsiteY105" fmla="*/ 1881552 h 2237474"/>
              <a:gd name="connsiteX106" fmla="*/ 3567259 w 12192000"/>
              <a:gd name="connsiteY106" fmla="*/ 1893482 h 2237474"/>
              <a:gd name="connsiteX107" fmla="*/ 3405770 w 12192000"/>
              <a:gd name="connsiteY107" fmla="*/ 1904591 h 2237474"/>
              <a:gd name="connsiteX108" fmla="*/ 3280097 w 12192000"/>
              <a:gd name="connsiteY108" fmla="*/ 1919610 h 2237474"/>
              <a:gd name="connsiteX109" fmla="*/ 3123424 w 12192000"/>
              <a:gd name="connsiteY109" fmla="*/ 1952930 h 2237474"/>
              <a:gd name="connsiteX110" fmla="*/ 3009910 w 12192000"/>
              <a:gd name="connsiteY110" fmla="*/ 1957866 h 2237474"/>
              <a:gd name="connsiteX111" fmla="*/ 2995934 w 12192000"/>
              <a:gd name="connsiteY111" fmla="*/ 1967085 h 2237474"/>
              <a:gd name="connsiteX112" fmla="*/ 2980071 w 12192000"/>
              <a:gd name="connsiteY112" fmla="*/ 1972988 h 2237474"/>
              <a:gd name="connsiteX113" fmla="*/ 2942858 w 12192000"/>
              <a:gd name="connsiteY113" fmla="*/ 1981367 h 2237474"/>
              <a:gd name="connsiteX114" fmla="*/ 2875436 w 12192000"/>
              <a:gd name="connsiteY114" fmla="*/ 1996977 h 2237474"/>
              <a:gd name="connsiteX115" fmla="*/ 2874892 w 12192000"/>
              <a:gd name="connsiteY115" fmla="*/ 1996085 h 2237474"/>
              <a:gd name="connsiteX116" fmla="*/ 2864145 w 12192000"/>
              <a:gd name="connsiteY116" fmla="*/ 1994061 h 2237474"/>
              <a:gd name="connsiteX117" fmla="*/ 2843662 w 12192000"/>
              <a:gd name="connsiteY117" fmla="*/ 1992498 h 2237474"/>
              <a:gd name="connsiteX118" fmla="*/ 2796128 w 12192000"/>
              <a:gd name="connsiteY118" fmla="*/ 1976403 h 2237474"/>
              <a:gd name="connsiteX119" fmla="*/ 2756784 w 12192000"/>
              <a:gd name="connsiteY119" fmla="*/ 1985116 h 2237474"/>
              <a:gd name="connsiteX120" fmla="*/ 2748833 w 12192000"/>
              <a:gd name="connsiteY120" fmla="*/ 1986323 h 2237474"/>
              <a:gd name="connsiteX121" fmla="*/ 2748661 w 12192000"/>
              <a:gd name="connsiteY121" fmla="*/ 1986122 h 2237474"/>
              <a:gd name="connsiteX122" fmla="*/ 2740251 w 12192000"/>
              <a:gd name="connsiteY122" fmla="*/ 1986946 h 2237474"/>
              <a:gd name="connsiteX123" fmla="*/ 2718916 w 12192000"/>
              <a:gd name="connsiteY123" fmla="*/ 1990867 h 2237474"/>
              <a:gd name="connsiteX124" fmla="*/ 2713522 w 12192000"/>
              <a:gd name="connsiteY124" fmla="*/ 1990173 h 2237474"/>
              <a:gd name="connsiteX125" fmla="*/ 2680597 w 12192000"/>
              <a:gd name="connsiteY125" fmla="*/ 1984996 h 2237474"/>
              <a:gd name="connsiteX126" fmla="*/ 2578178 w 12192000"/>
              <a:gd name="connsiteY126" fmla="*/ 1990531 h 2237474"/>
              <a:gd name="connsiteX127" fmla="*/ 2476147 w 12192000"/>
              <a:gd name="connsiteY127" fmla="*/ 1998305 h 2237474"/>
              <a:gd name="connsiteX128" fmla="*/ 2373568 w 12192000"/>
              <a:gd name="connsiteY128" fmla="*/ 2003219 h 2237474"/>
              <a:gd name="connsiteX129" fmla="*/ 2321399 w 12192000"/>
              <a:gd name="connsiteY129" fmla="*/ 1989467 h 2237474"/>
              <a:gd name="connsiteX130" fmla="*/ 2315525 w 12192000"/>
              <a:gd name="connsiteY130" fmla="*/ 1989708 h 2237474"/>
              <a:gd name="connsiteX131" fmla="*/ 2300792 w 12192000"/>
              <a:gd name="connsiteY131" fmla="*/ 1994290 h 2237474"/>
              <a:gd name="connsiteX132" fmla="*/ 2295469 w 12192000"/>
              <a:gd name="connsiteY132" fmla="*/ 1996659 h 2237474"/>
              <a:gd name="connsiteX133" fmla="*/ 2287219 w 12192000"/>
              <a:gd name="connsiteY133" fmla="*/ 1998750 h 2237474"/>
              <a:gd name="connsiteX134" fmla="*/ 2286948 w 12192000"/>
              <a:gd name="connsiteY134" fmla="*/ 1998596 h 2237474"/>
              <a:gd name="connsiteX135" fmla="*/ 2243069 w 12192000"/>
              <a:gd name="connsiteY135" fmla="*/ 2015111 h 2237474"/>
              <a:gd name="connsiteX136" fmla="*/ 2186609 w 12192000"/>
              <a:gd name="connsiteY136" fmla="*/ 2008263 h 2237474"/>
              <a:gd name="connsiteX137" fmla="*/ 2164831 w 12192000"/>
              <a:gd name="connsiteY137" fmla="*/ 2010143 h 2237474"/>
              <a:gd name="connsiteX138" fmla="*/ 2152836 w 12192000"/>
              <a:gd name="connsiteY138" fmla="*/ 2010048 h 2237474"/>
              <a:gd name="connsiteX139" fmla="*/ 2117102 w 12192000"/>
              <a:gd name="connsiteY139" fmla="*/ 2023004 h 2237474"/>
              <a:gd name="connsiteX140" fmla="*/ 2111935 w 12192000"/>
              <a:gd name="connsiteY140" fmla="*/ 2023163 h 2237474"/>
              <a:gd name="connsiteX141" fmla="*/ 2089991 w 12192000"/>
              <a:gd name="connsiteY141" fmla="*/ 2034193 h 2237474"/>
              <a:gd name="connsiteX142" fmla="*/ 2058061 w 12192000"/>
              <a:gd name="connsiteY142" fmla="*/ 2047942 h 2237474"/>
              <a:gd name="connsiteX143" fmla="*/ 2055737 w 12192000"/>
              <a:gd name="connsiteY143" fmla="*/ 2047704 h 2237474"/>
              <a:gd name="connsiteX144" fmla="*/ 2042244 w 12192000"/>
              <a:gd name="connsiteY144" fmla="*/ 2055560 h 2237474"/>
              <a:gd name="connsiteX145" fmla="*/ 1976224 w 12192000"/>
              <a:gd name="connsiteY145" fmla="*/ 2074257 h 2237474"/>
              <a:gd name="connsiteX146" fmla="*/ 1877728 w 12192000"/>
              <a:gd name="connsiteY146" fmla="*/ 2101004 h 2237474"/>
              <a:gd name="connsiteX147" fmla="*/ 1759056 w 12192000"/>
              <a:gd name="connsiteY147" fmla="*/ 2125608 h 2237474"/>
              <a:gd name="connsiteX148" fmla="*/ 1637948 w 12192000"/>
              <a:gd name="connsiteY148" fmla="*/ 2172597 h 2237474"/>
              <a:gd name="connsiteX149" fmla="*/ 1434549 w 12192000"/>
              <a:gd name="connsiteY149" fmla="*/ 2234522 h 2237474"/>
              <a:gd name="connsiteX150" fmla="*/ 1398481 w 12192000"/>
              <a:gd name="connsiteY150" fmla="*/ 2237074 h 2237474"/>
              <a:gd name="connsiteX151" fmla="*/ 1398407 w 12192000"/>
              <a:gd name="connsiteY151" fmla="*/ 2237095 h 2237474"/>
              <a:gd name="connsiteX152" fmla="*/ 1370962 w 12192000"/>
              <a:gd name="connsiteY152" fmla="*/ 2237474 h 2237474"/>
              <a:gd name="connsiteX153" fmla="*/ 1356367 w 12192000"/>
              <a:gd name="connsiteY153" fmla="*/ 2235089 h 2237474"/>
              <a:gd name="connsiteX154" fmla="*/ 1324828 w 12192000"/>
              <a:gd name="connsiteY154" fmla="*/ 2231968 h 2237474"/>
              <a:gd name="connsiteX155" fmla="*/ 1297744 w 12192000"/>
              <a:gd name="connsiteY155" fmla="*/ 2235849 h 2237474"/>
              <a:gd name="connsiteX156" fmla="*/ 1286236 w 12192000"/>
              <a:gd name="connsiteY156" fmla="*/ 2233135 h 2237474"/>
              <a:gd name="connsiteX157" fmla="*/ 1283504 w 12192000"/>
              <a:gd name="connsiteY157" fmla="*/ 2233797 h 2237474"/>
              <a:gd name="connsiteX158" fmla="*/ 1279765 w 12192000"/>
              <a:gd name="connsiteY158" fmla="*/ 2229639 h 2237474"/>
              <a:gd name="connsiteX159" fmla="*/ 1195347 w 12192000"/>
              <a:gd name="connsiteY159" fmla="*/ 2212354 h 2237474"/>
              <a:gd name="connsiteX160" fmla="*/ 970251 w 12192000"/>
              <a:gd name="connsiteY160" fmla="*/ 2221029 h 2237474"/>
              <a:gd name="connsiteX161" fmla="*/ 812914 w 12192000"/>
              <a:gd name="connsiteY161" fmla="*/ 2202752 h 2237474"/>
              <a:gd name="connsiteX162" fmla="*/ 800195 w 12192000"/>
              <a:gd name="connsiteY162" fmla="*/ 2209407 h 2237474"/>
              <a:gd name="connsiteX163" fmla="*/ 784978 w 12192000"/>
              <a:gd name="connsiteY163" fmla="*/ 2212360 h 2237474"/>
              <a:gd name="connsiteX164" fmla="*/ 681987 w 12192000"/>
              <a:gd name="connsiteY164" fmla="*/ 2216757 h 2237474"/>
              <a:gd name="connsiteX165" fmla="*/ 669923 w 12192000"/>
              <a:gd name="connsiteY165" fmla="*/ 2211682 h 2237474"/>
              <a:gd name="connsiteX166" fmla="*/ 648680 w 12192000"/>
              <a:gd name="connsiteY166" fmla="*/ 2206229 h 2237474"/>
              <a:gd name="connsiteX167" fmla="*/ 597225 w 12192000"/>
              <a:gd name="connsiteY167" fmla="*/ 2180999 h 2237474"/>
              <a:gd name="connsiteX168" fmla="*/ 558449 w 12192000"/>
              <a:gd name="connsiteY168" fmla="*/ 2182346 h 2237474"/>
              <a:gd name="connsiteX169" fmla="*/ 550517 w 12192000"/>
              <a:gd name="connsiteY169" fmla="*/ 2182060 h 2237474"/>
              <a:gd name="connsiteX170" fmla="*/ 550309 w 12192000"/>
              <a:gd name="connsiteY170" fmla="*/ 2181825 h 2237474"/>
              <a:gd name="connsiteX171" fmla="*/ 541836 w 12192000"/>
              <a:gd name="connsiteY171" fmla="*/ 2181063 h 2237474"/>
              <a:gd name="connsiteX172" fmla="*/ 536057 w 12192000"/>
              <a:gd name="connsiteY172" fmla="*/ 2181537 h 2237474"/>
              <a:gd name="connsiteX173" fmla="*/ 520671 w 12192000"/>
              <a:gd name="connsiteY173" fmla="*/ 2180980 h 2237474"/>
              <a:gd name="connsiteX174" fmla="*/ 515024 w 12192000"/>
              <a:gd name="connsiteY174" fmla="*/ 2179258 h 2237474"/>
              <a:gd name="connsiteX175" fmla="*/ 512278 w 12192000"/>
              <a:gd name="connsiteY175" fmla="*/ 2176369 h 2237474"/>
              <a:gd name="connsiteX176" fmla="*/ 480419 w 12192000"/>
              <a:gd name="connsiteY176" fmla="*/ 2167807 h 2237474"/>
              <a:gd name="connsiteX177" fmla="*/ 413835 w 12192000"/>
              <a:gd name="connsiteY177" fmla="*/ 2156783 h 2237474"/>
              <a:gd name="connsiteX178" fmla="*/ 376513 w 12192000"/>
              <a:gd name="connsiteY178" fmla="*/ 2154014 h 2237474"/>
              <a:gd name="connsiteX179" fmla="*/ 273386 w 12192000"/>
              <a:gd name="connsiteY179" fmla="*/ 2142551 h 2237474"/>
              <a:gd name="connsiteX180" fmla="*/ 169207 w 12192000"/>
              <a:gd name="connsiteY180" fmla="*/ 2128100 h 2237474"/>
              <a:gd name="connsiteX181" fmla="*/ 93149 w 12192000"/>
              <a:gd name="connsiteY181" fmla="*/ 2105324 h 2237474"/>
              <a:gd name="connsiteX182" fmla="*/ 88109 w 12192000"/>
              <a:gd name="connsiteY182" fmla="*/ 2106704 h 2237474"/>
              <a:gd name="connsiteX183" fmla="*/ 80022 w 12192000"/>
              <a:gd name="connsiteY183" fmla="*/ 2107254 h 2237474"/>
              <a:gd name="connsiteX184" fmla="*/ 79717 w 12192000"/>
              <a:gd name="connsiteY184" fmla="*/ 2107046 h 2237474"/>
              <a:gd name="connsiteX185" fmla="*/ 72352 w 12192000"/>
              <a:gd name="connsiteY185" fmla="*/ 2107991 h 2237474"/>
              <a:gd name="connsiteX186" fmla="*/ 37645 w 12192000"/>
              <a:gd name="connsiteY186" fmla="*/ 2115401 h 2237474"/>
              <a:gd name="connsiteX187" fmla="*/ 4572 w 12192000"/>
              <a:gd name="connsiteY187" fmla="*/ 2111091 h 2237474"/>
              <a:gd name="connsiteX188" fmla="*/ 0 w 12192000"/>
              <a:gd name="connsiteY188" fmla="*/ 2110468 h 2237474"/>
              <a:gd name="connsiteX189" fmla="*/ 0 w 12192000"/>
              <a:gd name="connsiteY18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60755 w 12192000"/>
              <a:gd name="connsiteY40" fmla="*/ 1203427 h 2237474"/>
              <a:gd name="connsiteX41" fmla="*/ 8419755 w 12192000"/>
              <a:gd name="connsiteY41" fmla="*/ 1216260 h 2237474"/>
              <a:gd name="connsiteX42" fmla="*/ 8411626 w 12192000"/>
              <a:gd name="connsiteY42" fmla="*/ 1214397 h 2237474"/>
              <a:gd name="connsiteX43" fmla="*/ 8363469 w 12192000"/>
              <a:gd name="connsiteY43" fmla="*/ 1246658 h 2237474"/>
              <a:gd name="connsiteX44" fmla="*/ 8275497 w 12192000"/>
              <a:gd name="connsiteY44" fmla="*/ 1264396 h 2237474"/>
              <a:gd name="connsiteX45" fmla="*/ 8206287 w 12192000"/>
              <a:gd name="connsiteY45" fmla="*/ 1273060 h 2237474"/>
              <a:gd name="connsiteX46" fmla="*/ 8139997 w 12192000"/>
              <a:gd name="connsiteY46" fmla="*/ 1282713 h 2237474"/>
              <a:gd name="connsiteX47" fmla="*/ 8074238 w 12192000"/>
              <a:gd name="connsiteY47" fmla="*/ 1301895 h 2237474"/>
              <a:gd name="connsiteX48" fmla="*/ 7942099 w 12192000"/>
              <a:gd name="connsiteY48" fmla="*/ 1336332 h 2237474"/>
              <a:gd name="connsiteX49" fmla="*/ 7902328 w 12192000"/>
              <a:gd name="connsiteY49" fmla="*/ 1345865 h 2237474"/>
              <a:gd name="connsiteX50" fmla="*/ 7840612 w 12192000"/>
              <a:gd name="connsiteY50" fmla="*/ 1369373 h 2237474"/>
              <a:gd name="connsiteX51" fmla="*/ 7786819 w 12192000"/>
              <a:gd name="connsiteY51" fmla="*/ 1378970 h 2237474"/>
              <a:gd name="connsiteX52" fmla="*/ 7548172 w 12192000"/>
              <a:gd name="connsiteY52" fmla="*/ 1417460 h 2237474"/>
              <a:gd name="connsiteX53" fmla="*/ 7483437 w 12192000"/>
              <a:gd name="connsiteY53" fmla="*/ 1478152 h 2237474"/>
              <a:gd name="connsiteX54" fmla="*/ 7377870 w 12192000"/>
              <a:gd name="connsiteY54" fmla="*/ 1523319 h 2237474"/>
              <a:gd name="connsiteX55" fmla="*/ 7230737 w 12192000"/>
              <a:gd name="connsiteY55" fmla="*/ 1562633 h 2237474"/>
              <a:gd name="connsiteX56" fmla="*/ 7224458 w 12192000"/>
              <a:gd name="connsiteY56" fmla="*/ 1573008 h 2237474"/>
              <a:gd name="connsiteX57" fmla="*/ 7183121 w 12192000"/>
              <a:gd name="connsiteY57" fmla="*/ 1595162 h 2237474"/>
              <a:gd name="connsiteX58" fmla="*/ 7164601 w 12192000"/>
              <a:gd name="connsiteY58" fmla="*/ 1606490 h 2237474"/>
              <a:gd name="connsiteX59" fmla="*/ 7031309 w 12192000"/>
              <a:gd name="connsiteY59" fmla="*/ 1619451 h 2237474"/>
              <a:gd name="connsiteX60" fmla="*/ 6900177 w 12192000"/>
              <a:gd name="connsiteY60" fmla="*/ 1636016 h 2237474"/>
              <a:gd name="connsiteX61" fmla="*/ 6795372 w 12192000"/>
              <a:gd name="connsiteY61" fmla="*/ 1644845 h 2237474"/>
              <a:gd name="connsiteX62" fmla="*/ 6692251 w 12192000"/>
              <a:gd name="connsiteY62" fmla="*/ 1656357 h 2237474"/>
              <a:gd name="connsiteX63" fmla="*/ 6655235 w 12192000"/>
              <a:gd name="connsiteY63" fmla="*/ 1661869 h 2237474"/>
              <a:gd name="connsiteX64" fmla="*/ 6554894 w 12192000"/>
              <a:gd name="connsiteY64" fmla="*/ 1664428 h 2237474"/>
              <a:gd name="connsiteX65" fmla="*/ 6516595 w 12192000"/>
              <a:gd name="connsiteY65" fmla="*/ 1667475 h 2237474"/>
              <a:gd name="connsiteX66" fmla="*/ 6508541 w 12192000"/>
              <a:gd name="connsiteY66" fmla="*/ 1668757 h 2237474"/>
              <a:gd name="connsiteX67" fmla="*/ 6471012 w 12192000"/>
              <a:gd name="connsiteY67" fmla="*/ 1678604 h 2237474"/>
              <a:gd name="connsiteX68" fmla="*/ 6364035 w 12192000"/>
              <a:gd name="connsiteY68" fmla="*/ 1667683 h 2237474"/>
              <a:gd name="connsiteX69" fmla="*/ 6280959 w 12192000"/>
              <a:gd name="connsiteY69" fmla="*/ 1689329 h 2237474"/>
              <a:gd name="connsiteX70" fmla="*/ 6243319 w 12192000"/>
              <a:gd name="connsiteY70" fmla="*/ 1695560 h 2237474"/>
              <a:gd name="connsiteX71" fmla="*/ 6098321 w 12192000"/>
              <a:gd name="connsiteY71" fmla="*/ 1721646 h 2237474"/>
              <a:gd name="connsiteX72" fmla="*/ 5880652 w 12192000"/>
              <a:gd name="connsiteY72" fmla="*/ 1779643 h 2237474"/>
              <a:gd name="connsiteX73" fmla="*/ 5785959 w 12192000"/>
              <a:gd name="connsiteY73" fmla="*/ 1775307 h 2237474"/>
              <a:gd name="connsiteX74" fmla="*/ 5643534 w 12192000"/>
              <a:gd name="connsiteY74" fmla="*/ 1802919 h 2237474"/>
              <a:gd name="connsiteX75" fmla="*/ 5518799 w 12192000"/>
              <a:gd name="connsiteY75" fmla="*/ 1818312 h 2237474"/>
              <a:gd name="connsiteX76" fmla="*/ 5505014 w 12192000"/>
              <a:gd name="connsiteY76" fmla="*/ 1819259 h 2237474"/>
              <a:gd name="connsiteX77" fmla="*/ 5453307 w 12192000"/>
              <a:gd name="connsiteY77" fmla="*/ 1815450 h 2237474"/>
              <a:gd name="connsiteX78" fmla="*/ 5221533 w 12192000"/>
              <a:gd name="connsiteY78" fmla="*/ 1846950 h 2237474"/>
              <a:gd name="connsiteX79" fmla="*/ 5149802 w 12192000"/>
              <a:gd name="connsiteY79" fmla="*/ 1844846 h 2237474"/>
              <a:gd name="connsiteX80" fmla="*/ 5114927 w 12192000"/>
              <a:gd name="connsiteY80" fmla="*/ 1847827 h 2237474"/>
              <a:gd name="connsiteX81" fmla="*/ 5108970 w 12192000"/>
              <a:gd name="connsiteY81" fmla="*/ 1847935 h 2237474"/>
              <a:gd name="connsiteX82" fmla="*/ 5067961 w 12192000"/>
              <a:gd name="connsiteY82" fmla="*/ 1845917 h 2237474"/>
              <a:gd name="connsiteX83" fmla="*/ 5007075 w 12192000"/>
              <a:gd name="connsiteY83" fmla="*/ 1838626 h 2237474"/>
              <a:gd name="connsiteX84" fmla="*/ 4944087 w 12192000"/>
              <a:gd name="connsiteY84" fmla="*/ 1823332 h 2237474"/>
              <a:gd name="connsiteX85" fmla="*/ 4907662 w 12192000"/>
              <a:gd name="connsiteY85" fmla="*/ 1816900 h 2237474"/>
              <a:gd name="connsiteX86" fmla="*/ 4882386 w 12192000"/>
              <a:gd name="connsiteY86" fmla="*/ 1809844 h 2237474"/>
              <a:gd name="connsiteX87" fmla="*/ 4811440 w 12192000"/>
              <a:gd name="connsiteY87" fmla="*/ 1804655 h 2237474"/>
              <a:gd name="connsiteX88" fmla="*/ 4691075 w 12192000"/>
              <a:gd name="connsiteY88" fmla="*/ 1801389 h 2237474"/>
              <a:gd name="connsiteX89" fmla="*/ 4640313 w 12192000"/>
              <a:gd name="connsiteY89" fmla="*/ 1784307 h 2237474"/>
              <a:gd name="connsiteX90" fmla="*/ 4536503 w 12192000"/>
              <a:gd name="connsiteY90" fmla="*/ 1785334 h 2237474"/>
              <a:gd name="connsiteX91" fmla="*/ 4513724 w 12192000"/>
              <a:gd name="connsiteY91" fmla="*/ 1791996 h 2237474"/>
              <a:gd name="connsiteX92" fmla="*/ 4459810 w 12192000"/>
              <a:gd name="connsiteY92" fmla="*/ 1797886 h 2237474"/>
              <a:gd name="connsiteX93" fmla="*/ 4379064 w 12192000"/>
              <a:gd name="connsiteY93" fmla="*/ 1817177 h 2237474"/>
              <a:gd name="connsiteX94" fmla="*/ 4290981 w 12192000"/>
              <a:gd name="connsiteY94" fmla="*/ 1839677 h 2237474"/>
              <a:gd name="connsiteX95" fmla="*/ 4238372 w 12192000"/>
              <a:gd name="connsiteY95" fmla="*/ 1851480 h 2237474"/>
              <a:gd name="connsiteX96" fmla="*/ 4232517 w 12192000"/>
              <a:gd name="connsiteY96" fmla="*/ 1852567 h 2237474"/>
              <a:gd name="connsiteX97" fmla="*/ 4191732 w 12192000"/>
              <a:gd name="connsiteY97" fmla="*/ 1857328 h 2237474"/>
              <a:gd name="connsiteX98" fmla="*/ 4065532 w 12192000"/>
              <a:gd name="connsiteY98" fmla="*/ 1855477 h 2237474"/>
              <a:gd name="connsiteX99" fmla="*/ 4028460 w 12192000"/>
              <a:gd name="connsiteY99" fmla="*/ 1855137 h 2237474"/>
              <a:gd name="connsiteX100" fmla="*/ 4002267 w 12192000"/>
              <a:gd name="connsiteY100" fmla="*/ 1852352 h 2237474"/>
              <a:gd name="connsiteX101" fmla="*/ 3931396 w 12192000"/>
              <a:gd name="connsiteY101" fmla="*/ 1858915 h 2237474"/>
              <a:gd name="connsiteX102" fmla="*/ 3812162 w 12192000"/>
              <a:gd name="connsiteY102" fmla="*/ 1875501 h 2237474"/>
              <a:gd name="connsiteX103" fmla="*/ 3758105 w 12192000"/>
              <a:gd name="connsiteY103" fmla="*/ 1871856 h 2237474"/>
              <a:gd name="connsiteX104" fmla="*/ 3715896 w 12192000"/>
              <a:gd name="connsiteY104" fmla="*/ 1881552 h 2237474"/>
              <a:gd name="connsiteX105" fmla="*/ 3567259 w 12192000"/>
              <a:gd name="connsiteY105" fmla="*/ 1893482 h 2237474"/>
              <a:gd name="connsiteX106" fmla="*/ 3405770 w 12192000"/>
              <a:gd name="connsiteY106" fmla="*/ 1904591 h 2237474"/>
              <a:gd name="connsiteX107" fmla="*/ 3280097 w 12192000"/>
              <a:gd name="connsiteY107" fmla="*/ 1919610 h 2237474"/>
              <a:gd name="connsiteX108" fmla="*/ 3123424 w 12192000"/>
              <a:gd name="connsiteY108" fmla="*/ 1952930 h 2237474"/>
              <a:gd name="connsiteX109" fmla="*/ 3009910 w 12192000"/>
              <a:gd name="connsiteY109" fmla="*/ 1957866 h 2237474"/>
              <a:gd name="connsiteX110" fmla="*/ 2995934 w 12192000"/>
              <a:gd name="connsiteY110" fmla="*/ 1967085 h 2237474"/>
              <a:gd name="connsiteX111" fmla="*/ 2980071 w 12192000"/>
              <a:gd name="connsiteY111" fmla="*/ 1972988 h 2237474"/>
              <a:gd name="connsiteX112" fmla="*/ 2942858 w 12192000"/>
              <a:gd name="connsiteY112" fmla="*/ 1981367 h 2237474"/>
              <a:gd name="connsiteX113" fmla="*/ 2875436 w 12192000"/>
              <a:gd name="connsiteY113" fmla="*/ 1996977 h 2237474"/>
              <a:gd name="connsiteX114" fmla="*/ 2874892 w 12192000"/>
              <a:gd name="connsiteY114" fmla="*/ 1996085 h 2237474"/>
              <a:gd name="connsiteX115" fmla="*/ 2864145 w 12192000"/>
              <a:gd name="connsiteY115" fmla="*/ 1994061 h 2237474"/>
              <a:gd name="connsiteX116" fmla="*/ 2843662 w 12192000"/>
              <a:gd name="connsiteY116" fmla="*/ 1992498 h 2237474"/>
              <a:gd name="connsiteX117" fmla="*/ 2796128 w 12192000"/>
              <a:gd name="connsiteY117" fmla="*/ 1976403 h 2237474"/>
              <a:gd name="connsiteX118" fmla="*/ 2756784 w 12192000"/>
              <a:gd name="connsiteY118" fmla="*/ 1985116 h 2237474"/>
              <a:gd name="connsiteX119" fmla="*/ 2748833 w 12192000"/>
              <a:gd name="connsiteY119" fmla="*/ 1986323 h 2237474"/>
              <a:gd name="connsiteX120" fmla="*/ 2748661 w 12192000"/>
              <a:gd name="connsiteY120" fmla="*/ 1986122 h 2237474"/>
              <a:gd name="connsiteX121" fmla="*/ 2740251 w 12192000"/>
              <a:gd name="connsiteY121" fmla="*/ 1986946 h 2237474"/>
              <a:gd name="connsiteX122" fmla="*/ 2718916 w 12192000"/>
              <a:gd name="connsiteY122" fmla="*/ 1990867 h 2237474"/>
              <a:gd name="connsiteX123" fmla="*/ 2713522 w 12192000"/>
              <a:gd name="connsiteY123" fmla="*/ 1990173 h 2237474"/>
              <a:gd name="connsiteX124" fmla="*/ 2680597 w 12192000"/>
              <a:gd name="connsiteY124" fmla="*/ 1984996 h 2237474"/>
              <a:gd name="connsiteX125" fmla="*/ 2578178 w 12192000"/>
              <a:gd name="connsiteY125" fmla="*/ 1990531 h 2237474"/>
              <a:gd name="connsiteX126" fmla="*/ 2476147 w 12192000"/>
              <a:gd name="connsiteY126" fmla="*/ 1998305 h 2237474"/>
              <a:gd name="connsiteX127" fmla="*/ 2373568 w 12192000"/>
              <a:gd name="connsiteY127" fmla="*/ 2003219 h 2237474"/>
              <a:gd name="connsiteX128" fmla="*/ 2321399 w 12192000"/>
              <a:gd name="connsiteY128" fmla="*/ 1989467 h 2237474"/>
              <a:gd name="connsiteX129" fmla="*/ 2315525 w 12192000"/>
              <a:gd name="connsiteY129" fmla="*/ 1989708 h 2237474"/>
              <a:gd name="connsiteX130" fmla="*/ 2300792 w 12192000"/>
              <a:gd name="connsiteY130" fmla="*/ 1994290 h 2237474"/>
              <a:gd name="connsiteX131" fmla="*/ 2295469 w 12192000"/>
              <a:gd name="connsiteY131" fmla="*/ 1996659 h 2237474"/>
              <a:gd name="connsiteX132" fmla="*/ 2287219 w 12192000"/>
              <a:gd name="connsiteY132" fmla="*/ 1998750 h 2237474"/>
              <a:gd name="connsiteX133" fmla="*/ 2286948 w 12192000"/>
              <a:gd name="connsiteY133" fmla="*/ 1998596 h 2237474"/>
              <a:gd name="connsiteX134" fmla="*/ 2243069 w 12192000"/>
              <a:gd name="connsiteY134" fmla="*/ 2015111 h 2237474"/>
              <a:gd name="connsiteX135" fmla="*/ 2186609 w 12192000"/>
              <a:gd name="connsiteY135" fmla="*/ 2008263 h 2237474"/>
              <a:gd name="connsiteX136" fmla="*/ 2164831 w 12192000"/>
              <a:gd name="connsiteY136" fmla="*/ 2010143 h 2237474"/>
              <a:gd name="connsiteX137" fmla="*/ 2152836 w 12192000"/>
              <a:gd name="connsiteY137" fmla="*/ 2010048 h 2237474"/>
              <a:gd name="connsiteX138" fmla="*/ 2117102 w 12192000"/>
              <a:gd name="connsiteY138" fmla="*/ 2023004 h 2237474"/>
              <a:gd name="connsiteX139" fmla="*/ 2111935 w 12192000"/>
              <a:gd name="connsiteY139" fmla="*/ 2023163 h 2237474"/>
              <a:gd name="connsiteX140" fmla="*/ 2089991 w 12192000"/>
              <a:gd name="connsiteY140" fmla="*/ 2034193 h 2237474"/>
              <a:gd name="connsiteX141" fmla="*/ 2058061 w 12192000"/>
              <a:gd name="connsiteY141" fmla="*/ 2047942 h 2237474"/>
              <a:gd name="connsiteX142" fmla="*/ 2055737 w 12192000"/>
              <a:gd name="connsiteY142" fmla="*/ 2047704 h 2237474"/>
              <a:gd name="connsiteX143" fmla="*/ 2042244 w 12192000"/>
              <a:gd name="connsiteY143" fmla="*/ 2055560 h 2237474"/>
              <a:gd name="connsiteX144" fmla="*/ 1976224 w 12192000"/>
              <a:gd name="connsiteY144" fmla="*/ 2074257 h 2237474"/>
              <a:gd name="connsiteX145" fmla="*/ 1877728 w 12192000"/>
              <a:gd name="connsiteY145" fmla="*/ 2101004 h 2237474"/>
              <a:gd name="connsiteX146" fmla="*/ 1759056 w 12192000"/>
              <a:gd name="connsiteY146" fmla="*/ 2125608 h 2237474"/>
              <a:gd name="connsiteX147" fmla="*/ 1637948 w 12192000"/>
              <a:gd name="connsiteY147" fmla="*/ 2172597 h 2237474"/>
              <a:gd name="connsiteX148" fmla="*/ 1434549 w 12192000"/>
              <a:gd name="connsiteY148" fmla="*/ 2234522 h 2237474"/>
              <a:gd name="connsiteX149" fmla="*/ 1398481 w 12192000"/>
              <a:gd name="connsiteY149" fmla="*/ 2237074 h 2237474"/>
              <a:gd name="connsiteX150" fmla="*/ 1398407 w 12192000"/>
              <a:gd name="connsiteY150" fmla="*/ 2237095 h 2237474"/>
              <a:gd name="connsiteX151" fmla="*/ 1370962 w 12192000"/>
              <a:gd name="connsiteY151" fmla="*/ 2237474 h 2237474"/>
              <a:gd name="connsiteX152" fmla="*/ 1356367 w 12192000"/>
              <a:gd name="connsiteY152" fmla="*/ 2235089 h 2237474"/>
              <a:gd name="connsiteX153" fmla="*/ 1324828 w 12192000"/>
              <a:gd name="connsiteY153" fmla="*/ 2231968 h 2237474"/>
              <a:gd name="connsiteX154" fmla="*/ 1297744 w 12192000"/>
              <a:gd name="connsiteY154" fmla="*/ 2235849 h 2237474"/>
              <a:gd name="connsiteX155" fmla="*/ 1286236 w 12192000"/>
              <a:gd name="connsiteY155" fmla="*/ 2233135 h 2237474"/>
              <a:gd name="connsiteX156" fmla="*/ 1283504 w 12192000"/>
              <a:gd name="connsiteY156" fmla="*/ 2233797 h 2237474"/>
              <a:gd name="connsiteX157" fmla="*/ 1279765 w 12192000"/>
              <a:gd name="connsiteY157" fmla="*/ 2229639 h 2237474"/>
              <a:gd name="connsiteX158" fmla="*/ 1195347 w 12192000"/>
              <a:gd name="connsiteY158" fmla="*/ 2212354 h 2237474"/>
              <a:gd name="connsiteX159" fmla="*/ 970251 w 12192000"/>
              <a:gd name="connsiteY159" fmla="*/ 2221029 h 2237474"/>
              <a:gd name="connsiteX160" fmla="*/ 812914 w 12192000"/>
              <a:gd name="connsiteY160" fmla="*/ 2202752 h 2237474"/>
              <a:gd name="connsiteX161" fmla="*/ 800195 w 12192000"/>
              <a:gd name="connsiteY161" fmla="*/ 2209407 h 2237474"/>
              <a:gd name="connsiteX162" fmla="*/ 784978 w 12192000"/>
              <a:gd name="connsiteY162" fmla="*/ 2212360 h 2237474"/>
              <a:gd name="connsiteX163" fmla="*/ 681987 w 12192000"/>
              <a:gd name="connsiteY163" fmla="*/ 2216757 h 2237474"/>
              <a:gd name="connsiteX164" fmla="*/ 669923 w 12192000"/>
              <a:gd name="connsiteY164" fmla="*/ 2211682 h 2237474"/>
              <a:gd name="connsiteX165" fmla="*/ 648680 w 12192000"/>
              <a:gd name="connsiteY165" fmla="*/ 2206229 h 2237474"/>
              <a:gd name="connsiteX166" fmla="*/ 597225 w 12192000"/>
              <a:gd name="connsiteY166" fmla="*/ 2180999 h 2237474"/>
              <a:gd name="connsiteX167" fmla="*/ 558449 w 12192000"/>
              <a:gd name="connsiteY167" fmla="*/ 2182346 h 2237474"/>
              <a:gd name="connsiteX168" fmla="*/ 550517 w 12192000"/>
              <a:gd name="connsiteY168" fmla="*/ 2182060 h 2237474"/>
              <a:gd name="connsiteX169" fmla="*/ 550309 w 12192000"/>
              <a:gd name="connsiteY169" fmla="*/ 2181825 h 2237474"/>
              <a:gd name="connsiteX170" fmla="*/ 541836 w 12192000"/>
              <a:gd name="connsiteY170" fmla="*/ 2181063 h 2237474"/>
              <a:gd name="connsiteX171" fmla="*/ 536057 w 12192000"/>
              <a:gd name="connsiteY171" fmla="*/ 2181537 h 2237474"/>
              <a:gd name="connsiteX172" fmla="*/ 520671 w 12192000"/>
              <a:gd name="connsiteY172" fmla="*/ 2180980 h 2237474"/>
              <a:gd name="connsiteX173" fmla="*/ 515024 w 12192000"/>
              <a:gd name="connsiteY173" fmla="*/ 2179258 h 2237474"/>
              <a:gd name="connsiteX174" fmla="*/ 512278 w 12192000"/>
              <a:gd name="connsiteY174" fmla="*/ 2176369 h 2237474"/>
              <a:gd name="connsiteX175" fmla="*/ 480419 w 12192000"/>
              <a:gd name="connsiteY175" fmla="*/ 2167807 h 2237474"/>
              <a:gd name="connsiteX176" fmla="*/ 413835 w 12192000"/>
              <a:gd name="connsiteY176" fmla="*/ 2156783 h 2237474"/>
              <a:gd name="connsiteX177" fmla="*/ 376513 w 12192000"/>
              <a:gd name="connsiteY177" fmla="*/ 2154014 h 2237474"/>
              <a:gd name="connsiteX178" fmla="*/ 273386 w 12192000"/>
              <a:gd name="connsiteY178" fmla="*/ 2142551 h 2237474"/>
              <a:gd name="connsiteX179" fmla="*/ 169207 w 12192000"/>
              <a:gd name="connsiteY179" fmla="*/ 2128100 h 2237474"/>
              <a:gd name="connsiteX180" fmla="*/ 93149 w 12192000"/>
              <a:gd name="connsiteY180" fmla="*/ 2105324 h 2237474"/>
              <a:gd name="connsiteX181" fmla="*/ 88109 w 12192000"/>
              <a:gd name="connsiteY181" fmla="*/ 2106704 h 2237474"/>
              <a:gd name="connsiteX182" fmla="*/ 80022 w 12192000"/>
              <a:gd name="connsiteY182" fmla="*/ 2107254 h 2237474"/>
              <a:gd name="connsiteX183" fmla="*/ 79717 w 12192000"/>
              <a:gd name="connsiteY183" fmla="*/ 2107046 h 2237474"/>
              <a:gd name="connsiteX184" fmla="*/ 72352 w 12192000"/>
              <a:gd name="connsiteY184" fmla="*/ 2107991 h 2237474"/>
              <a:gd name="connsiteX185" fmla="*/ 37645 w 12192000"/>
              <a:gd name="connsiteY185" fmla="*/ 2115401 h 2237474"/>
              <a:gd name="connsiteX186" fmla="*/ 4572 w 12192000"/>
              <a:gd name="connsiteY186" fmla="*/ 2111091 h 2237474"/>
              <a:gd name="connsiteX187" fmla="*/ 0 w 12192000"/>
              <a:gd name="connsiteY187" fmla="*/ 2110468 h 2237474"/>
              <a:gd name="connsiteX188" fmla="*/ 0 w 12192000"/>
              <a:gd name="connsiteY18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80071 w 12192000"/>
              <a:gd name="connsiteY110" fmla="*/ 1972988 h 2237474"/>
              <a:gd name="connsiteX111" fmla="*/ 2942858 w 12192000"/>
              <a:gd name="connsiteY111" fmla="*/ 1981367 h 2237474"/>
              <a:gd name="connsiteX112" fmla="*/ 2875436 w 12192000"/>
              <a:gd name="connsiteY112" fmla="*/ 1996977 h 2237474"/>
              <a:gd name="connsiteX113" fmla="*/ 2874892 w 12192000"/>
              <a:gd name="connsiteY113" fmla="*/ 1996085 h 2237474"/>
              <a:gd name="connsiteX114" fmla="*/ 2864145 w 12192000"/>
              <a:gd name="connsiteY114" fmla="*/ 1994061 h 2237474"/>
              <a:gd name="connsiteX115" fmla="*/ 2843662 w 12192000"/>
              <a:gd name="connsiteY115" fmla="*/ 1992498 h 2237474"/>
              <a:gd name="connsiteX116" fmla="*/ 2796128 w 12192000"/>
              <a:gd name="connsiteY116" fmla="*/ 1976403 h 2237474"/>
              <a:gd name="connsiteX117" fmla="*/ 2756784 w 12192000"/>
              <a:gd name="connsiteY117" fmla="*/ 1985116 h 2237474"/>
              <a:gd name="connsiteX118" fmla="*/ 2748833 w 12192000"/>
              <a:gd name="connsiteY118" fmla="*/ 1986323 h 2237474"/>
              <a:gd name="connsiteX119" fmla="*/ 2748661 w 12192000"/>
              <a:gd name="connsiteY119" fmla="*/ 1986122 h 2237474"/>
              <a:gd name="connsiteX120" fmla="*/ 2740251 w 12192000"/>
              <a:gd name="connsiteY120" fmla="*/ 1986946 h 2237474"/>
              <a:gd name="connsiteX121" fmla="*/ 2718916 w 12192000"/>
              <a:gd name="connsiteY121" fmla="*/ 1990867 h 2237474"/>
              <a:gd name="connsiteX122" fmla="*/ 2713522 w 12192000"/>
              <a:gd name="connsiteY122" fmla="*/ 1990173 h 2237474"/>
              <a:gd name="connsiteX123" fmla="*/ 2680597 w 12192000"/>
              <a:gd name="connsiteY123" fmla="*/ 1984996 h 2237474"/>
              <a:gd name="connsiteX124" fmla="*/ 2578178 w 12192000"/>
              <a:gd name="connsiteY124" fmla="*/ 1990531 h 2237474"/>
              <a:gd name="connsiteX125" fmla="*/ 2476147 w 12192000"/>
              <a:gd name="connsiteY125" fmla="*/ 1998305 h 2237474"/>
              <a:gd name="connsiteX126" fmla="*/ 2373568 w 12192000"/>
              <a:gd name="connsiteY126" fmla="*/ 2003219 h 2237474"/>
              <a:gd name="connsiteX127" fmla="*/ 2321399 w 12192000"/>
              <a:gd name="connsiteY127" fmla="*/ 1989467 h 2237474"/>
              <a:gd name="connsiteX128" fmla="*/ 2315525 w 12192000"/>
              <a:gd name="connsiteY128" fmla="*/ 1989708 h 2237474"/>
              <a:gd name="connsiteX129" fmla="*/ 2300792 w 12192000"/>
              <a:gd name="connsiteY129" fmla="*/ 1994290 h 2237474"/>
              <a:gd name="connsiteX130" fmla="*/ 2295469 w 12192000"/>
              <a:gd name="connsiteY130" fmla="*/ 1996659 h 2237474"/>
              <a:gd name="connsiteX131" fmla="*/ 2287219 w 12192000"/>
              <a:gd name="connsiteY131" fmla="*/ 1998750 h 2237474"/>
              <a:gd name="connsiteX132" fmla="*/ 2286948 w 12192000"/>
              <a:gd name="connsiteY132" fmla="*/ 1998596 h 2237474"/>
              <a:gd name="connsiteX133" fmla="*/ 2243069 w 12192000"/>
              <a:gd name="connsiteY133" fmla="*/ 2015111 h 2237474"/>
              <a:gd name="connsiteX134" fmla="*/ 2186609 w 12192000"/>
              <a:gd name="connsiteY134" fmla="*/ 2008263 h 2237474"/>
              <a:gd name="connsiteX135" fmla="*/ 2164831 w 12192000"/>
              <a:gd name="connsiteY135" fmla="*/ 2010143 h 2237474"/>
              <a:gd name="connsiteX136" fmla="*/ 2152836 w 12192000"/>
              <a:gd name="connsiteY136" fmla="*/ 2010048 h 2237474"/>
              <a:gd name="connsiteX137" fmla="*/ 2117102 w 12192000"/>
              <a:gd name="connsiteY137" fmla="*/ 2023004 h 2237474"/>
              <a:gd name="connsiteX138" fmla="*/ 2111935 w 12192000"/>
              <a:gd name="connsiteY138" fmla="*/ 2023163 h 2237474"/>
              <a:gd name="connsiteX139" fmla="*/ 2089991 w 12192000"/>
              <a:gd name="connsiteY139" fmla="*/ 2034193 h 2237474"/>
              <a:gd name="connsiteX140" fmla="*/ 2058061 w 12192000"/>
              <a:gd name="connsiteY140" fmla="*/ 2047942 h 2237474"/>
              <a:gd name="connsiteX141" fmla="*/ 2055737 w 12192000"/>
              <a:gd name="connsiteY141" fmla="*/ 2047704 h 2237474"/>
              <a:gd name="connsiteX142" fmla="*/ 2042244 w 12192000"/>
              <a:gd name="connsiteY142" fmla="*/ 2055560 h 2237474"/>
              <a:gd name="connsiteX143" fmla="*/ 1976224 w 12192000"/>
              <a:gd name="connsiteY143" fmla="*/ 2074257 h 2237474"/>
              <a:gd name="connsiteX144" fmla="*/ 1877728 w 12192000"/>
              <a:gd name="connsiteY144" fmla="*/ 2101004 h 2237474"/>
              <a:gd name="connsiteX145" fmla="*/ 1759056 w 12192000"/>
              <a:gd name="connsiteY145" fmla="*/ 2125608 h 2237474"/>
              <a:gd name="connsiteX146" fmla="*/ 1637948 w 12192000"/>
              <a:gd name="connsiteY146" fmla="*/ 2172597 h 2237474"/>
              <a:gd name="connsiteX147" fmla="*/ 1434549 w 12192000"/>
              <a:gd name="connsiteY147" fmla="*/ 2234522 h 2237474"/>
              <a:gd name="connsiteX148" fmla="*/ 1398481 w 12192000"/>
              <a:gd name="connsiteY148" fmla="*/ 2237074 h 2237474"/>
              <a:gd name="connsiteX149" fmla="*/ 1398407 w 12192000"/>
              <a:gd name="connsiteY149" fmla="*/ 2237095 h 2237474"/>
              <a:gd name="connsiteX150" fmla="*/ 1370962 w 12192000"/>
              <a:gd name="connsiteY150" fmla="*/ 2237474 h 2237474"/>
              <a:gd name="connsiteX151" fmla="*/ 1356367 w 12192000"/>
              <a:gd name="connsiteY151" fmla="*/ 2235089 h 2237474"/>
              <a:gd name="connsiteX152" fmla="*/ 1324828 w 12192000"/>
              <a:gd name="connsiteY152" fmla="*/ 2231968 h 2237474"/>
              <a:gd name="connsiteX153" fmla="*/ 1297744 w 12192000"/>
              <a:gd name="connsiteY153" fmla="*/ 2235849 h 2237474"/>
              <a:gd name="connsiteX154" fmla="*/ 1286236 w 12192000"/>
              <a:gd name="connsiteY154" fmla="*/ 2233135 h 2237474"/>
              <a:gd name="connsiteX155" fmla="*/ 1283504 w 12192000"/>
              <a:gd name="connsiteY155" fmla="*/ 2233797 h 2237474"/>
              <a:gd name="connsiteX156" fmla="*/ 1279765 w 12192000"/>
              <a:gd name="connsiteY156" fmla="*/ 2229639 h 2237474"/>
              <a:gd name="connsiteX157" fmla="*/ 1195347 w 12192000"/>
              <a:gd name="connsiteY157" fmla="*/ 2212354 h 2237474"/>
              <a:gd name="connsiteX158" fmla="*/ 970251 w 12192000"/>
              <a:gd name="connsiteY158" fmla="*/ 2221029 h 2237474"/>
              <a:gd name="connsiteX159" fmla="*/ 812914 w 12192000"/>
              <a:gd name="connsiteY159" fmla="*/ 2202752 h 2237474"/>
              <a:gd name="connsiteX160" fmla="*/ 800195 w 12192000"/>
              <a:gd name="connsiteY160" fmla="*/ 2209407 h 2237474"/>
              <a:gd name="connsiteX161" fmla="*/ 784978 w 12192000"/>
              <a:gd name="connsiteY161" fmla="*/ 2212360 h 2237474"/>
              <a:gd name="connsiteX162" fmla="*/ 681987 w 12192000"/>
              <a:gd name="connsiteY162" fmla="*/ 2216757 h 2237474"/>
              <a:gd name="connsiteX163" fmla="*/ 669923 w 12192000"/>
              <a:gd name="connsiteY163" fmla="*/ 2211682 h 2237474"/>
              <a:gd name="connsiteX164" fmla="*/ 648680 w 12192000"/>
              <a:gd name="connsiteY164" fmla="*/ 2206229 h 2237474"/>
              <a:gd name="connsiteX165" fmla="*/ 597225 w 12192000"/>
              <a:gd name="connsiteY165" fmla="*/ 2180999 h 2237474"/>
              <a:gd name="connsiteX166" fmla="*/ 558449 w 12192000"/>
              <a:gd name="connsiteY166" fmla="*/ 2182346 h 2237474"/>
              <a:gd name="connsiteX167" fmla="*/ 550517 w 12192000"/>
              <a:gd name="connsiteY167" fmla="*/ 2182060 h 2237474"/>
              <a:gd name="connsiteX168" fmla="*/ 550309 w 12192000"/>
              <a:gd name="connsiteY168" fmla="*/ 2181825 h 2237474"/>
              <a:gd name="connsiteX169" fmla="*/ 541836 w 12192000"/>
              <a:gd name="connsiteY169" fmla="*/ 2181063 h 2237474"/>
              <a:gd name="connsiteX170" fmla="*/ 536057 w 12192000"/>
              <a:gd name="connsiteY170" fmla="*/ 2181537 h 2237474"/>
              <a:gd name="connsiteX171" fmla="*/ 520671 w 12192000"/>
              <a:gd name="connsiteY171" fmla="*/ 2180980 h 2237474"/>
              <a:gd name="connsiteX172" fmla="*/ 515024 w 12192000"/>
              <a:gd name="connsiteY172" fmla="*/ 2179258 h 2237474"/>
              <a:gd name="connsiteX173" fmla="*/ 512278 w 12192000"/>
              <a:gd name="connsiteY173" fmla="*/ 2176369 h 2237474"/>
              <a:gd name="connsiteX174" fmla="*/ 480419 w 12192000"/>
              <a:gd name="connsiteY174" fmla="*/ 2167807 h 2237474"/>
              <a:gd name="connsiteX175" fmla="*/ 413835 w 12192000"/>
              <a:gd name="connsiteY175" fmla="*/ 2156783 h 2237474"/>
              <a:gd name="connsiteX176" fmla="*/ 376513 w 12192000"/>
              <a:gd name="connsiteY176" fmla="*/ 2154014 h 2237474"/>
              <a:gd name="connsiteX177" fmla="*/ 273386 w 12192000"/>
              <a:gd name="connsiteY177" fmla="*/ 2142551 h 2237474"/>
              <a:gd name="connsiteX178" fmla="*/ 169207 w 12192000"/>
              <a:gd name="connsiteY178" fmla="*/ 2128100 h 2237474"/>
              <a:gd name="connsiteX179" fmla="*/ 93149 w 12192000"/>
              <a:gd name="connsiteY179" fmla="*/ 2105324 h 2237474"/>
              <a:gd name="connsiteX180" fmla="*/ 88109 w 12192000"/>
              <a:gd name="connsiteY180" fmla="*/ 2106704 h 2237474"/>
              <a:gd name="connsiteX181" fmla="*/ 80022 w 12192000"/>
              <a:gd name="connsiteY181" fmla="*/ 2107254 h 2237474"/>
              <a:gd name="connsiteX182" fmla="*/ 79717 w 12192000"/>
              <a:gd name="connsiteY182" fmla="*/ 2107046 h 2237474"/>
              <a:gd name="connsiteX183" fmla="*/ 72352 w 12192000"/>
              <a:gd name="connsiteY183" fmla="*/ 2107991 h 2237474"/>
              <a:gd name="connsiteX184" fmla="*/ 37645 w 12192000"/>
              <a:gd name="connsiteY184" fmla="*/ 2115401 h 2237474"/>
              <a:gd name="connsiteX185" fmla="*/ 4572 w 12192000"/>
              <a:gd name="connsiteY185" fmla="*/ 2111091 h 2237474"/>
              <a:gd name="connsiteX186" fmla="*/ 0 w 12192000"/>
              <a:gd name="connsiteY186" fmla="*/ 2110468 h 2237474"/>
              <a:gd name="connsiteX187" fmla="*/ 0 w 12192000"/>
              <a:gd name="connsiteY18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64145 w 12192000"/>
              <a:gd name="connsiteY113" fmla="*/ 1994061 h 2237474"/>
              <a:gd name="connsiteX114" fmla="*/ 2843662 w 12192000"/>
              <a:gd name="connsiteY114" fmla="*/ 1992498 h 2237474"/>
              <a:gd name="connsiteX115" fmla="*/ 2796128 w 12192000"/>
              <a:gd name="connsiteY115" fmla="*/ 1976403 h 2237474"/>
              <a:gd name="connsiteX116" fmla="*/ 2756784 w 12192000"/>
              <a:gd name="connsiteY116" fmla="*/ 1985116 h 2237474"/>
              <a:gd name="connsiteX117" fmla="*/ 2748833 w 12192000"/>
              <a:gd name="connsiteY117" fmla="*/ 1986323 h 2237474"/>
              <a:gd name="connsiteX118" fmla="*/ 2748661 w 12192000"/>
              <a:gd name="connsiteY118" fmla="*/ 1986122 h 2237474"/>
              <a:gd name="connsiteX119" fmla="*/ 2740251 w 12192000"/>
              <a:gd name="connsiteY119" fmla="*/ 1986946 h 2237474"/>
              <a:gd name="connsiteX120" fmla="*/ 2718916 w 12192000"/>
              <a:gd name="connsiteY120" fmla="*/ 1990867 h 2237474"/>
              <a:gd name="connsiteX121" fmla="*/ 2713522 w 12192000"/>
              <a:gd name="connsiteY121" fmla="*/ 1990173 h 2237474"/>
              <a:gd name="connsiteX122" fmla="*/ 2680597 w 12192000"/>
              <a:gd name="connsiteY122" fmla="*/ 1984996 h 2237474"/>
              <a:gd name="connsiteX123" fmla="*/ 2578178 w 12192000"/>
              <a:gd name="connsiteY123" fmla="*/ 1990531 h 2237474"/>
              <a:gd name="connsiteX124" fmla="*/ 2476147 w 12192000"/>
              <a:gd name="connsiteY124" fmla="*/ 1998305 h 2237474"/>
              <a:gd name="connsiteX125" fmla="*/ 2373568 w 12192000"/>
              <a:gd name="connsiteY125" fmla="*/ 2003219 h 2237474"/>
              <a:gd name="connsiteX126" fmla="*/ 2321399 w 12192000"/>
              <a:gd name="connsiteY126" fmla="*/ 1989467 h 2237474"/>
              <a:gd name="connsiteX127" fmla="*/ 2315525 w 12192000"/>
              <a:gd name="connsiteY127" fmla="*/ 1989708 h 2237474"/>
              <a:gd name="connsiteX128" fmla="*/ 2300792 w 12192000"/>
              <a:gd name="connsiteY128" fmla="*/ 1994290 h 2237474"/>
              <a:gd name="connsiteX129" fmla="*/ 2295469 w 12192000"/>
              <a:gd name="connsiteY129" fmla="*/ 1996659 h 2237474"/>
              <a:gd name="connsiteX130" fmla="*/ 2287219 w 12192000"/>
              <a:gd name="connsiteY130" fmla="*/ 1998750 h 2237474"/>
              <a:gd name="connsiteX131" fmla="*/ 2286948 w 12192000"/>
              <a:gd name="connsiteY131" fmla="*/ 1998596 h 2237474"/>
              <a:gd name="connsiteX132" fmla="*/ 2243069 w 12192000"/>
              <a:gd name="connsiteY132" fmla="*/ 2015111 h 2237474"/>
              <a:gd name="connsiteX133" fmla="*/ 2186609 w 12192000"/>
              <a:gd name="connsiteY133" fmla="*/ 2008263 h 2237474"/>
              <a:gd name="connsiteX134" fmla="*/ 2164831 w 12192000"/>
              <a:gd name="connsiteY134" fmla="*/ 2010143 h 2237474"/>
              <a:gd name="connsiteX135" fmla="*/ 2152836 w 12192000"/>
              <a:gd name="connsiteY135" fmla="*/ 2010048 h 2237474"/>
              <a:gd name="connsiteX136" fmla="*/ 2117102 w 12192000"/>
              <a:gd name="connsiteY136" fmla="*/ 2023004 h 2237474"/>
              <a:gd name="connsiteX137" fmla="*/ 2111935 w 12192000"/>
              <a:gd name="connsiteY137" fmla="*/ 2023163 h 2237474"/>
              <a:gd name="connsiteX138" fmla="*/ 2089991 w 12192000"/>
              <a:gd name="connsiteY138" fmla="*/ 2034193 h 2237474"/>
              <a:gd name="connsiteX139" fmla="*/ 2058061 w 12192000"/>
              <a:gd name="connsiteY139" fmla="*/ 2047942 h 2237474"/>
              <a:gd name="connsiteX140" fmla="*/ 2055737 w 12192000"/>
              <a:gd name="connsiteY140" fmla="*/ 2047704 h 2237474"/>
              <a:gd name="connsiteX141" fmla="*/ 2042244 w 12192000"/>
              <a:gd name="connsiteY141" fmla="*/ 2055560 h 2237474"/>
              <a:gd name="connsiteX142" fmla="*/ 1976224 w 12192000"/>
              <a:gd name="connsiteY142" fmla="*/ 2074257 h 2237474"/>
              <a:gd name="connsiteX143" fmla="*/ 1877728 w 12192000"/>
              <a:gd name="connsiteY143" fmla="*/ 2101004 h 2237474"/>
              <a:gd name="connsiteX144" fmla="*/ 1759056 w 12192000"/>
              <a:gd name="connsiteY144" fmla="*/ 2125608 h 2237474"/>
              <a:gd name="connsiteX145" fmla="*/ 1637948 w 12192000"/>
              <a:gd name="connsiteY145" fmla="*/ 2172597 h 2237474"/>
              <a:gd name="connsiteX146" fmla="*/ 1434549 w 12192000"/>
              <a:gd name="connsiteY146" fmla="*/ 2234522 h 2237474"/>
              <a:gd name="connsiteX147" fmla="*/ 1398481 w 12192000"/>
              <a:gd name="connsiteY147" fmla="*/ 2237074 h 2237474"/>
              <a:gd name="connsiteX148" fmla="*/ 1398407 w 12192000"/>
              <a:gd name="connsiteY148" fmla="*/ 2237095 h 2237474"/>
              <a:gd name="connsiteX149" fmla="*/ 1370962 w 12192000"/>
              <a:gd name="connsiteY149" fmla="*/ 2237474 h 2237474"/>
              <a:gd name="connsiteX150" fmla="*/ 1356367 w 12192000"/>
              <a:gd name="connsiteY150" fmla="*/ 2235089 h 2237474"/>
              <a:gd name="connsiteX151" fmla="*/ 1324828 w 12192000"/>
              <a:gd name="connsiteY151" fmla="*/ 2231968 h 2237474"/>
              <a:gd name="connsiteX152" fmla="*/ 1297744 w 12192000"/>
              <a:gd name="connsiteY152" fmla="*/ 2235849 h 2237474"/>
              <a:gd name="connsiteX153" fmla="*/ 1286236 w 12192000"/>
              <a:gd name="connsiteY153" fmla="*/ 2233135 h 2237474"/>
              <a:gd name="connsiteX154" fmla="*/ 1283504 w 12192000"/>
              <a:gd name="connsiteY154" fmla="*/ 2233797 h 2237474"/>
              <a:gd name="connsiteX155" fmla="*/ 1279765 w 12192000"/>
              <a:gd name="connsiteY155" fmla="*/ 2229639 h 2237474"/>
              <a:gd name="connsiteX156" fmla="*/ 1195347 w 12192000"/>
              <a:gd name="connsiteY156" fmla="*/ 2212354 h 2237474"/>
              <a:gd name="connsiteX157" fmla="*/ 970251 w 12192000"/>
              <a:gd name="connsiteY157" fmla="*/ 2221029 h 2237474"/>
              <a:gd name="connsiteX158" fmla="*/ 812914 w 12192000"/>
              <a:gd name="connsiteY158" fmla="*/ 2202752 h 2237474"/>
              <a:gd name="connsiteX159" fmla="*/ 800195 w 12192000"/>
              <a:gd name="connsiteY159" fmla="*/ 2209407 h 2237474"/>
              <a:gd name="connsiteX160" fmla="*/ 784978 w 12192000"/>
              <a:gd name="connsiteY160" fmla="*/ 2212360 h 2237474"/>
              <a:gd name="connsiteX161" fmla="*/ 681987 w 12192000"/>
              <a:gd name="connsiteY161" fmla="*/ 2216757 h 2237474"/>
              <a:gd name="connsiteX162" fmla="*/ 669923 w 12192000"/>
              <a:gd name="connsiteY162" fmla="*/ 2211682 h 2237474"/>
              <a:gd name="connsiteX163" fmla="*/ 648680 w 12192000"/>
              <a:gd name="connsiteY163" fmla="*/ 2206229 h 2237474"/>
              <a:gd name="connsiteX164" fmla="*/ 597225 w 12192000"/>
              <a:gd name="connsiteY164" fmla="*/ 2180999 h 2237474"/>
              <a:gd name="connsiteX165" fmla="*/ 558449 w 12192000"/>
              <a:gd name="connsiteY165" fmla="*/ 2182346 h 2237474"/>
              <a:gd name="connsiteX166" fmla="*/ 550517 w 12192000"/>
              <a:gd name="connsiteY166" fmla="*/ 2182060 h 2237474"/>
              <a:gd name="connsiteX167" fmla="*/ 550309 w 12192000"/>
              <a:gd name="connsiteY167" fmla="*/ 2181825 h 2237474"/>
              <a:gd name="connsiteX168" fmla="*/ 541836 w 12192000"/>
              <a:gd name="connsiteY168" fmla="*/ 2181063 h 2237474"/>
              <a:gd name="connsiteX169" fmla="*/ 536057 w 12192000"/>
              <a:gd name="connsiteY169" fmla="*/ 2181537 h 2237474"/>
              <a:gd name="connsiteX170" fmla="*/ 520671 w 12192000"/>
              <a:gd name="connsiteY170" fmla="*/ 2180980 h 2237474"/>
              <a:gd name="connsiteX171" fmla="*/ 515024 w 12192000"/>
              <a:gd name="connsiteY171" fmla="*/ 2179258 h 2237474"/>
              <a:gd name="connsiteX172" fmla="*/ 512278 w 12192000"/>
              <a:gd name="connsiteY172" fmla="*/ 2176369 h 2237474"/>
              <a:gd name="connsiteX173" fmla="*/ 480419 w 12192000"/>
              <a:gd name="connsiteY173" fmla="*/ 2167807 h 2237474"/>
              <a:gd name="connsiteX174" fmla="*/ 413835 w 12192000"/>
              <a:gd name="connsiteY174" fmla="*/ 2156783 h 2237474"/>
              <a:gd name="connsiteX175" fmla="*/ 376513 w 12192000"/>
              <a:gd name="connsiteY175" fmla="*/ 2154014 h 2237474"/>
              <a:gd name="connsiteX176" fmla="*/ 273386 w 12192000"/>
              <a:gd name="connsiteY176" fmla="*/ 2142551 h 2237474"/>
              <a:gd name="connsiteX177" fmla="*/ 169207 w 12192000"/>
              <a:gd name="connsiteY177" fmla="*/ 2128100 h 2237474"/>
              <a:gd name="connsiteX178" fmla="*/ 93149 w 12192000"/>
              <a:gd name="connsiteY178" fmla="*/ 2105324 h 2237474"/>
              <a:gd name="connsiteX179" fmla="*/ 88109 w 12192000"/>
              <a:gd name="connsiteY179" fmla="*/ 2106704 h 2237474"/>
              <a:gd name="connsiteX180" fmla="*/ 80022 w 12192000"/>
              <a:gd name="connsiteY180" fmla="*/ 2107254 h 2237474"/>
              <a:gd name="connsiteX181" fmla="*/ 79717 w 12192000"/>
              <a:gd name="connsiteY181" fmla="*/ 2107046 h 2237474"/>
              <a:gd name="connsiteX182" fmla="*/ 72352 w 12192000"/>
              <a:gd name="connsiteY182" fmla="*/ 2107991 h 2237474"/>
              <a:gd name="connsiteX183" fmla="*/ 37645 w 12192000"/>
              <a:gd name="connsiteY183" fmla="*/ 2115401 h 2237474"/>
              <a:gd name="connsiteX184" fmla="*/ 4572 w 12192000"/>
              <a:gd name="connsiteY184" fmla="*/ 2111091 h 2237474"/>
              <a:gd name="connsiteX185" fmla="*/ 0 w 12192000"/>
              <a:gd name="connsiteY185" fmla="*/ 2110468 h 2237474"/>
              <a:gd name="connsiteX186" fmla="*/ 0 w 12192000"/>
              <a:gd name="connsiteY18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64145 w 12192000"/>
              <a:gd name="connsiteY113" fmla="*/ 1994061 h 2237474"/>
              <a:gd name="connsiteX114" fmla="*/ 2843662 w 12192000"/>
              <a:gd name="connsiteY114" fmla="*/ 1992498 h 2237474"/>
              <a:gd name="connsiteX115" fmla="*/ 2796128 w 12192000"/>
              <a:gd name="connsiteY115" fmla="*/ 1976403 h 2237474"/>
              <a:gd name="connsiteX116" fmla="*/ 2756784 w 12192000"/>
              <a:gd name="connsiteY116" fmla="*/ 1985116 h 2237474"/>
              <a:gd name="connsiteX117" fmla="*/ 2748833 w 12192000"/>
              <a:gd name="connsiteY117" fmla="*/ 1986323 h 2237474"/>
              <a:gd name="connsiteX118" fmla="*/ 2748661 w 12192000"/>
              <a:gd name="connsiteY118" fmla="*/ 1986122 h 2237474"/>
              <a:gd name="connsiteX119" fmla="*/ 2718916 w 12192000"/>
              <a:gd name="connsiteY119" fmla="*/ 1990867 h 2237474"/>
              <a:gd name="connsiteX120" fmla="*/ 2713522 w 12192000"/>
              <a:gd name="connsiteY120" fmla="*/ 1990173 h 2237474"/>
              <a:gd name="connsiteX121" fmla="*/ 2680597 w 12192000"/>
              <a:gd name="connsiteY121" fmla="*/ 1984996 h 2237474"/>
              <a:gd name="connsiteX122" fmla="*/ 2578178 w 12192000"/>
              <a:gd name="connsiteY122" fmla="*/ 1990531 h 2237474"/>
              <a:gd name="connsiteX123" fmla="*/ 2476147 w 12192000"/>
              <a:gd name="connsiteY123" fmla="*/ 1998305 h 2237474"/>
              <a:gd name="connsiteX124" fmla="*/ 2373568 w 12192000"/>
              <a:gd name="connsiteY124" fmla="*/ 2003219 h 2237474"/>
              <a:gd name="connsiteX125" fmla="*/ 2321399 w 12192000"/>
              <a:gd name="connsiteY125" fmla="*/ 1989467 h 2237474"/>
              <a:gd name="connsiteX126" fmla="*/ 2315525 w 12192000"/>
              <a:gd name="connsiteY126" fmla="*/ 1989708 h 2237474"/>
              <a:gd name="connsiteX127" fmla="*/ 2300792 w 12192000"/>
              <a:gd name="connsiteY127" fmla="*/ 1994290 h 2237474"/>
              <a:gd name="connsiteX128" fmla="*/ 2295469 w 12192000"/>
              <a:gd name="connsiteY128" fmla="*/ 1996659 h 2237474"/>
              <a:gd name="connsiteX129" fmla="*/ 2287219 w 12192000"/>
              <a:gd name="connsiteY129" fmla="*/ 1998750 h 2237474"/>
              <a:gd name="connsiteX130" fmla="*/ 2286948 w 12192000"/>
              <a:gd name="connsiteY130" fmla="*/ 1998596 h 2237474"/>
              <a:gd name="connsiteX131" fmla="*/ 2243069 w 12192000"/>
              <a:gd name="connsiteY131" fmla="*/ 2015111 h 2237474"/>
              <a:gd name="connsiteX132" fmla="*/ 2186609 w 12192000"/>
              <a:gd name="connsiteY132" fmla="*/ 2008263 h 2237474"/>
              <a:gd name="connsiteX133" fmla="*/ 2164831 w 12192000"/>
              <a:gd name="connsiteY133" fmla="*/ 2010143 h 2237474"/>
              <a:gd name="connsiteX134" fmla="*/ 2152836 w 12192000"/>
              <a:gd name="connsiteY134" fmla="*/ 2010048 h 2237474"/>
              <a:gd name="connsiteX135" fmla="*/ 2117102 w 12192000"/>
              <a:gd name="connsiteY135" fmla="*/ 2023004 h 2237474"/>
              <a:gd name="connsiteX136" fmla="*/ 2111935 w 12192000"/>
              <a:gd name="connsiteY136" fmla="*/ 2023163 h 2237474"/>
              <a:gd name="connsiteX137" fmla="*/ 2089991 w 12192000"/>
              <a:gd name="connsiteY137" fmla="*/ 2034193 h 2237474"/>
              <a:gd name="connsiteX138" fmla="*/ 2058061 w 12192000"/>
              <a:gd name="connsiteY138" fmla="*/ 2047942 h 2237474"/>
              <a:gd name="connsiteX139" fmla="*/ 2055737 w 12192000"/>
              <a:gd name="connsiteY139" fmla="*/ 2047704 h 2237474"/>
              <a:gd name="connsiteX140" fmla="*/ 2042244 w 12192000"/>
              <a:gd name="connsiteY140" fmla="*/ 2055560 h 2237474"/>
              <a:gd name="connsiteX141" fmla="*/ 1976224 w 12192000"/>
              <a:gd name="connsiteY141" fmla="*/ 2074257 h 2237474"/>
              <a:gd name="connsiteX142" fmla="*/ 1877728 w 12192000"/>
              <a:gd name="connsiteY142" fmla="*/ 2101004 h 2237474"/>
              <a:gd name="connsiteX143" fmla="*/ 1759056 w 12192000"/>
              <a:gd name="connsiteY143" fmla="*/ 2125608 h 2237474"/>
              <a:gd name="connsiteX144" fmla="*/ 1637948 w 12192000"/>
              <a:gd name="connsiteY144" fmla="*/ 2172597 h 2237474"/>
              <a:gd name="connsiteX145" fmla="*/ 1434549 w 12192000"/>
              <a:gd name="connsiteY145" fmla="*/ 2234522 h 2237474"/>
              <a:gd name="connsiteX146" fmla="*/ 1398481 w 12192000"/>
              <a:gd name="connsiteY146" fmla="*/ 2237074 h 2237474"/>
              <a:gd name="connsiteX147" fmla="*/ 1398407 w 12192000"/>
              <a:gd name="connsiteY147" fmla="*/ 2237095 h 2237474"/>
              <a:gd name="connsiteX148" fmla="*/ 1370962 w 12192000"/>
              <a:gd name="connsiteY148" fmla="*/ 2237474 h 2237474"/>
              <a:gd name="connsiteX149" fmla="*/ 1356367 w 12192000"/>
              <a:gd name="connsiteY149" fmla="*/ 2235089 h 2237474"/>
              <a:gd name="connsiteX150" fmla="*/ 1324828 w 12192000"/>
              <a:gd name="connsiteY150" fmla="*/ 2231968 h 2237474"/>
              <a:gd name="connsiteX151" fmla="*/ 1297744 w 12192000"/>
              <a:gd name="connsiteY151" fmla="*/ 2235849 h 2237474"/>
              <a:gd name="connsiteX152" fmla="*/ 1286236 w 12192000"/>
              <a:gd name="connsiteY152" fmla="*/ 2233135 h 2237474"/>
              <a:gd name="connsiteX153" fmla="*/ 1283504 w 12192000"/>
              <a:gd name="connsiteY153" fmla="*/ 2233797 h 2237474"/>
              <a:gd name="connsiteX154" fmla="*/ 1279765 w 12192000"/>
              <a:gd name="connsiteY154" fmla="*/ 2229639 h 2237474"/>
              <a:gd name="connsiteX155" fmla="*/ 1195347 w 12192000"/>
              <a:gd name="connsiteY155" fmla="*/ 2212354 h 2237474"/>
              <a:gd name="connsiteX156" fmla="*/ 970251 w 12192000"/>
              <a:gd name="connsiteY156" fmla="*/ 2221029 h 2237474"/>
              <a:gd name="connsiteX157" fmla="*/ 812914 w 12192000"/>
              <a:gd name="connsiteY157" fmla="*/ 2202752 h 2237474"/>
              <a:gd name="connsiteX158" fmla="*/ 800195 w 12192000"/>
              <a:gd name="connsiteY158" fmla="*/ 2209407 h 2237474"/>
              <a:gd name="connsiteX159" fmla="*/ 784978 w 12192000"/>
              <a:gd name="connsiteY159" fmla="*/ 2212360 h 2237474"/>
              <a:gd name="connsiteX160" fmla="*/ 681987 w 12192000"/>
              <a:gd name="connsiteY160" fmla="*/ 2216757 h 2237474"/>
              <a:gd name="connsiteX161" fmla="*/ 669923 w 12192000"/>
              <a:gd name="connsiteY161" fmla="*/ 2211682 h 2237474"/>
              <a:gd name="connsiteX162" fmla="*/ 648680 w 12192000"/>
              <a:gd name="connsiteY162" fmla="*/ 2206229 h 2237474"/>
              <a:gd name="connsiteX163" fmla="*/ 597225 w 12192000"/>
              <a:gd name="connsiteY163" fmla="*/ 2180999 h 2237474"/>
              <a:gd name="connsiteX164" fmla="*/ 558449 w 12192000"/>
              <a:gd name="connsiteY164" fmla="*/ 2182346 h 2237474"/>
              <a:gd name="connsiteX165" fmla="*/ 550517 w 12192000"/>
              <a:gd name="connsiteY165" fmla="*/ 2182060 h 2237474"/>
              <a:gd name="connsiteX166" fmla="*/ 550309 w 12192000"/>
              <a:gd name="connsiteY166" fmla="*/ 2181825 h 2237474"/>
              <a:gd name="connsiteX167" fmla="*/ 541836 w 12192000"/>
              <a:gd name="connsiteY167" fmla="*/ 2181063 h 2237474"/>
              <a:gd name="connsiteX168" fmla="*/ 536057 w 12192000"/>
              <a:gd name="connsiteY168" fmla="*/ 2181537 h 2237474"/>
              <a:gd name="connsiteX169" fmla="*/ 520671 w 12192000"/>
              <a:gd name="connsiteY169" fmla="*/ 2180980 h 2237474"/>
              <a:gd name="connsiteX170" fmla="*/ 515024 w 12192000"/>
              <a:gd name="connsiteY170" fmla="*/ 2179258 h 2237474"/>
              <a:gd name="connsiteX171" fmla="*/ 512278 w 12192000"/>
              <a:gd name="connsiteY171" fmla="*/ 2176369 h 2237474"/>
              <a:gd name="connsiteX172" fmla="*/ 480419 w 12192000"/>
              <a:gd name="connsiteY172" fmla="*/ 2167807 h 2237474"/>
              <a:gd name="connsiteX173" fmla="*/ 413835 w 12192000"/>
              <a:gd name="connsiteY173" fmla="*/ 2156783 h 2237474"/>
              <a:gd name="connsiteX174" fmla="*/ 376513 w 12192000"/>
              <a:gd name="connsiteY174" fmla="*/ 2154014 h 2237474"/>
              <a:gd name="connsiteX175" fmla="*/ 273386 w 12192000"/>
              <a:gd name="connsiteY175" fmla="*/ 2142551 h 2237474"/>
              <a:gd name="connsiteX176" fmla="*/ 169207 w 12192000"/>
              <a:gd name="connsiteY176" fmla="*/ 2128100 h 2237474"/>
              <a:gd name="connsiteX177" fmla="*/ 93149 w 12192000"/>
              <a:gd name="connsiteY177" fmla="*/ 2105324 h 2237474"/>
              <a:gd name="connsiteX178" fmla="*/ 88109 w 12192000"/>
              <a:gd name="connsiteY178" fmla="*/ 2106704 h 2237474"/>
              <a:gd name="connsiteX179" fmla="*/ 80022 w 12192000"/>
              <a:gd name="connsiteY179" fmla="*/ 2107254 h 2237474"/>
              <a:gd name="connsiteX180" fmla="*/ 79717 w 12192000"/>
              <a:gd name="connsiteY180" fmla="*/ 2107046 h 2237474"/>
              <a:gd name="connsiteX181" fmla="*/ 72352 w 12192000"/>
              <a:gd name="connsiteY181" fmla="*/ 2107991 h 2237474"/>
              <a:gd name="connsiteX182" fmla="*/ 37645 w 12192000"/>
              <a:gd name="connsiteY182" fmla="*/ 2115401 h 2237474"/>
              <a:gd name="connsiteX183" fmla="*/ 4572 w 12192000"/>
              <a:gd name="connsiteY183" fmla="*/ 2111091 h 2237474"/>
              <a:gd name="connsiteX184" fmla="*/ 0 w 12192000"/>
              <a:gd name="connsiteY184" fmla="*/ 2110468 h 2237474"/>
              <a:gd name="connsiteX185" fmla="*/ 0 w 12192000"/>
              <a:gd name="connsiteY18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95469 w 12192000"/>
              <a:gd name="connsiteY127" fmla="*/ 1996659 h 2237474"/>
              <a:gd name="connsiteX128" fmla="*/ 2287219 w 12192000"/>
              <a:gd name="connsiteY128" fmla="*/ 1998750 h 2237474"/>
              <a:gd name="connsiteX129" fmla="*/ 2286948 w 12192000"/>
              <a:gd name="connsiteY129" fmla="*/ 1998596 h 2237474"/>
              <a:gd name="connsiteX130" fmla="*/ 2243069 w 12192000"/>
              <a:gd name="connsiteY130" fmla="*/ 2015111 h 2237474"/>
              <a:gd name="connsiteX131" fmla="*/ 2186609 w 12192000"/>
              <a:gd name="connsiteY131" fmla="*/ 2008263 h 2237474"/>
              <a:gd name="connsiteX132" fmla="*/ 2164831 w 12192000"/>
              <a:gd name="connsiteY132" fmla="*/ 2010143 h 2237474"/>
              <a:gd name="connsiteX133" fmla="*/ 2152836 w 12192000"/>
              <a:gd name="connsiteY133" fmla="*/ 2010048 h 2237474"/>
              <a:gd name="connsiteX134" fmla="*/ 2117102 w 12192000"/>
              <a:gd name="connsiteY134" fmla="*/ 2023004 h 2237474"/>
              <a:gd name="connsiteX135" fmla="*/ 2111935 w 12192000"/>
              <a:gd name="connsiteY135" fmla="*/ 2023163 h 2237474"/>
              <a:gd name="connsiteX136" fmla="*/ 2089991 w 12192000"/>
              <a:gd name="connsiteY136" fmla="*/ 2034193 h 2237474"/>
              <a:gd name="connsiteX137" fmla="*/ 2058061 w 12192000"/>
              <a:gd name="connsiteY137" fmla="*/ 2047942 h 2237474"/>
              <a:gd name="connsiteX138" fmla="*/ 2055737 w 12192000"/>
              <a:gd name="connsiteY138" fmla="*/ 2047704 h 2237474"/>
              <a:gd name="connsiteX139" fmla="*/ 2042244 w 12192000"/>
              <a:gd name="connsiteY139" fmla="*/ 2055560 h 2237474"/>
              <a:gd name="connsiteX140" fmla="*/ 1976224 w 12192000"/>
              <a:gd name="connsiteY140" fmla="*/ 2074257 h 2237474"/>
              <a:gd name="connsiteX141" fmla="*/ 1877728 w 12192000"/>
              <a:gd name="connsiteY141" fmla="*/ 2101004 h 2237474"/>
              <a:gd name="connsiteX142" fmla="*/ 1759056 w 12192000"/>
              <a:gd name="connsiteY142" fmla="*/ 2125608 h 2237474"/>
              <a:gd name="connsiteX143" fmla="*/ 1637948 w 12192000"/>
              <a:gd name="connsiteY143" fmla="*/ 2172597 h 2237474"/>
              <a:gd name="connsiteX144" fmla="*/ 1434549 w 12192000"/>
              <a:gd name="connsiteY144" fmla="*/ 2234522 h 2237474"/>
              <a:gd name="connsiteX145" fmla="*/ 1398481 w 12192000"/>
              <a:gd name="connsiteY145" fmla="*/ 2237074 h 2237474"/>
              <a:gd name="connsiteX146" fmla="*/ 1398407 w 12192000"/>
              <a:gd name="connsiteY146" fmla="*/ 2237095 h 2237474"/>
              <a:gd name="connsiteX147" fmla="*/ 1370962 w 12192000"/>
              <a:gd name="connsiteY147" fmla="*/ 2237474 h 2237474"/>
              <a:gd name="connsiteX148" fmla="*/ 1356367 w 12192000"/>
              <a:gd name="connsiteY148" fmla="*/ 2235089 h 2237474"/>
              <a:gd name="connsiteX149" fmla="*/ 1324828 w 12192000"/>
              <a:gd name="connsiteY149" fmla="*/ 2231968 h 2237474"/>
              <a:gd name="connsiteX150" fmla="*/ 1297744 w 12192000"/>
              <a:gd name="connsiteY150" fmla="*/ 2235849 h 2237474"/>
              <a:gd name="connsiteX151" fmla="*/ 1286236 w 12192000"/>
              <a:gd name="connsiteY151" fmla="*/ 2233135 h 2237474"/>
              <a:gd name="connsiteX152" fmla="*/ 1283504 w 12192000"/>
              <a:gd name="connsiteY152" fmla="*/ 2233797 h 2237474"/>
              <a:gd name="connsiteX153" fmla="*/ 1279765 w 12192000"/>
              <a:gd name="connsiteY153" fmla="*/ 2229639 h 2237474"/>
              <a:gd name="connsiteX154" fmla="*/ 1195347 w 12192000"/>
              <a:gd name="connsiteY154" fmla="*/ 2212354 h 2237474"/>
              <a:gd name="connsiteX155" fmla="*/ 970251 w 12192000"/>
              <a:gd name="connsiteY155" fmla="*/ 2221029 h 2237474"/>
              <a:gd name="connsiteX156" fmla="*/ 812914 w 12192000"/>
              <a:gd name="connsiteY156" fmla="*/ 2202752 h 2237474"/>
              <a:gd name="connsiteX157" fmla="*/ 800195 w 12192000"/>
              <a:gd name="connsiteY157" fmla="*/ 2209407 h 2237474"/>
              <a:gd name="connsiteX158" fmla="*/ 784978 w 12192000"/>
              <a:gd name="connsiteY158" fmla="*/ 2212360 h 2237474"/>
              <a:gd name="connsiteX159" fmla="*/ 681987 w 12192000"/>
              <a:gd name="connsiteY159" fmla="*/ 2216757 h 2237474"/>
              <a:gd name="connsiteX160" fmla="*/ 669923 w 12192000"/>
              <a:gd name="connsiteY160" fmla="*/ 2211682 h 2237474"/>
              <a:gd name="connsiteX161" fmla="*/ 648680 w 12192000"/>
              <a:gd name="connsiteY161" fmla="*/ 2206229 h 2237474"/>
              <a:gd name="connsiteX162" fmla="*/ 597225 w 12192000"/>
              <a:gd name="connsiteY162" fmla="*/ 2180999 h 2237474"/>
              <a:gd name="connsiteX163" fmla="*/ 558449 w 12192000"/>
              <a:gd name="connsiteY163" fmla="*/ 2182346 h 2237474"/>
              <a:gd name="connsiteX164" fmla="*/ 550517 w 12192000"/>
              <a:gd name="connsiteY164" fmla="*/ 2182060 h 2237474"/>
              <a:gd name="connsiteX165" fmla="*/ 550309 w 12192000"/>
              <a:gd name="connsiteY165" fmla="*/ 2181825 h 2237474"/>
              <a:gd name="connsiteX166" fmla="*/ 541836 w 12192000"/>
              <a:gd name="connsiteY166" fmla="*/ 2181063 h 2237474"/>
              <a:gd name="connsiteX167" fmla="*/ 536057 w 12192000"/>
              <a:gd name="connsiteY167" fmla="*/ 2181537 h 2237474"/>
              <a:gd name="connsiteX168" fmla="*/ 520671 w 12192000"/>
              <a:gd name="connsiteY168" fmla="*/ 2180980 h 2237474"/>
              <a:gd name="connsiteX169" fmla="*/ 515024 w 12192000"/>
              <a:gd name="connsiteY169" fmla="*/ 2179258 h 2237474"/>
              <a:gd name="connsiteX170" fmla="*/ 512278 w 12192000"/>
              <a:gd name="connsiteY170" fmla="*/ 2176369 h 2237474"/>
              <a:gd name="connsiteX171" fmla="*/ 480419 w 12192000"/>
              <a:gd name="connsiteY171" fmla="*/ 2167807 h 2237474"/>
              <a:gd name="connsiteX172" fmla="*/ 413835 w 12192000"/>
              <a:gd name="connsiteY172" fmla="*/ 2156783 h 2237474"/>
              <a:gd name="connsiteX173" fmla="*/ 376513 w 12192000"/>
              <a:gd name="connsiteY173" fmla="*/ 2154014 h 2237474"/>
              <a:gd name="connsiteX174" fmla="*/ 273386 w 12192000"/>
              <a:gd name="connsiteY174" fmla="*/ 2142551 h 2237474"/>
              <a:gd name="connsiteX175" fmla="*/ 169207 w 12192000"/>
              <a:gd name="connsiteY175" fmla="*/ 2128100 h 2237474"/>
              <a:gd name="connsiteX176" fmla="*/ 93149 w 12192000"/>
              <a:gd name="connsiteY176" fmla="*/ 2105324 h 2237474"/>
              <a:gd name="connsiteX177" fmla="*/ 88109 w 12192000"/>
              <a:gd name="connsiteY177" fmla="*/ 2106704 h 2237474"/>
              <a:gd name="connsiteX178" fmla="*/ 80022 w 12192000"/>
              <a:gd name="connsiteY178" fmla="*/ 2107254 h 2237474"/>
              <a:gd name="connsiteX179" fmla="*/ 79717 w 12192000"/>
              <a:gd name="connsiteY179" fmla="*/ 2107046 h 2237474"/>
              <a:gd name="connsiteX180" fmla="*/ 72352 w 12192000"/>
              <a:gd name="connsiteY180" fmla="*/ 2107991 h 2237474"/>
              <a:gd name="connsiteX181" fmla="*/ 37645 w 12192000"/>
              <a:gd name="connsiteY181" fmla="*/ 2115401 h 2237474"/>
              <a:gd name="connsiteX182" fmla="*/ 4572 w 12192000"/>
              <a:gd name="connsiteY182" fmla="*/ 2111091 h 2237474"/>
              <a:gd name="connsiteX183" fmla="*/ 0 w 12192000"/>
              <a:gd name="connsiteY183" fmla="*/ 2110468 h 2237474"/>
              <a:gd name="connsiteX184" fmla="*/ 0 w 12192000"/>
              <a:gd name="connsiteY18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95469 w 12192000"/>
              <a:gd name="connsiteY127" fmla="*/ 1996659 h 2237474"/>
              <a:gd name="connsiteX128" fmla="*/ 2287219 w 12192000"/>
              <a:gd name="connsiteY128" fmla="*/ 1998750 h 2237474"/>
              <a:gd name="connsiteX129" fmla="*/ 2243069 w 12192000"/>
              <a:gd name="connsiteY129" fmla="*/ 2015111 h 2237474"/>
              <a:gd name="connsiteX130" fmla="*/ 2186609 w 12192000"/>
              <a:gd name="connsiteY130" fmla="*/ 2008263 h 2237474"/>
              <a:gd name="connsiteX131" fmla="*/ 2164831 w 12192000"/>
              <a:gd name="connsiteY131" fmla="*/ 2010143 h 2237474"/>
              <a:gd name="connsiteX132" fmla="*/ 2152836 w 12192000"/>
              <a:gd name="connsiteY132" fmla="*/ 2010048 h 2237474"/>
              <a:gd name="connsiteX133" fmla="*/ 2117102 w 12192000"/>
              <a:gd name="connsiteY133" fmla="*/ 2023004 h 2237474"/>
              <a:gd name="connsiteX134" fmla="*/ 2111935 w 12192000"/>
              <a:gd name="connsiteY134" fmla="*/ 2023163 h 2237474"/>
              <a:gd name="connsiteX135" fmla="*/ 2089991 w 12192000"/>
              <a:gd name="connsiteY135" fmla="*/ 2034193 h 2237474"/>
              <a:gd name="connsiteX136" fmla="*/ 2058061 w 12192000"/>
              <a:gd name="connsiteY136" fmla="*/ 2047942 h 2237474"/>
              <a:gd name="connsiteX137" fmla="*/ 2055737 w 12192000"/>
              <a:gd name="connsiteY137" fmla="*/ 2047704 h 2237474"/>
              <a:gd name="connsiteX138" fmla="*/ 2042244 w 12192000"/>
              <a:gd name="connsiteY138" fmla="*/ 2055560 h 2237474"/>
              <a:gd name="connsiteX139" fmla="*/ 1976224 w 12192000"/>
              <a:gd name="connsiteY139" fmla="*/ 2074257 h 2237474"/>
              <a:gd name="connsiteX140" fmla="*/ 1877728 w 12192000"/>
              <a:gd name="connsiteY140" fmla="*/ 2101004 h 2237474"/>
              <a:gd name="connsiteX141" fmla="*/ 1759056 w 12192000"/>
              <a:gd name="connsiteY141" fmla="*/ 2125608 h 2237474"/>
              <a:gd name="connsiteX142" fmla="*/ 1637948 w 12192000"/>
              <a:gd name="connsiteY142" fmla="*/ 2172597 h 2237474"/>
              <a:gd name="connsiteX143" fmla="*/ 1434549 w 12192000"/>
              <a:gd name="connsiteY143" fmla="*/ 2234522 h 2237474"/>
              <a:gd name="connsiteX144" fmla="*/ 1398481 w 12192000"/>
              <a:gd name="connsiteY144" fmla="*/ 2237074 h 2237474"/>
              <a:gd name="connsiteX145" fmla="*/ 1398407 w 12192000"/>
              <a:gd name="connsiteY145" fmla="*/ 2237095 h 2237474"/>
              <a:gd name="connsiteX146" fmla="*/ 1370962 w 12192000"/>
              <a:gd name="connsiteY146" fmla="*/ 2237474 h 2237474"/>
              <a:gd name="connsiteX147" fmla="*/ 1356367 w 12192000"/>
              <a:gd name="connsiteY147" fmla="*/ 2235089 h 2237474"/>
              <a:gd name="connsiteX148" fmla="*/ 1324828 w 12192000"/>
              <a:gd name="connsiteY148" fmla="*/ 2231968 h 2237474"/>
              <a:gd name="connsiteX149" fmla="*/ 1297744 w 12192000"/>
              <a:gd name="connsiteY149" fmla="*/ 2235849 h 2237474"/>
              <a:gd name="connsiteX150" fmla="*/ 1286236 w 12192000"/>
              <a:gd name="connsiteY150" fmla="*/ 2233135 h 2237474"/>
              <a:gd name="connsiteX151" fmla="*/ 1283504 w 12192000"/>
              <a:gd name="connsiteY151" fmla="*/ 2233797 h 2237474"/>
              <a:gd name="connsiteX152" fmla="*/ 1279765 w 12192000"/>
              <a:gd name="connsiteY152" fmla="*/ 2229639 h 2237474"/>
              <a:gd name="connsiteX153" fmla="*/ 1195347 w 12192000"/>
              <a:gd name="connsiteY153" fmla="*/ 2212354 h 2237474"/>
              <a:gd name="connsiteX154" fmla="*/ 970251 w 12192000"/>
              <a:gd name="connsiteY154" fmla="*/ 2221029 h 2237474"/>
              <a:gd name="connsiteX155" fmla="*/ 812914 w 12192000"/>
              <a:gd name="connsiteY155" fmla="*/ 2202752 h 2237474"/>
              <a:gd name="connsiteX156" fmla="*/ 800195 w 12192000"/>
              <a:gd name="connsiteY156" fmla="*/ 2209407 h 2237474"/>
              <a:gd name="connsiteX157" fmla="*/ 784978 w 12192000"/>
              <a:gd name="connsiteY157" fmla="*/ 2212360 h 2237474"/>
              <a:gd name="connsiteX158" fmla="*/ 681987 w 12192000"/>
              <a:gd name="connsiteY158" fmla="*/ 2216757 h 2237474"/>
              <a:gd name="connsiteX159" fmla="*/ 669923 w 12192000"/>
              <a:gd name="connsiteY159" fmla="*/ 2211682 h 2237474"/>
              <a:gd name="connsiteX160" fmla="*/ 648680 w 12192000"/>
              <a:gd name="connsiteY160" fmla="*/ 2206229 h 2237474"/>
              <a:gd name="connsiteX161" fmla="*/ 597225 w 12192000"/>
              <a:gd name="connsiteY161" fmla="*/ 2180999 h 2237474"/>
              <a:gd name="connsiteX162" fmla="*/ 558449 w 12192000"/>
              <a:gd name="connsiteY162" fmla="*/ 2182346 h 2237474"/>
              <a:gd name="connsiteX163" fmla="*/ 550517 w 12192000"/>
              <a:gd name="connsiteY163" fmla="*/ 2182060 h 2237474"/>
              <a:gd name="connsiteX164" fmla="*/ 550309 w 12192000"/>
              <a:gd name="connsiteY164" fmla="*/ 2181825 h 2237474"/>
              <a:gd name="connsiteX165" fmla="*/ 541836 w 12192000"/>
              <a:gd name="connsiteY165" fmla="*/ 2181063 h 2237474"/>
              <a:gd name="connsiteX166" fmla="*/ 536057 w 12192000"/>
              <a:gd name="connsiteY166" fmla="*/ 2181537 h 2237474"/>
              <a:gd name="connsiteX167" fmla="*/ 520671 w 12192000"/>
              <a:gd name="connsiteY167" fmla="*/ 2180980 h 2237474"/>
              <a:gd name="connsiteX168" fmla="*/ 515024 w 12192000"/>
              <a:gd name="connsiteY168" fmla="*/ 2179258 h 2237474"/>
              <a:gd name="connsiteX169" fmla="*/ 512278 w 12192000"/>
              <a:gd name="connsiteY169" fmla="*/ 2176369 h 2237474"/>
              <a:gd name="connsiteX170" fmla="*/ 480419 w 12192000"/>
              <a:gd name="connsiteY170" fmla="*/ 2167807 h 2237474"/>
              <a:gd name="connsiteX171" fmla="*/ 413835 w 12192000"/>
              <a:gd name="connsiteY171" fmla="*/ 2156783 h 2237474"/>
              <a:gd name="connsiteX172" fmla="*/ 376513 w 12192000"/>
              <a:gd name="connsiteY172" fmla="*/ 2154014 h 2237474"/>
              <a:gd name="connsiteX173" fmla="*/ 273386 w 12192000"/>
              <a:gd name="connsiteY173" fmla="*/ 2142551 h 2237474"/>
              <a:gd name="connsiteX174" fmla="*/ 169207 w 12192000"/>
              <a:gd name="connsiteY174" fmla="*/ 2128100 h 2237474"/>
              <a:gd name="connsiteX175" fmla="*/ 93149 w 12192000"/>
              <a:gd name="connsiteY175" fmla="*/ 2105324 h 2237474"/>
              <a:gd name="connsiteX176" fmla="*/ 88109 w 12192000"/>
              <a:gd name="connsiteY176" fmla="*/ 2106704 h 2237474"/>
              <a:gd name="connsiteX177" fmla="*/ 80022 w 12192000"/>
              <a:gd name="connsiteY177" fmla="*/ 2107254 h 2237474"/>
              <a:gd name="connsiteX178" fmla="*/ 79717 w 12192000"/>
              <a:gd name="connsiteY178" fmla="*/ 2107046 h 2237474"/>
              <a:gd name="connsiteX179" fmla="*/ 72352 w 12192000"/>
              <a:gd name="connsiteY179" fmla="*/ 2107991 h 2237474"/>
              <a:gd name="connsiteX180" fmla="*/ 37645 w 12192000"/>
              <a:gd name="connsiteY180" fmla="*/ 2115401 h 2237474"/>
              <a:gd name="connsiteX181" fmla="*/ 4572 w 12192000"/>
              <a:gd name="connsiteY181" fmla="*/ 2111091 h 2237474"/>
              <a:gd name="connsiteX182" fmla="*/ 0 w 12192000"/>
              <a:gd name="connsiteY182" fmla="*/ 2110468 h 2237474"/>
              <a:gd name="connsiteX183" fmla="*/ 0 w 12192000"/>
              <a:gd name="connsiteY18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87219 w 12192000"/>
              <a:gd name="connsiteY127" fmla="*/ 1998750 h 2237474"/>
              <a:gd name="connsiteX128" fmla="*/ 2243069 w 12192000"/>
              <a:gd name="connsiteY128" fmla="*/ 2015111 h 2237474"/>
              <a:gd name="connsiteX129" fmla="*/ 2186609 w 12192000"/>
              <a:gd name="connsiteY129" fmla="*/ 2008263 h 2237474"/>
              <a:gd name="connsiteX130" fmla="*/ 2164831 w 12192000"/>
              <a:gd name="connsiteY130" fmla="*/ 2010143 h 2237474"/>
              <a:gd name="connsiteX131" fmla="*/ 2152836 w 12192000"/>
              <a:gd name="connsiteY131" fmla="*/ 2010048 h 2237474"/>
              <a:gd name="connsiteX132" fmla="*/ 2117102 w 12192000"/>
              <a:gd name="connsiteY132" fmla="*/ 2023004 h 2237474"/>
              <a:gd name="connsiteX133" fmla="*/ 2111935 w 12192000"/>
              <a:gd name="connsiteY133" fmla="*/ 2023163 h 2237474"/>
              <a:gd name="connsiteX134" fmla="*/ 2089991 w 12192000"/>
              <a:gd name="connsiteY134" fmla="*/ 2034193 h 2237474"/>
              <a:gd name="connsiteX135" fmla="*/ 2058061 w 12192000"/>
              <a:gd name="connsiteY135" fmla="*/ 2047942 h 2237474"/>
              <a:gd name="connsiteX136" fmla="*/ 2055737 w 12192000"/>
              <a:gd name="connsiteY136" fmla="*/ 2047704 h 2237474"/>
              <a:gd name="connsiteX137" fmla="*/ 2042244 w 12192000"/>
              <a:gd name="connsiteY137" fmla="*/ 2055560 h 2237474"/>
              <a:gd name="connsiteX138" fmla="*/ 1976224 w 12192000"/>
              <a:gd name="connsiteY138" fmla="*/ 2074257 h 2237474"/>
              <a:gd name="connsiteX139" fmla="*/ 1877728 w 12192000"/>
              <a:gd name="connsiteY139" fmla="*/ 2101004 h 2237474"/>
              <a:gd name="connsiteX140" fmla="*/ 1759056 w 12192000"/>
              <a:gd name="connsiteY140" fmla="*/ 2125608 h 2237474"/>
              <a:gd name="connsiteX141" fmla="*/ 1637948 w 12192000"/>
              <a:gd name="connsiteY141" fmla="*/ 2172597 h 2237474"/>
              <a:gd name="connsiteX142" fmla="*/ 1434549 w 12192000"/>
              <a:gd name="connsiteY142" fmla="*/ 2234522 h 2237474"/>
              <a:gd name="connsiteX143" fmla="*/ 1398481 w 12192000"/>
              <a:gd name="connsiteY143" fmla="*/ 2237074 h 2237474"/>
              <a:gd name="connsiteX144" fmla="*/ 1398407 w 12192000"/>
              <a:gd name="connsiteY144" fmla="*/ 2237095 h 2237474"/>
              <a:gd name="connsiteX145" fmla="*/ 1370962 w 12192000"/>
              <a:gd name="connsiteY145" fmla="*/ 2237474 h 2237474"/>
              <a:gd name="connsiteX146" fmla="*/ 1356367 w 12192000"/>
              <a:gd name="connsiteY146" fmla="*/ 2235089 h 2237474"/>
              <a:gd name="connsiteX147" fmla="*/ 1324828 w 12192000"/>
              <a:gd name="connsiteY147" fmla="*/ 2231968 h 2237474"/>
              <a:gd name="connsiteX148" fmla="*/ 1297744 w 12192000"/>
              <a:gd name="connsiteY148" fmla="*/ 2235849 h 2237474"/>
              <a:gd name="connsiteX149" fmla="*/ 1286236 w 12192000"/>
              <a:gd name="connsiteY149" fmla="*/ 2233135 h 2237474"/>
              <a:gd name="connsiteX150" fmla="*/ 1283504 w 12192000"/>
              <a:gd name="connsiteY150" fmla="*/ 2233797 h 2237474"/>
              <a:gd name="connsiteX151" fmla="*/ 1279765 w 12192000"/>
              <a:gd name="connsiteY151" fmla="*/ 2229639 h 2237474"/>
              <a:gd name="connsiteX152" fmla="*/ 1195347 w 12192000"/>
              <a:gd name="connsiteY152" fmla="*/ 2212354 h 2237474"/>
              <a:gd name="connsiteX153" fmla="*/ 970251 w 12192000"/>
              <a:gd name="connsiteY153" fmla="*/ 2221029 h 2237474"/>
              <a:gd name="connsiteX154" fmla="*/ 812914 w 12192000"/>
              <a:gd name="connsiteY154" fmla="*/ 2202752 h 2237474"/>
              <a:gd name="connsiteX155" fmla="*/ 800195 w 12192000"/>
              <a:gd name="connsiteY155" fmla="*/ 2209407 h 2237474"/>
              <a:gd name="connsiteX156" fmla="*/ 784978 w 12192000"/>
              <a:gd name="connsiteY156" fmla="*/ 2212360 h 2237474"/>
              <a:gd name="connsiteX157" fmla="*/ 681987 w 12192000"/>
              <a:gd name="connsiteY157" fmla="*/ 2216757 h 2237474"/>
              <a:gd name="connsiteX158" fmla="*/ 669923 w 12192000"/>
              <a:gd name="connsiteY158" fmla="*/ 2211682 h 2237474"/>
              <a:gd name="connsiteX159" fmla="*/ 648680 w 12192000"/>
              <a:gd name="connsiteY159" fmla="*/ 2206229 h 2237474"/>
              <a:gd name="connsiteX160" fmla="*/ 597225 w 12192000"/>
              <a:gd name="connsiteY160" fmla="*/ 2180999 h 2237474"/>
              <a:gd name="connsiteX161" fmla="*/ 558449 w 12192000"/>
              <a:gd name="connsiteY161" fmla="*/ 2182346 h 2237474"/>
              <a:gd name="connsiteX162" fmla="*/ 550517 w 12192000"/>
              <a:gd name="connsiteY162" fmla="*/ 2182060 h 2237474"/>
              <a:gd name="connsiteX163" fmla="*/ 550309 w 12192000"/>
              <a:gd name="connsiteY163" fmla="*/ 2181825 h 2237474"/>
              <a:gd name="connsiteX164" fmla="*/ 541836 w 12192000"/>
              <a:gd name="connsiteY164" fmla="*/ 2181063 h 2237474"/>
              <a:gd name="connsiteX165" fmla="*/ 536057 w 12192000"/>
              <a:gd name="connsiteY165" fmla="*/ 2181537 h 2237474"/>
              <a:gd name="connsiteX166" fmla="*/ 520671 w 12192000"/>
              <a:gd name="connsiteY166" fmla="*/ 2180980 h 2237474"/>
              <a:gd name="connsiteX167" fmla="*/ 515024 w 12192000"/>
              <a:gd name="connsiteY167" fmla="*/ 2179258 h 2237474"/>
              <a:gd name="connsiteX168" fmla="*/ 512278 w 12192000"/>
              <a:gd name="connsiteY168" fmla="*/ 2176369 h 2237474"/>
              <a:gd name="connsiteX169" fmla="*/ 480419 w 12192000"/>
              <a:gd name="connsiteY169" fmla="*/ 2167807 h 2237474"/>
              <a:gd name="connsiteX170" fmla="*/ 413835 w 12192000"/>
              <a:gd name="connsiteY170" fmla="*/ 2156783 h 2237474"/>
              <a:gd name="connsiteX171" fmla="*/ 376513 w 12192000"/>
              <a:gd name="connsiteY171" fmla="*/ 2154014 h 2237474"/>
              <a:gd name="connsiteX172" fmla="*/ 273386 w 12192000"/>
              <a:gd name="connsiteY172" fmla="*/ 2142551 h 2237474"/>
              <a:gd name="connsiteX173" fmla="*/ 169207 w 12192000"/>
              <a:gd name="connsiteY173" fmla="*/ 2128100 h 2237474"/>
              <a:gd name="connsiteX174" fmla="*/ 93149 w 12192000"/>
              <a:gd name="connsiteY174" fmla="*/ 2105324 h 2237474"/>
              <a:gd name="connsiteX175" fmla="*/ 88109 w 12192000"/>
              <a:gd name="connsiteY175" fmla="*/ 2106704 h 2237474"/>
              <a:gd name="connsiteX176" fmla="*/ 80022 w 12192000"/>
              <a:gd name="connsiteY176" fmla="*/ 2107254 h 2237474"/>
              <a:gd name="connsiteX177" fmla="*/ 79717 w 12192000"/>
              <a:gd name="connsiteY177" fmla="*/ 2107046 h 2237474"/>
              <a:gd name="connsiteX178" fmla="*/ 72352 w 12192000"/>
              <a:gd name="connsiteY178" fmla="*/ 2107991 h 2237474"/>
              <a:gd name="connsiteX179" fmla="*/ 37645 w 12192000"/>
              <a:gd name="connsiteY179" fmla="*/ 2115401 h 2237474"/>
              <a:gd name="connsiteX180" fmla="*/ 4572 w 12192000"/>
              <a:gd name="connsiteY180" fmla="*/ 2111091 h 2237474"/>
              <a:gd name="connsiteX181" fmla="*/ 0 w 12192000"/>
              <a:gd name="connsiteY181" fmla="*/ 2110468 h 2237474"/>
              <a:gd name="connsiteX182" fmla="*/ 0 w 12192000"/>
              <a:gd name="connsiteY18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15525 w 12192000"/>
              <a:gd name="connsiteY124" fmla="*/ 1989708 h 2237474"/>
              <a:gd name="connsiteX125" fmla="*/ 2300792 w 12192000"/>
              <a:gd name="connsiteY125" fmla="*/ 1994290 h 2237474"/>
              <a:gd name="connsiteX126" fmla="*/ 2287219 w 12192000"/>
              <a:gd name="connsiteY126" fmla="*/ 1998750 h 2237474"/>
              <a:gd name="connsiteX127" fmla="*/ 2243069 w 12192000"/>
              <a:gd name="connsiteY127" fmla="*/ 2015111 h 2237474"/>
              <a:gd name="connsiteX128" fmla="*/ 2186609 w 12192000"/>
              <a:gd name="connsiteY128" fmla="*/ 2008263 h 2237474"/>
              <a:gd name="connsiteX129" fmla="*/ 2164831 w 12192000"/>
              <a:gd name="connsiteY129" fmla="*/ 2010143 h 2237474"/>
              <a:gd name="connsiteX130" fmla="*/ 2152836 w 12192000"/>
              <a:gd name="connsiteY130" fmla="*/ 2010048 h 2237474"/>
              <a:gd name="connsiteX131" fmla="*/ 2117102 w 12192000"/>
              <a:gd name="connsiteY131" fmla="*/ 2023004 h 2237474"/>
              <a:gd name="connsiteX132" fmla="*/ 2111935 w 12192000"/>
              <a:gd name="connsiteY132" fmla="*/ 2023163 h 2237474"/>
              <a:gd name="connsiteX133" fmla="*/ 2089991 w 12192000"/>
              <a:gd name="connsiteY133" fmla="*/ 2034193 h 2237474"/>
              <a:gd name="connsiteX134" fmla="*/ 2058061 w 12192000"/>
              <a:gd name="connsiteY134" fmla="*/ 2047942 h 2237474"/>
              <a:gd name="connsiteX135" fmla="*/ 2055737 w 12192000"/>
              <a:gd name="connsiteY135" fmla="*/ 2047704 h 2237474"/>
              <a:gd name="connsiteX136" fmla="*/ 2042244 w 12192000"/>
              <a:gd name="connsiteY136" fmla="*/ 2055560 h 2237474"/>
              <a:gd name="connsiteX137" fmla="*/ 1976224 w 12192000"/>
              <a:gd name="connsiteY137" fmla="*/ 2074257 h 2237474"/>
              <a:gd name="connsiteX138" fmla="*/ 1877728 w 12192000"/>
              <a:gd name="connsiteY138" fmla="*/ 2101004 h 2237474"/>
              <a:gd name="connsiteX139" fmla="*/ 1759056 w 12192000"/>
              <a:gd name="connsiteY139" fmla="*/ 2125608 h 2237474"/>
              <a:gd name="connsiteX140" fmla="*/ 1637948 w 12192000"/>
              <a:gd name="connsiteY140" fmla="*/ 2172597 h 2237474"/>
              <a:gd name="connsiteX141" fmla="*/ 1434549 w 12192000"/>
              <a:gd name="connsiteY141" fmla="*/ 2234522 h 2237474"/>
              <a:gd name="connsiteX142" fmla="*/ 1398481 w 12192000"/>
              <a:gd name="connsiteY142" fmla="*/ 2237074 h 2237474"/>
              <a:gd name="connsiteX143" fmla="*/ 1398407 w 12192000"/>
              <a:gd name="connsiteY143" fmla="*/ 2237095 h 2237474"/>
              <a:gd name="connsiteX144" fmla="*/ 1370962 w 12192000"/>
              <a:gd name="connsiteY144" fmla="*/ 2237474 h 2237474"/>
              <a:gd name="connsiteX145" fmla="*/ 1356367 w 12192000"/>
              <a:gd name="connsiteY145" fmla="*/ 2235089 h 2237474"/>
              <a:gd name="connsiteX146" fmla="*/ 1324828 w 12192000"/>
              <a:gd name="connsiteY146" fmla="*/ 2231968 h 2237474"/>
              <a:gd name="connsiteX147" fmla="*/ 1297744 w 12192000"/>
              <a:gd name="connsiteY147" fmla="*/ 2235849 h 2237474"/>
              <a:gd name="connsiteX148" fmla="*/ 1286236 w 12192000"/>
              <a:gd name="connsiteY148" fmla="*/ 2233135 h 2237474"/>
              <a:gd name="connsiteX149" fmla="*/ 1283504 w 12192000"/>
              <a:gd name="connsiteY149" fmla="*/ 2233797 h 2237474"/>
              <a:gd name="connsiteX150" fmla="*/ 1279765 w 12192000"/>
              <a:gd name="connsiteY150" fmla="*/ 2229639 h 2237474"/>
              <a:gd name="connsiteX151" fmla="*/ 1195347 w 12192000"/>
              <a:gd name="connsiteY151" fmla="*/ 2212354 h 2237474"/>
              <a:gd name="connsiteX152" fmla="*/ 970251 w 12192000"/>
              <a:gd name="connsiteY152" fmla="*/ 2221029 h 2237474"/>
              <a:gd name="connsiteX153" fmla="*/ 812914 w 12192000"/>
              <a:gd name="connsiteY153" fmla="*/ 2202752 h 2237474"/>
              <a:gd name="connsiteX154" fmla="*/ 800195 w 12192000"/>
              <a:gd name="connsiteY154" fmla="*/ 2209407 h 2237474"/>
              <a:gd name="connsiteX155" fmla="*/ 784978 w 12192000"/>
              <a:gd name="connsiteY155" fmla="*/ 2212360 h 2237474"/>
              <a:gd name="connsiteX156" fmla="*/ 681987 w 12192000"/>
              <a:gd name="connsiteY156" fmla="*/ 2216757 h 2237474"/>
              <a:gd name="connsiteX157" fmla="*/ 669923 w 12192000"/>
              <a:gd name="connsiteY157" fmla="*/ 2211682 h 2237474"/>
              <a:gd name="connsiteX158" fmla="*/ 648680 w 12192000"/>
              <a:gd name="connsiteY158" fmla="*/ 2206229 h 2237474"/>
              <a:gd name="connsiteX159" fmla="*/ 597225 w 12192000"/>
              <a:gd name="connsiteY159" fmla="*/ 2180999 h 2237474"/>
              <a:gd name="connsiteX160" fmla="*/ 558449 w 12192000"/>
              <a:gd name="connsiteY160" fmla="*/ 2182346 h 2237474"/>
              <a:gd name="connsiteX161" fmla="*/ 550517 w 12192000"/>
              <a:gd name="connsiteY161" fmla="*/ 2182060 h 2237474"/>
              <a:gd name="connsiteX162" fmla="*/ 550309 w 12192000"/>
              <a:gd name="connsiteY162" fmla="*/ 2181825 h 2237474"/>
              <a:gd name="connsiteX163" fmla="*/ 541836 w 12192000"/>
              <a:gd name="connsiteY163" fmla="*/ 2181063 h 2237474"/>
              <a:gd name="connsiteX164" fmla="*/ 536057 w 12192000"/>
              <a:gd name="connsiteY164" fmla="*/ 2181537 h 2237474"/>
              <a:gd name="connsiteX165" fmla="*/ 520671 w 12192000"/>
              <a:gd name="connsiteY165" fmla="*/ 2180980 h 2237474"/>
              <a:gd name="connsiteX166" fmla="*/ 515024 w 12192000"/>
              <a:gd name="connsiteY166" fmla="*/ 2179258 h 2237474"/>
              <a:gd name="connsiteX167" fmla="*/ 512278 w 12192000"/>
              <a:gd name="connsiteY167" fmla="*/ 2176369 h 2237474"/>
              <a:gd name="connsiteX168" fmla="*/ 480419 w 12192000"/>
              <a:gd name="connsiteY168" fmla="*/ 2167807 h 2237474"/>
              <a:gd name="connsiteX169" fmla="*/ 413835 w 12192000"/>
              <a:gd name="connsiteY169" fmla="*/ 2156783 h 2237474"/>
              <a:gd name="connsiteX170" fmla="*/ 376513 w 12192000"/>
              <a:gd name="connsiteY170" fmla="*/ 2154014 h 2237474"/>
              <a:gd name="connsiteX171" fmla="*/ 273386 w 12192000"/>
              <a:gd name="connsiteY171" fmla="*/ 2142551 h 2237474"/>
              <a:gd name="connsiteX172" fmla="*/ 169207 w 12192000"/>
              <a:gd name="connsiteY172" fmla="*/ 2128100 h 2237474"/>
              <a:gd name="connsiteX173" fmla="*/ 93149 w 12192000"/>
              <a:gd name="connsiteY173" fmla="*/ 2105324 h 2237474"/>
              <a:gd name="connsiteX174" fmla="*/ 88109 w 12192000"/>
              <a:gd name="connsiteY174" fmla="*/ 2106704 h 2237474"/>
              <a:gd name="connsiteX175" fmla="*/ 80022 w 12192000"/>
              <a:gd name="connsiteY175" fmla="*/ 2107254 h 2237474"/>
              <a:gd name="connsiteX176" fmla="*/ 79717 w 12192000"/>
              <a:gd name="connsiteY176" fmla="*/ 2107046 h 2237474"/>
              <a:gd name="connsiteX177" fmla="*/ 72352 w 12192000"/>
              <a:gd name="connsiteY177" fmla="*/ 2107991 h 2237474"/>
              <a:gd name="connsiteX178" fmla="*/ 37645 w 12192000"/>
              <a:gd name="connsiteY178" fmla="*/ 2115401 h 2237474"/>
              <a:gd name="connsiteX179" fmla="*/ 4572 w 12192000"/>
              <a:gd name="connsiteY179" fmla="*/ 2111091 h 2237474"/>
              <a:gd name="connsiteX180" fmla="*/ 0 w 12192000"/>
              <a:gd name="connsiteY180" fmla="*/ 2110468 h 2237474"/>
              <a:gd name="connsiteX181" fmla="*/ 0 w 12192000"/>
              <a:gd name="connsiteY18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00792 w 12192000"/>
              <a:gd name="connsiteY124" fmla="*/ 1994290 h 2237474"/>
              <a:gd name="connsiteX125" fmla="*/ 2287219 w 12192000"/>
              <a:gd name="connsiteY125" fmla="*/ 1998750 h 2237474"/>
              <a:gd name="connsiteX126" fmla="*/ 2243069 w 12192000"/>
              <a:gd name="connsiteY126" fmla="*/ 2015111 h 2237474"/>
              <a:gd name="connsiteX127" fmla="*/ 2186609 w 12192000"/>
              <a:gd name="connsiteY127" fmla="*/ 2008263 h 2237474"/>
              <a:gd name="connsiteX128" fmla="*/ 2164831 w 12192000"/>
              <a:gd name="connsiteY128" fmla="*/ 2010143 h 2237474"/>
              <a:gd name="connsiteX129" fmla="*/ 2152836 w 12192000"/>
              <a:gd name="connsiteY129" fmla="*/ 2010048 h 2237474"/>
              <a:gd name="connsiteX130" fmla="*/ 2117102 w 12192000"/>
              <a:gd name="connsiteY130" fmla="*/ 2023004 h 2237474"/>
              <a:gd name="connsiteX131" fmla="*/ 2111935 w 12192000"/>
              <a:gd name="connsiteY131" fmla="*/ 2023163 h 2237474"/>
              <a:gd name="connsiteX132" fmla="*/ 2089991 w 12192000"/>
              <a:gd name="connsiteY132" fmla="*/ 2034193 h 2237474"/>
              <a:gd name="connsiteX133" fmla="*/ 2058061 w 12192000"/>
              <a:gd name="connsiteY133" fmla="*/ 2047942 h 2237474"/>
              <a:gd name="connsiteX134" fmla="*/ 2055737 w 12192000"/>
              <a:gd name="connsiteY134" fmla="*/ 2047704 h 2237474"/>
              <a:gd name="connsiteX135" fmla="*/ 2042244 w 12192000"/>
              <a:gd name="connsiteY135" fmla="*/ 2055560 h 2237474"/>
              <a:gd name="connsiteX136" fmla="*/ 1976224 w 12192000"/>
              <a:gd name="connsiteY136" fmla="*/ 2074257 h 2237474"/>
              <a:gd name="connsiteX137" fmla="*/ 1877728 w 12192000"/>
              <a:gd name="connsiteY137" fmla="*/ 2101004 h 2237474"/>
              <a:gd name="connsiteX138" fmla="*/ 1759056 w 12192000"/>
              <a:gd name="connsiteY138" fmla="*/ 2125608 h 2237474"/>
              <a:gd name="connsiteX139" fmla="*/ 1637948 w 12192000"/>
              <a:gd name="connsiteY139" fmla="*/ 2172597 h 2237474"/>
              <a:gd name="connsiteX140" fmla="*/ 1434549 w 12192000"/>
              <a:gd name="connsiteY140" fmla="*/ 2234522 h 2237474"/>
              <a:gd name="connsiteX141" fmla="*/ 1398481 w 12192000"/>
              <a:gd name="connsiteY141" fmla="*/ 2237074 h 2237474"/>
              <a:gd name="connsiteX142" fmla="*/ 1398407 w 12192000"/>
              <a:gd name="connsiteY142" fmla="*/ 2237095 h 2237474"/>
              <a:gd name="connsiteX143" fmla="*/ 1370962 w 12192000"/>
              <a:gd name="connsiteY143" fmla="*/ 2237474 h 2237474"/>
              <a:gd name="connsiteX144" fmla="*/ 1356367 w 12192000"/>
              <a:gd name="connsiteY144" fmla="*/ 2235089 h 2237474"/>
              <a:gd name="connsiteX145" fmla="*/ 1324828 w 12192000"/>
              <a:gd name="connsiteY145" fmla="*/ 2231968 h 2237474"/>
              <a:gd name="connsiteX146" fmla="*/ 1297744 w 12192000"/>
              <a:gd name="connsiteY146" fmla="*/ 2235849 h 2237474"/>
              <a:gd name="connsiteX147" fmla="*/ 1286236 w 12192000"/>
              <a:gd name="connsiteY147" fmla="*/ 2233135 h 2237474"/>
              <a:gd name="connsiteX148" fmla="*/ 1283504 w 12192000"/>
              <a:gd name="connsiteY148" fmla="*/ 2233797 h 2237474"/>
              <a:gd name="connsiteX149" fmla="*/ 1279765 w 12192000"/>
              <a:gd name="connsiteY149" fmla="*/ 2229639 h 2237474"/>
              <a:gd name="connsiteX150" fmla="*/ 1195347 w 12192000"/>
              <a:gd name="connsiteY150" fmla="*/ 2212354 h 2237474"/>
              <a:gd name="connsiteX151" fmla="*/ 970251 w 12192000"/>
              <a:gd name="connsiteY151" fmla="*/ 2221029 h 2237474"/>
              <a:gd name="connsiteX152" fmla="*/ 812914 w 12192000"/>
              <a:gd name="connsiteY152" fmla="*/ 2202752 h 2237474"/>
              <a:gd name="connsiteX153" fmla="*/ 800195 w 12192000"/>
              <a:gd name="connsiteY153" fmla="*/ 2209407 h 2237474"/>
              <a:gd name="connsiteX154" fmla="*/ 784978 w 12192000"/>
              <a:gd name="connsiteY154" fmla="*/ 2212360 h 2237474"/>
              <a:gd name="connsiteX155" fmla="*/ 681987 w 12192000"/>
              <a:gd name="connsiteY155" fmla="*/ 2216757 h 2237474"/>
              <a:gd name="connsiteX156" fmla="*/ 669923 w 12192000"/>
              <a:gd name="connsiteY156" fmla="*/ 2211682 h 2237474"/>
              <a:gd name="connsiteX157" fmla="*/ 648680 w 12192000"/>
              <a:gd name="connsiteY157" fmla="*/ 2206229 h 2237474"/>
              <a:gd name="connsiteX158" fmla="*/ 597225 w 12192000"/>
              <a:gd name="connsiteY158" fmla="*/ 2180999 h 2237474"/>
              <a:gd name="connsiteX159" fmla="*/ 558449 w 12192000"/>
              <a:gd name="connsiteY159" fmla="*/ 2182346 h 2237474"/>
              <a:gd name="connsiteX160" fmla="*/ 550517 w 12192000"/>
              <a:gd name="connsiteY160" fmla="*/ 2182060 h 2237474"/>
              <a:gd name="connsiteX161" fmla="*/ 550309 w 12192000"/>
              <a:gd name="connsiteY161" fmla="*/ 2181825 h 2237474"/>
              <a:gd name="connsiteX162" fmla="*/ 541836 w 12192000"/>
              <a:gd name="connsiteY162" fmla="*/ 2181063 h 2237474"/>
              <a:gd name="connsiteX163" fmla="*/ 536057 w 12192000"/>
              <a:gd name="connsiteY163" fmla="*/ 2181537 h 2237474"/>
              <a:gd name="connsiteX164" fmla="*/ 520671 w 12192000"/>
              <a:gd name="connsiteY164" fmla="*/ 2180980 h 2237474"/>
              <a:gd name="connsiteX165" fmla="*/ 515024 w 12192000"/>
              <a:gd name="connsiteY165" fmla="*/ 2179258 h 2237474"/>
              <a:gd name="connsiteX166" fmla="*/ 512278 w 12192000"/>
              <a:gd name="connsiteY166" fmla="*/ 2176369 h 2237474"/>
              <a:gd name="connsiteX167" fmla="*/ 480419 w 12192000"/>
              <a:gd name="connsiteY167" fmla="*/ 2167807 h 2237474"/>
              <a:gd name="connsiteX168" fmla="*/ 413835 w 12192000"/>
              <a:gd name="connsiteY168" fmla="*/ 2156783 h 2237474"/>
              <a:gd name="connsiteX169" fmla="*/ 376513 w 12192000"/>
              <a:gd name="connsiteY169" fmla="*/ 2154014 h 2237474"/>
              <a:gd name="connsiteX170" fmla="*/ 273386 w 12192000"/>
              <a:gd name="connsiteY170" fmla="*/ 2142551 h 2237474"/>
              <a:gd name="connsiteX171" fmla="*/ 169207 w 12192000"/>
              <a:gd name="connsiteY171" fmla="*/ 2128100 h 2237474"/>
              <a:gd name="connsiteX172" fmla="*/ 93149 w 12192000"/>
              <a:gd name="connsiteY172" fmla="*/ 2105324 h 2237474"/>
              <a:gd name="connsiteX173" fmla="*/ 88109 w 12192000"/>
              <a:gd name="connsiteY173" fmla="*/ 2106704 h 2237474"/>
              <a:gd name="connsiteX174" fmla="*/ 80022 w 12192000"/>
              <a:gd name="connsiteY174" fmla="*/ 2107254 h 2237474"/>
              <a:gd name="connsiteX175" fmla="*/ 79717 w 12192000"/>
              <a:gd name="connsiteY175" fmla="*/ 2107046 h 2237474"/>
              <a:gd name="connsiteX176" fmla="*/ 72352 w 12192000"/>
              <a:gd name="connsiteY176" fmla="*/ 2107991 h 2237474"/>
              <a:gd name="connsiteX177" fmla="*/ 37645 w 12192000"/>
              <a:gd name="connsiteY177" fmla="*/ 2115401 h 2237474"/>
              <a:gd name="connsiteX178" fmla="*/ 4572 w 12192000"/>
              <a:gd name="connsiteY178" fmla="*/ 2111091 h 2237474"/>
              <a:gd name="connsiteX179" fmla="*/ 0 w 12192000"/>
              <a:gd name="connsiteY179" fmla="*/ 2110468 h 2237474"/>
              <a:gd name="connsiteX180" fmla="*/ 0 w 12192000"/>
              <a:gd name="connsiteY18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287219 w 12192000"/>
              <a:gd name="connsiteY124" fmla="*/ 1998750 h 2237474"/>
              <a:gd name="connsiteX125" fmla="*/ 2243069 w 12192000"/>
              <a:gd name="connsiteY125" fmla="*/ 2015111 h 2237474"/>
              <a:gd name="connsiteX126" fmla="*/ 2186609 w 12192000"/>
              <a:gd name="connsiteY126" fmla="*/ 2008263 h 2237474"/>
              <a:gd name="connsiteX127" fmla="*/ 2164831 w 12192000"/>
              <a:gd name="connsiteY127" fmla="*/ 2010143 h 2237474"/>
              <a:gd name="connsiteX128" fmla="*/ 2152836 w 12192000"/>
              <a:gd name="connsiteY128" fmla="*/ 2010048 h 2237474"/>
              <a:gd name="connsiteX129" fmla="*/ 2117102 w 12192000"/>
              <a:gd name="connsiteY129" fmla="*/ 2023004 h 2237474"/>
              <a:gd name="connsiteX130" fmla="*/ 2111935 w 12192000"/>
              <a:gd name="connsiteY130" fmla="*/ 2023163 h 2237474"/>
              <a:gd name="connsiteX131" fmla="*/ 2089991 w 12192000"/>
              <a:gd name="connsiteY131" fmla="*/ 2034193 h 2237474"/>
              <a:gd name="connsiteX132" fmla="*/ 2058061 w 12192000"/>
              <a:gd name="connsiteY132" fmla="*/ 2047942 h 2237474"/>
              <a:gd name="connsiteX133" fmla="*/ 2055737 w 12192000"/>
              <a:gd name="connsiteY133" fmla="*/ 2047704 h 2237474"/>
              <a:gd name="connsiteX134" fmla="*/ 2042244 w 12192000"/>
              <a:gd name="connsiteY134" fmla="*/ 2055560 h 2237474"/>
              <a:gd name="connsiteX135" fmla="*/ 1976224 w 12192000"/>
              <a:gd name="connsiteY135" fmla="*/ 2074257 h 2237474"/>
              <a:gd name="connsiteX136" fmla="*/ 1877728 w 12192000"/>
              <a:gd name="connsiteY136" fmla="*/ 2101004 h 2237474"/>
              <a:gd name="connsiteX137" fmla="*/ 1759056 w 12192000"/>
              <a:gd name="connsiteY137" fmla="*/ 2125608 h 2237474"/>
              <a:gd name="connsiteX138" fmla="*/ 1637948 w 12192000"/>
              <a:gd name="connsiteY138" fmla="*/ 2172597 h 2237474"/>
              <a:gd name="connsiteX139" fmla="*/ 1434549 w 12192000"/>
              <a:gd name="connsiteY139" fmla="*/ 2234522 h 2237474"/>
              <a:gd name="connsiteX140" fmla="*/ 1398481 w 12192000"/>
              <a:gd name="connsiteY140" fmla="*/ 2237074 h 2237474"/>
              <a:gd name="connsiteX141" fmla="*/ 1398407 w 12192000"/>
              <a:gd name="connsiteY141" fmla="*/ 2237095 h 2237474"/>
              <a:gd name="connsiteX142" fmla="*/ 1370962 w 12192000"/>
              <a:gd name="connsiteY142" fmla="*/ 2237474 h 2237474"/>
              <a:gd name="connsiteX143" fmla="*/ 1356367 w 12192000"/>
              <a:gd name="connsiteY143" fmla="*/ 2235089 h 2237474"/>
              <a:gd name="connsiteX144" fmla="*/ 1324828 w 12192000"/>
              <a:gd name="connsiteY144" fmla="*/ 2231968 h 2237474"/>
              <a:gd name="connsiteX145" fmla="*/ 1297744 w 12192000"/>
              <a:gd name="connsiteY145" fmla="*/ 2235849 h 2237474"/>
              <a:gd name="connsiteX146" fmla="*/ 1286236 w 12192000"/>
              <a:gd name="connsiteY146" fmla="*/ 2233135 h 2237474"/>
              <a:gd name="connsiteX147" fmla="*/ 1283504 w 12192000"/>
              <a:gd name="connsiteY147" fmla="*/ 2233797 h 2237474"/>
              <a:gd name="connsiteX148" fmla="*/ 1279765 w 12192000"/>
              <a:gd name="connsiteY148" fmla="*/ 2229639 h 2237474"/>
              <a:gd name="connsiteX149" fmla="*/ 1195347 w 12192000"/>
              <a:gd name="connsiteY149" fmla="*/ 2212354 h 2237474"/>
              <a:gd name="connsiteX150" fmla="*/ 970251 w 12192000"/>
              <a:gd name="connsiteY150" fmla="*/ 2221029 h 2237474"/>
              <a:gd name="connsiteX151" fmla="*/ 812914 w 12192000"/>
              <a:gd name="connsiteY151" fmla="*/ 2202752 h 2237474"/>
              <a:gd name="connsiteX152" fmla="*/ 800195 w 12192000"/>
              <a:gd name="connsiteY152" fmla="*/ 2209407 h 2237474"/>
              <a:gd name="connsiteX153" fmla="*/ 784978 w 12192000"/>
              <a:gd name="connsiteY153" fmla="*/ 2212360 h 2237474"/>
              <a:gd name="connsiteX154" fmla="*/ 681987 w 12192000"/>
              <a:gd name="connsiteY154" fmla="*/ 2216757 h 2237474"/>
              <a:gd name="connsiteX155" fmla="*/ 669923 w 12192000"/>
              <a:gd name="connsiteY155" fmla="*/ 2211682 h 2237474"/>
              <a:gd name="connsiteX156" fmla="*/ 648680 w 12192000"/>
              <a:gd name="connsiteY156" fmla="*/ 2206229 h 2237474"/>
              <a:gd name="connsiteX157" fmla="*/ 597225 w 12192000"/>
              <a:gd name="connsiteY157" fmla="*/ 2180999 h 2237474"/>
              <a:gd name="connsiteX158" fmla="*/ 558449 w 12192000"/>
              <a:gd name="connsiteY158" fmla="*/ 2182346 h 2237474"/>
              <a:gd name="connsiteX159" fmla="*/ 550517 w 12192000"/>
              <a:gd name="connsiteY159" fmla="*/ 2182060 h 2237474"/>
              <a:gd name="connsiteX160" fmla="*/ 550309 w 12192000"/>
              <a:gd name="connsiteY160" fmla="*/ 2181825 h 2237474"/>
              <a:gd name="connsiteX161" fmla="*/ 541836 w 12192000"/>
              <a:gd name="connsiteY161" fmla="*/ 2181063 h 2237474"/>
              <a:gd name="connsiteX162" fmla="*/ 536057 w 12192000"/>
              <a:gd name="connsiteY162" fmla="*/ 2181537 h 2237474"/>
              <a:gd name="connsiteX163" fmla="*/ 520671 w 12192000"/>
              <a:gd name="connsiteY163" fmla="*/ 2180980 h 2237474"/>
              <a:gd name="connsiteX164" fmla="*/ 515024 w 12192000"/>
              <a:gd name="connsiteY164" fmla="*/ 2179258 h 2237474"/>
              <a:gd name="connsiteX165" fmla="*/ 512278 w 12192000"/>
              <a:gd name="connsiteY165" fmla="*/ 2176369 h 2237474"/>
              <a:gd name="connsiteX166" fmla="*/ 480419 w 12192000"/>
              <a:gd name="connsiteY166" fmla="*/ 2167807 h 2237474"/>
              <a:gd name="connsiteX167" fmla="*/ 413835 w 12192000"/>
              <a:gd name="connsiteY167" fmla="*/ 2156783 h 2237474"/>
              <a:gd name="connsiteX168" fmla="*/ 376513 w 12192000"/>
              <a:gd name="connsiteY168" fmla="*/ 2154014 h 2237474"/>
              <a:gd name="connsiteX169" fmla="*/ 273386 w 12192000"/>
              <a:gd name="connsiteY169" fmla="*/ 2142551 h 2237474"/>
              <a:gd name="connsiteX170" fmla="*/ 169207 w 12192000"/>
              <a:gd name="connsiteY170" fmla="*/ 2128100 h 2237474"/>
              <a:gd name="connsiteX171" fmla="*/ 93149 w 12192000"/>
              <a:gd name="connsiteY171" fmla="*/ 2105324 h 2237474"/>
              <a:gd name="connsiteX172" fmla="*/ 88109 w 12192000"/>
              <a:gd name="connsiteY172" fmla="*/ 2106704 h 2237474"/>
              <a:gd name="connsiteX173" fmla="*/ 80022 w 12192000"/>
              <a:gd name="connsiteY173" fmla="*/ 2107254 h 2237474"/>
              <a:gd name="connsiteX174" fmla="*/ 79717 w 12192000"/>
              <a:gd name="connsiteY174" fmla="*/ 2107046 h 2237474"/>
              <a:gd name="connsiteX175" fmla="*/ 72352 w 12192000"/>
              <a:gd name="connsiteY175" fmla="*/ 2107991 h 2237474"/>
              <a:gd name="connsiteX176" fmla="*/ 37645 w 12192000"/>
              <a:gd name="connsiteY176" fmla="*/ 2115401 h 2237474"/>
              <a:gd name="connsiteX177" fmla="*/ 4572 w 12192000"/>
              <a:gd name="connsiteY177" fmla="*/ 2111091 h 2237474"/>
              <a:gd name="connsiteX178" fmla="*/ 0 w 12192000"/>
              <a:gd name="connsiteY178" fmla="*/ 2110468 h 2237474"/>
              <a:gd name="connsiteX179" fmla="*/ 0 w 12192000"/>
              <a:gd name="connsiteY17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578178 w 12192000"/>
              <a:gd name="connsiteY120" fmla="*/ 1990531 h 2237474"/>
              <a:gd name="connsiteX121" fmla="*/ 2476147 w 12192000"/>
              <a:gd name="connsiteY121" fmla="*/ 1998305 h 2237474"/>
              <a:gd name="connsiteX122" fmla="*/ 2373568 w 12192000"/>
              <a:gd name="connsiteY122" fmla="*/ 2003219 h 2237474"/>
              <a:gd name="connsiteX123" fmla="*/ 2287219 w 12192000"/>
              <a:gd name="connsiteY123" fmla="*/ 1998750 h 2237474"/>
              <a:gd name="connsiteX124" fmla="*/ 2243069 w 12192000"/>
              <a:gd name="connsiteY124" fmla="*/ 2015111 h 2237474"/>
              <a:gd name="connsiteX125" fmla="*/ 2186609 w 12192000"/>
              <a:gd name="connsiteY125" fmla="*/ 2008263 h 2237474"/>
              <a:gd name="connsiteX126" fmla="*/ 2164831 w 12192000"/>
              <a:gd name="connsiteY126" fmla="*/ 2010143 h 2237474"/>
              <a:gd name="connsiteX127" fmla="*/ 2152836 w 12192000"/>
              <a:gd name="connsiteY127" fmla="*/ 2010048 h 2237474"/>
              <a:gd name="connsiteX128" fmla="*/ 2117102 w 12192000"/>
              <a:gd name="connsiteY128" fmla="*/ 2023004 h 2237474"/>
              <a:gd name="connsiteX129" fmla="*/ 2111935 w 12192000"/>
              <a:gd name="connsiteY129" fmla="*/ 2023163 h 2237474"/>
              <a:gd name="connsiteX130" fmla="*/ 2089991 w 12192000"/>
              <a:gd name="connsiteY130" fmla="*/ 2034193 h 2237474"/>
              <a:gd name="connsiteX131" fmla="*/ 2058061 w 12192000"/>
              <a:gd name="connsiteY131" fmla="*/ 2047942 h 2237474"/>
              <a:gd name="connsiteX132" fmla="*/ 2055737 w 12192000"/>
              <a:gd name="connsiteY132" fmla="*/ 2047704 h 2237474"/>
              <a:gd name="connsiteX133" fmla="*/ 2042244 w 12192000"/>
              <a:gd name="connsiteY133" fmla="*/ 2055560 h 2237474"/>
              <a:gd name="connsiteX134" fmla="*/ 1976224 w 12192000"/>
              <a:gd name="connsiteY134" fmla="*/ 2074257 h 2237474"/>
              <a:gd name="connsiteX135" fmla="*/ 1877728 w 12192000"/>
              <a:gd name="connsiteY135" fmla="*/ 2101004 h 2237474"/>
              <a:gd name="connsiteX136" fmla="*/ 1759056 w 12192000"/>
              <a:gd name="connsiteY136" fmla="*/ 2125608 h 2237474"/>
              <a:gd name="connsiteX137" fmla="*/ 1637948 w 12192000"/>
              <a:gd name="connsiteY137" fmla="*/ 2172597 h 2237474"/>
              <a:gd name="connsiteX138" fmla="*/ 1434549 w 12192000"/>
              <a:gd name="connsiteY138" fmla="*/ 2234522 h 2237474"/>
              <a:gd name="connsiteX139" fmla="*/ 1398481 w 12192000"/>
              <a:gd name="connsiteY139" fmla="*/ 2237074 h 2237474"/>
              <a:gd name="connsiteX140" fmla="*/ 1398407 w 12192000"/>
              <a:gd name="connsiteY140" fmla="*/ 2237095 h 2237474"/>
              <a:gd name="connsiteX141" fmla="*/ 1370962 w 12192000"/>
              <a:gd name="connsiteY141" fmla="*/ 2237474 h 2237474"/>
              <a:gd name="connsiteX142" fmla="*/ 1356367 w 12192000"/>
              <a:gd name="connsiteY142" fmla="*/ 2235089 h 2237474"/>
              <a:gd name="connsiteX143" fmla="*/ 1324828 w 12192000"/>
              <a:gd name="connsiteY143" fmla="*/ 2231968 h 2237474"/>
              <a:gd name="connsiteX144" fmla="*/ 1297744 w 12192000"/>
              <a:gd name="connsiteY144" fmla="*/ 2235849 h 2237474"/>
              <a:gd name="connsiteX145" fmla="*/ 1286236 w 12192000"/>
              <a:gd name="connsiteY145" fmla="*/ 2233135 h 2237474"/>
              <a:gd name="connsiteX146" fmla="*/ 1283504 w 12192000"/>
              <a:gd name="connsiteY146" fmla="*/ 2233797 h 2237474"/>
              <a:gd name="connsiteX147" fmla="*/ 1279765 w 12192000"/>
              <a:gd name="connsiteY147" fmla="*/ 2229639 h 2237474"/>
              <a:gd name="connsiteX148" fmla="*/ 1195347 w 12192000"/>
              <a:gd name="connsiteY148" fmla="*/ 2212354 h 2237474"/>
              <a:gd name="connsiteX149" fmla="*/ 970251 w 12192000"/>
              <a:gd name="connsiteY149" fmla="*/ 2221029 h 2237474"/>
              <a:gd name="connsiteX150" fmla="*/ 812914 w 12192000"/>
              <a:gd name="connsiteY150" fmla="*/ 2202752 h 2237474"/>
              <a:gd name="connsiteX151" fmla="*/ 800195 w 12192000"/>
              <a:gd name="connsiteY151" fmla="*/ 2209407 h 2237474"/>
              <a:gd name="connsiteX152" fmla="*/ 784978 w 12192000"/>
              <a:gd name="connsiteY152" fmla="*/ 2212360 h 2237474"/>
              <a:gd name="connsiteX153" fmla="*/ 681987 w 12192000"/>
              <a:gd name="connsiteY153" fmla="*/ 2216757 h 2237474"/>
              <a:gd name="connsiteX154" fmla="*/ 669923 w 12192000"/>
              <a:gd name="connsiteY154" fmla="*/ 2211682 h 2237474"/>
              <a:gd name="connsiteX155" fmla="*/ 648680 w 12192000"/>
              <a:gd name="connsiteY155" fmla="*/ 2206229 h 2237474"/>
              <a:gd name="connsiteX156" fmla="*/ 597225 w 12192000"/>
              <a:gd name="connsiteY156" fmla="*/ 2180999 h 2237474"/>
              <a:gd name="connsiteX157" fmla="*/ 558449 w 12192000"/>
              <a:gd name="connsiteY157" fmla="*/ 2182346 h 2237474"/>
              <a:gd name="connsiteX158" fmla="*/ 550517 w 12192000"/>
              <a:gd name="connsiteY158" fmla="*/ 2182060 h 2237474"/>
              <a:gd name="connsiteX159" fmla="*/ 550309 w 12192000"/>
              <a:gd name="connsiteY159" fmla="*/ 2181825 h 2237474"/>
              <a:gd name="connsiteX160" fmla="*/ 541836 w 12192000"/>
              <a:gd name="connsiteY160" fmla="*/ 2181063 h 2237474"/>
              <a:gd name="connsiteX161" fmla="*/ 536057 w 12192000"/>
              <a:gd name="connsiteY161" fmla="*/ 2181537 h 2237474"/>
              <a:gd name="connsiteX162" fmla="*/ 520671 w 12192000"/>
              <a:gd name="connsiteY162" fmla="*/ 2180980 h 2237474"/>
              <a:gd name="connsiteX163" fmla="*/ 515024 w 12192000"/>
              <a:gd name="connsiteY163" fmla="*/ 2179258 h 2237474"/>
              <a:gd name="connsiteX164" fmla="*/ 512278 w 12192000"/>
              <a:gd name="connsiteY164" fmla="*/ 2176369 h 2237474"/>
              <a:gd name="connsiteX165" fmla="*/ 480419 w 12192000"/>
              <a:gd name="connsiteY165" fmla="*/ 2167807 h 2237474"/>
              <a:gd name="connsiteX166" fmla="*/ 413835 w 12192000"/>
              <a:gd name="connsiteY166" fmla="*/ 2156783 h 2237474"/>
              <a:gd name="connsiteX167" fmla="*/ 376513 w 12192000"/>
              <a:gd name="connsiteY167" fmla="*/ 2154014 h 2237474"/>
              <a:gd name="connsiteX168" fmla="*/ 273386 w 12192000"/>
              <a:gd name="connsiteY168" fmla="*/ 2142551 h 2237474"/>
              <a:gd name="connsiteX169" fmla="*/ 169207 w 12192000"/>
              <a:gd name="connsiteY169" fmla="*/ 2128100 h 2237474"/>
              <a:gd name="connsiteX170" fmla="*/ 93149 w 12192000"/>
              <a:gd name="connsiteY170" fmla="*/ 2105324 h 2237474"/>
              <a:gd name="connsiteX171" fmla="*/ 88109 w 12192000"/>
              <a:gd name="connsiteY171" fmla="*/ 2106704 h 2237474"/>
              <a:gd name="connsiteX172" fmla="*/ 80022 w 12192000"/>
              <a:gd name="connsiteY172" fmla="*/ 2107254 h 2237474"/>
              <a:gd name="connsiteX173" fmla="*/ 79717 w 12192000"/>
              <a:gd name="connsiteY173" fmla="*/ 2107046 h 2237474"/>
              <a:gd name="connsiteX174" fmla="*/ 72352 w 12192000"/>
              <a:gd name="connsiteY174" fmla="*/ 2107991 h 2237474"/>
              <a:gd name="connsiteX175" fmla="*/ 37645 w 12192000"/>
              <a:gd name="connsiteY175" fmla="*/ 2115401 h 2237474"/>
              <a:gd name="connsiteX176" fmla="*/ 4572 w 12192000"/>
              <a:gd name="connsiteY176" fmla="*/ 2111091 h 2237474"/>
              <a:gd name="connsiteX177" fmla="*/ 0 w 12192000"/>
              <a:gd name="connsiteY177" fmla="*/ 2110468 h 2237474"/>
              <a:gd name="connsiteX178" fmla="*/ 0 w 12192000"/>
              <a:gd name="connsiteY17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48833 w 12192000"/>
              <a:gd name="connsiteY115" fmla="*/ 1986323 h 2237474"/>
              <a:gd name="connsiteX116" fmla="*/ 2748661 w 12192000"/>
              <a:gd name="connsiteY116" fmla="*/ 1986122 h 2237474"/>
              <a:gd name="connsiteX117" fmla="*/ 2718916 w 12192000"/>
              <a:gd name="connsiteY117" fmla="*/ 1990867 h 2237474"/>
              <a:gd name="connsiteX118" fmla="*/ 2713522 w 12192000"/>
              <a:gd name="connsiteY118" fmla="*/ 1990173 h 2237474"/>
              <a:gd name="connsiteX119" fmla="*/ 2578178 w 12192000"/>
              <a:gd name="connsiteY119" fmla="*/ 1990531 h 2237474"/>
              <a:gd name="connsiteX120" fmla="*/ 2476147 w 12192000"/>
              <a:gd name="connsiteY120" fmla="*/ 1998305 h 2237474"/>
              <a:gd name="connsiteX121" fmla="*/ 2373568 w 12192000"/>
              <a:gd name="connsiteY121" fmla="*/ 2003219 h 2237474"/>
              <a:gd name="connsiteX122" fmla="*/ 2287219 w 12192000"/>
              <a:gd name="connsiteY122" fmla="*/ 1998750 h 2237474"/>
              <a:gd name="connsiteX123" fmla="*/ 2243069 w 12192000"/>
              <a:gd name="connsiteY123" fmla="*/ 2015111 h 2237474"/>
              <a:gd name="connsiteX124" fmla="*/ 2186609 w 12192000"/>
              <a:gd name="connsiteY124" fmla="*/ 2008263 h 2237474"/>
              <a:gd name="connsiteX125" fmla="*/ 2164831 w 12192000"/>
              <a:gd name="connsiteY125" fmla="*/ 2010143 h 2237474"/>
              <a:gd name="connsiteX126" fmla="*/ 2152836 w 12192000"/>
              <a:gd name="connsiteY126" fmla="*/ 2010048 h 2237474"/>
              <a:gd name="connsiteX127" fmla="*/ 2117102 w 12192000"/>
              <a:gd name="connsiteY127" fmla="*/ 2023004 h 2237474"/>
              <a:gd name="connsiteX128" fmla="*/ 2111935 w 12192000"/>
              <a:gd name="connsiteY128" fmla="*/ 2023163 h 2237474"/>
              <a:gd name="connsiteX129" fmla="*/ 2089991 w 12192000"/>
              <a:gd name="connsiteY129" fmla="*/ 2034193 h 2237474"/>
              <a:gd name="connsiteX130" fmla="*/ 2058061 w 12192000"/>
              <a:gd name="connsiteY130" fmla="*/ 2047942 h 2237474"/>
              <a:gd name="connsiteX131" fmla="*/ 2055737 w 12192000"/>
              <a:gd name="connsiteY131" fmla="*/ 2047704 h 2237474"/>
              <a:gd name="connsiteX132" fmla="*/ 2042244 w 12192000"/>
              <a:gd name="connsiteY132" fmla="*/ 2055560 h 2237474"/>
              <a:gd name="connsiteX133" fmla="*/ 1976224 w 12192000"/>
              <a:gd name="connsiteY133" fmla="*/ 2074257 h 2237474"/>
              <a:gd name="connsiteX134" fmla="*/ 1877728 w 12192000"/>
              <a:gd name="connsiteY134" fmla="*/ 2101004 h 2237474"/>
              <a:gd name="connsiteX135" fmla="*/ 1759056 w 12192000"/>
              <a:gd name="connsiteY135" fmla="*/ 2125608 h 2237474"/>
              <a:gd name="connsiteX136" fmla="*/ 1637948 w 12192000"/>
              <a:gd name="connsiteY136" fmla="*/ 2172597 h 2237474"/>
              <a:gd name="connsiteX137" fmla="*/ 1434549 w 12192000"/>
              <a:gd name="connsiteY137" fmla="*/ 2234522 h 2237474"/>
              <a:gd name="connsiteX138" fmla="*/ 1398481 w 12192000"/>
              <a:gd name="connsiteY138" fmla="*/ 2237074 h 2237474"/>
              <a:gd name="connsiteX139" fmla="*/ 1398407 w 12192000"/>
              <a:gd name="connsiteY139" fmla="*/ 2237095 h 2237474"/>
              <a:gd name="connsiteX140" fmla="*/ 1370962 w 12192000"/>
              <a:gd name="connsiteY140" fmla="*/ 2237474 h 2237474"/>
              <a:gd name="connsiteX141" fmla="*/ 1356367 w 12192000"/>
              <a:gd name="connsiteY141" fmla="*/ 2235089 h 2237474"/>
              <a:gd name="connsiteX142" fmla="*/ 1324828 w 12192000"/>
              <a:gd name="connsiteY142" fmla="*/ 2231968 h 2237474"/>
              <a:gd name="connsiteX143" fmla="*/ 1297744 w 12192000"/>
              <a:gd name="connsiteY143" fmla="*/ 2235849 h 2237474"/>
              <a:gd name="connsiteX144" fmla="*/ 1286236 w 12192000"/>
              <a:gd name="connsiteY144" fmla="*/ 2233135 h 2237474"/>
              <a:gd name="connsiteX145" fmla="*/ 1283504 w 12192000"/>
              <a:gd name="connsiteY145" fmla="*/ 2233797 h 2237474"/>
              <a:gd name="connsiteX146" fmla="*/ 1279765 w 12192000"/>
              <a:gd name="connsiteY146" fmla="*/ 2229639 h 2237474"/>
              <a:gd name="connsiteX147" fmla="*/ 1195347 w 12192000"/>
              <a:gd name="connsiteY147" fmla="*/ 2212354 h 2237474"/>
              <a:gd name="connsiteX148" fmla="*/ 970251 w 12192000"/>
              <a:gd name="connsiteY148" fmla="*/ 2221029 h 2237474"/>
              <a:gd name="connsiteX149" fmla="*/ 812914 w 12192000"/>
              <a:gd name="connsiteY149" fmla="*/ 2202752 h 2237474"/>
              <a:gd name="connsiteX150" fmla="*/ 800195 w 12192000"/>
              <a:gd name="connsiteY150" fmla="*/ 2209407 h 2237474"/>
              <a:gd name="connsiteX151" fmla="*/ 784978 w 12192000"/>
              <a:gd name="connsiteY151" fmla="*/ 2212360 h 2237474"/>
              <a:gd name="connsiteX152" fmla="*/ 681987 w 12192000"/>
              <a:gd name="connsiteY152" fmla="*/ 2216757 h 2237474"/>
              <a:gd name="connsiteX153" fmla="*/ 669923 w 12192000"/>
              <a:gd name="connsiteY153" fmla="*/ 2211682 h 2237474"/>
              <a:gd name="connsiteX154" fmla="*/ 648680 w 12192000"/>
              <a:gd name="connsiteY154" fmla="*/ 2206229 h 2237474"/>
              <a:gd name="connsiteX155" fmla="*/ 597225 w 12192000"/>
              <a:gd name="connsiteY155" fmla="*/ 2180999 h 2237474"/>
              <a:gd name="connsiteX156" fmla="*/ 558449 w 12192000"/>
              <a:gd name="connsiteY156" fmla="*/ 2182346 h 2237474"/>
              <a:gd name="connsiteX157" fmla="*/ 550517 w 12192000"/>
              <a:gd name="connsiteY157" fmla="*/ 2182060 h 2237474"/>
              <a:gd name="connsiteX158" fmla="*/ 550309 w 12192000"/>
              <a:gd name="connsiteY158" fmla="*/ 2181825 h 2237474"/>
              <a:gd name="connsiteX159" fmla="*/ 541836 w 12192000"/>
              <a:gd name="connsiteY159" fmla="*/ 2181063 h 2237474"/>
              <a:gd name="connsiteX160" fmla="*/ 536057 w 12192000"/>
              <a:gd name="connsiteY160" fmla="*/ 2181537 h 2237474"/>
              <a:gd name="connsiteX161" fmla="*/ 520671 w 12192000"/>
              <a:gd name="connsiteY161" fmla="*/ 2180980 h 2237474"/>
              <a:gd name="connsiteX162" fmla="*/ 515024 w 12192000"/>
              <a:gd name="connsiteY162" fmla="*/ 2179258 h 2237474"/>
              <a:gd name="connsiteX163" fmla="*/ 512278 w 12192000"/>
              <a:gd name="connsiteY163" fmla="*/ 2176369 h 2237474"/>
              <a:gd name="connsiteX164" fmla="*/ 480419 w 12192000"/>
              <a:gd name="connsiteY164" fmla="*/ 2167807 h 2237474"/>
              <a:gd name="connsiteX165" fmla="*/ 413835 w 12192000"/>
              <a:gd name="connsiteY165" fmla="*/ 2156783 h 2237474"/>
              <a:gd name="connsiteX166" fmla="*/ 376513 w 12192000"/>
              <a:gd name="connsiteY166" fmla="*/ 2154014 h 2237474"/>
              <a:gd name="connsiteX167" fmla="*/ 273386 w 12192000"/>
              <a:gd name="connsiteY167" fmla="*/ 2142551 h 2237474"/>
              <a:gd name="connsiteX168" fmla="*/ 169207 w 12192000"/>
              <a:gd name="connsiteY168" fmla="*/ 2128100 h 2237474"/>
              <a:gd name="connsiteX169" fmla="*/ 93149 w 12192000"/>
              <a:gd name="connsiteY169" fmla="*/ 2105324 h 2237474"/>
              <a:gd name="connsiteX170" fmla="*/ 88109 w 12192000"/>
              <a:gd name="connsiteY170" fmla="*/ 2106704 h 2237474"/>
              <a:gd name="connsiteX171" fmla="*/ 80022 w 12192000"/>
              <a:gd name="connsiteY171" fmla="*/ 2107254 h 2237474"/>
              <a:gd name="connsiteX172" fmla="*/ 79717 w 12192000"/>
              <a:gd name="connsiteY172" fmla="*/ 2107046 h 2237474"/>
              <a:gd name="connsiteX173" fmla="*/ 72352 w 12192000"/>
              <a:gd name="connsiteY173" fmla="*/ 2107991 h 2237474"/>
              <a:gd name="connsiteX174" fmla="*/ 37645 w 12192000"/>
              <a:gd name="connsiteY174" fmla="*/ 2115401 h 2237474"/>
              <a:gd name="connsiteX175" fmla="*/ 4572 w 12192000"/>
              <a:gd name="connsiteY175" fmla="*/ 2111091 h 2237474"/>
              <a:gd name="connsiteX176" fmla="*/ 0 w 12192000"/>
              <a:gd name="connsiteY176" fmla="*/ 2110468 h 2237474"/>
              <a:gd name="connsiteX177" fmla="*/ 0 w 12192000"/>
              <a:gd name="connsiteY17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48833 w 12192000"/>
              <a:gd name="connsiteY115" fmla="*/ 1986323 h 2237474"/>
              <a:gd name="connsiteX116" fmla="*/ 2718916 w 12192000"/>
              <a:gd name="connsiteY116" fmla="*/ 1990867 h 2237474"/>
              <a:gd name="connsiteX117" fmla="*/ 2713522 w 12192000"/>
              <a:gd name="connsiteY117" fmla="*/ 1990173 h 2237474"/>
              <a:gd name="connsiteX118" fmla="*/ 2578178 w 12192000"/>
              <a:gd name="connsiteY118" fmla="*/ 1990531 h 2237474"/>
              <a:gd name="connsiteX119" fmla="*/ 2476147 w 12192000"/>
              <a:gd name="connsiteY119" fmla="*/ 1998305 h 2237474"/>
              <a:gd name="connsiteX120" fmla="*/ 2373568 w 12192000"/>
              <a:gd name="connsiteY120" fmla="*/ 2003219 h 2237474"/>
              <a:gd name="connsiteX121" fmla="*/ 2287219 w 12192000"/>
              <a:gd name="connsiteY121" fmla="*/ 1998750 h 2237474"/>
              <a:gd name="connsiteX122" fmla="*/ 2243069 w 12192000"/>
              <a:gd name="connsiteY122" fmla="*/ 2015111 h 2237474"/>
              <a:gd name="connsiteX123" fmla="*/ 2186609 w 12192000"/>
              <a:gd name="connsiteY123" fmla="*/ 2008263 h 2237474"/>
              <a:gd name="connsiteX124" fmla="*/ 2164831 w 12192000"/>
              <a:gd name="connsiteY124" fmla="*/ 2010143 h 2237474"/>
              <a:gd name="connsiteX125" fmla="*/ 2152836 w 12192000"/>
              <a:gd name="connsiteY125" fmla="*/ 2010048 h 2237474"/>
              <a:gd name="connsiteX126" fmla="*/ 2117102 w 12192000"/>
              <a:gd name="connsiteY126" fmla="*/ 2023004 h 2237474"/>
              <a:gd name="connsiteX127" fmla="*/ 2111935 w 12192000"/>
              <a:gd name="connsiteY127" fmla="*/ 2023163 h 2237474"/>
              <a:gd name="connsiteX128" fmla="*/ 2089991 w 12192000"/>
              <a:gd name="connsiteY128" fmla="*/ 2034193 h 2237474"/>
              <a:gd name="connsiteX129" fmla="*/ 2058061 w 12192000"/>
              <a:gd name="connsiteY129" fmla="*/ 2047942 h 2237474"/>
              <a:gd name="connsiteX130" fmla="*/ 2055737 w 12192000"/>
              <a:gd name="connsiteY130" fmla="*/ 2047704 h 2237474"/>
              <a:gd name="connsiteX131" fmla="*/ 2042244 w 12192000"/>
              <a:gd name="connsiteY131" fmla="*/ 2055560 h 2237474"/>
              <a:gd name="connsiteX132" fmla="*/ 1976224 w 12192000"/>
              <a:gd name="connsiteY132" fmla="*/ 2074257 h 2237474"/>
              <a:gd name="connsiteX133" fmla="*/ 1877728 w 12192000"/>
              <a:gd name="connsiteY133" fmla="*/ 2101004 h 2237474"/>
              <a:gd name="connsiteX134" fmla="*/ 1759056 w 12192000"/>
              <a:gd name="connsiteY134" fmla="*/ 2125608 h 2237474"/>
              <a:gd name="connsiteX135" fmla="*/ 1637948 w 12192000"/>
              <a:gd name="connsiteY135" fmla="*/ 2172597 h 2237474"/>
              <a:gd name="connsiteX136" fmla="*/ 1434549 w 12192000"/>
              <a:gd name="connsiteY136" fmla="*/ 2234522 h 2237474"/>
              <a:gd name="connsiteX137" fmla="*/ 1398481 w 12192000"/>
              <a:gd name="connsiteY137" fmla="*/ 2237074 h 2237474"/>
              <a:gd name="connsiteX138" fmla="*/ 1398407 w 12192000"/>
              <a:gd name="connsiteY138" fmla="*/ 2237095 h 2237474"/>
              <a:gd name="connsiteX139" fmla="*/ 1370962 w 12192000"/>
              <a:gd name="connsiteY139" fmla="*/ 2237474 h 2237474"/>
              <a:gd name="connsiteX140" fmla="*/ 1356367 w 12192000"/>
              <a:gd name="connsiteY140" fmla="*/ 2235089 h 2237474"/>
              <a:gd name="connsiteX141" fmla="*/ 1324828 w 12192000"/>
              <a:gd name="connsiteY141" fmla="*/ 2231968 h 2237474"/>
              <a:gd name="connsiteX142" fmla="*/ 1297744 w 12192000"/>
              <a:gd name="connsiteY142" fmla="*/ 2235849 h 2237474"/>
              <a:gd name="connsiteX143" fmla="*/ 1286236 w 12192000"/>
              <a:gd name="connsiteY143" fmla="*/ 2233135 h 2237474"/>
              <a:gd name="connsiteX144" fmla="*/ 1283504 w 12192000"/>
              <a:gd name="connsiteY144" fmla="*/ 2233797 h 2237474"/>
              <a:gd name="connsiteX145" fmla="*/ 1279765 w 12192000"/>
              <a:gd name="connsiteY145" fmla="*/ 2229639 h 2237474"/>
              <a:gd name="connsiteX146" fmla="*/ 1195347 w 12192000"/>
              <a:gd name="connsiteY146" fmla="*/ 2212354 h 2237474"/>
              <a:gd name="connsiteX147" fmla="*/ 970251 w 12192000"/>
              <a:gd name="connsiteY147" fmla="*/ 2221029 h 2237474"/>
              <a:gd name="connsiteX148" fmla="*/ 812914 w 12192000"/>
              <a:gd name="connsiteY148" fmla="*/ 2202752 h 2237474"/>
              <a:gd name="connsiteX149" fmla="*/ 800195 w 12192000"/>
              <a:gd name="connsiteY149" fmla="*/ 2209407 h 2237474"/>
              <a:gd name="connsiteX150" fmla="*/ 784978 w 12192000"/>
              <a:gd name="connsiteY150" fmla="*/ 2212360 h 2237474"/>
              <a:gd name="connsiteX151" fmla="*/ 681987 w 12192000"/>
              <a:gd name="connsiteY151" fmla="*/ 2216757 h 2237474"/>
              <a:gd name="connsiteX152" fmla="*/ 669923 w 12192000"/>
              <a:gd name="connsiteY152" fmla="*/ 2211682 h 2237474"/>
              <a:gd name="connsiteX153" fmla="*/ 648680 w 12192000"/>
              <a:gd name="connsiteY153" fmla="*/ 2206229 h 2237474"/>
              <a:gd name="connsiteX154" fmla="*/ 597225 w 12192000"/>
              <a:gd name="connsiteY154" fmla="*/ 2180999 h 2237474"/>
              <a:gd name="connsiteX155" fmla="*/ 558449 w 12192000"/>
              <a:gd name="connsiteY155" fmla="*/ 2182346 h 2237474"/>
              <a:gd name="connsiteX156" fmla="*/ 550517 w 12192000"/>
              <a:gd name="connsiteY156" fmla="*/ 2182060 h 2237474"/>
              <a:gd name="connsiteX157" fmla="*/ 550309 w 12192000"/>
              <a:gd name="connsiteY157" fmla="*/ 2181825 h 2237474"/>
              <a:gd name="connsiteX158" fmla="*/ 541836 w 12192000"/>
              <a:gd name="connsiteY158" fmla="*/ 2181063 h 2237474"/>
              <a:gd name="connsiteX159" fmla="*/ 536057 w 12192000"/>
              <a:gd name="connsiteY159" fmla="*/ 2181537 h 2237474"/>
              <a:gd name="connsiteX160" fmla="*/ 520671 w 12192000"/>
              <a:gd name="connsiteY160" fmla="*/ 2180980 h 2237474"/>
              <a:gd name="connsiteX161" fmla="*/ 515024 w 12192000"/>
              <a:gd name="connsiteY161" fmla="*/ 2179258 h 2237474"/>
              <a:gd name="connsiteX162" fmla="*/ 512278 w 12192000"/>
              <a:gd name="connsiteY162" fmla="*/ 2176369 h 2237474"/>
              <a:gd name="connsiteX163" fmla="*/ 480419 w 12192000"/>
              <a:gd name="connsiteY163" fmla="*/ 2167807 h 2237474"/>
              <a:gd name="connsiteX164" fmla="*/ 413835 w 12192000"/>
              <a:gd name="connsiteY164" fmla="*/ 2156783 h 2237474"/>
              <a:gd name="connsiteX165" fmla="*/ 376513 w 12192000"/>
              <a:gd name="connsiteY165" fmla="*/ 2154014 h 2237474"/>
              <a:gd name="connsiteX166" fmla="*/ 273386 w 12192000"/>
              <a:gd name="connsiteY166" fmla="*/ 2142551 h 2237474"/>
              <a:gd name="connsiteX167" fmla="*/ 169207 w 12192000"/>
              <a:gd name="connsiteY167" fmla="*/ 2128100 h 2237474"/>
              <a:gd name="connsiteX168" fmla="*/ 93149 w 12192000"/>
              <a:gd name="connsiteY168" fmla="*/ 2105324 h 2237474"/>
              <a:gd name="connsiteX169" fmla="*/ 88109 w 12192000"/>
              <a:gd name="connsiteY169" fmla="*/ 2106704 h 2237474"/>
              <a:gd name="connsiteX170" fmla="*/ 80022 w 12192000"/>
              <a:gd name="connsiteY170" fmla="*/ 2107254 h 2237474"/>
              <a:gd name="connsiteX171" fmla="*/ 79717 w 12192000"/>
              <a:gd name="connsiteY171" fmla="*/ 2107046 h 2237474"/>
              <a:gd name="connsiteX172" fmla="*/ 72352 w 12192000"/>
              <a:gd name="connsiteY172" fmla="*/ 2107991 h 2237474"/>
              <a:gd name="connsiteX173" fmla="*/ 37645 w 12192000"/>
              <a:gd name="connsiteY173" fmla="*/ 2115401 h 2237474"/>
              <a:gd name="connsiteX174" fmla="*/ 4572 w 12192000"/>
              <a:gd name="connsiteY174" fmla="*/ 2111091 h 2237474"/>
              <a:gd name="connsiteX175" fmla="*/ 0 w 12192000"/>
              <a:gd name="connsiteY175" fmla="*/ 2110468 h 2237474"/>
              <a:gd name="connsiteX176" fmla="*/ 0 w 12192000"/>
              <a:gd name="connsiteY17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18916 w 12192000"/>
              <a:gd name="connsiteY115" fmla="*/ 1990867 h 2237474"/>
              <a:gd name="connsiteX116" fmla="*/ 2713522 w 12192000"/>
              <a:gd name="connsiteY116" fmla="*/ 1990173 h 2237474"/>
              <a:gd name="connsiteX117" fmla="*/ 2578178 w 12192000"/>
              <a:gd name="connsiteY117" fmla="*/ 1990531 h 2237474"/>
              <a:gd name="connsiteX118" fmla="*/ 2476147 w 12192000"/>
              <a:gd name="connsiteY118" fmla="*/ 1998305 h 2237474"/>
              <a:gd name="connsiteX119" fmla="*/ 2373568 w 12192000"/>
              <a:gd name="connsiteY119" fmla="*/ 2003219 h 2237474"/>
              <a:gd name="connsiteX120" fmla="*/ 2287219 w 12192000"/>
              <a:gd name="connsiteY120" fmla="*/ 1998750 h 2237474"/>
              <a:gd name="connsiteX121" fmla="*/ 2243069 w 12192000"/>
              <a:gd name="connsiteY121" fmla="*/ 2015111 h 2237474"/>
              <a:gd name="connsiteX122" fmla="*/ 2186609 w 12192000"/>
              <a:gd name="connsiteY122" fmla="*/ 2008263 h 2237474"/>
              <a:gd name="connsiteX123" fmla="*/ 2164831 w 12192000"/>
              <a:gd name="connsiteY123" fmla="*/ 2010143 h 2237474"/>
              <a:gd name="connsiteX124" fmla="*/ 2152836 w 12192000"/>
              <a:gd name="connsiteY124" fmla="*/ 2010048 h 2237474"/>
              <a:gd name="connsiteX125" fmla="*/ 2117102 w 12192000"/>
              <a:gd name="connsiteY125" fmla="*/ 2023004 h 2237474"/>
              <a:gd name="connsiteX126" fmla="*/ 2111935 w 12192000"/>
              <a:gd name="connsiteY126" fmla="*/ 2023163 h 2237474"/>
              <a:gd name="connsiteX127" fmla="*/ 2089991 w 12192000"/>
              <a:gd name="connsiteY127" fmla="*/ 2034193 h 2237474"/>
              <a:gd name="connsiteX128" fmla="*/ 2058061 w 12192000"/>
              <a:gd name="connsiteY128" fmla="*/ 2047942 h 2237474"/>
              <a:gd name="connsiteX129" fmla="*/ 2055737 w 12192000"/>
              <a:gd name="connsiteY129" fmla="*/ 2047704 h 2237474"/>
              <a:gd name="connsiteX130" fmla="*/ 2042244 w 12192000"/>
              <a:gd name="connsiteY130" fmla="*/ 2055560 h 2237474"/>
              <a:gd name="connsiteX131" fmla="*/ 1976224 w 12192000"/>
              <a:gd name="connsiteY131" fmla="*/ 2074257 h 2237474"/>
              <a:gd name="connsiteX132" fmla="*/ 1877728 w 12192000"/>
              <a:gd name="connsiteY132" fmla="*/ 2101004 h 2237474"/>
              <a:gd name="connsiteX133" fmla="*/ 1759056 w 12192000"/>
              <a:gd name="connsiteY133" fmla="*/ 2125608 h 2237474"/>
              <a:gd name="connsiteX134" fmla="*/ 1637948 w 12192000"/>
              <a:gd name="connsiteY134" fmla="*/ 2172597 h 2237474"/>
              <a:gd name="connsiteX135" fmla="*/ 1434549 w 12192000"/>
              <a:gd name="connsiteY135" fmla="*/ 2234522 h 2237474"/>
              <a:gd name="connsiteX136" fmla="*/ 1398481 w 12192000"/>
              <a:gd name="connsiteY136" fmla="*/ 2237074 h 2237474"/>
              <a:gd name="connsiteX137" fmla="*/ 1398407 w 12192000"/>
              <a:gd name="connsiteY137" fmla="*/ 2237095 h 2237474"/>
              <a:gd name="connsiteX138" fmla="*/ 1370962 w 12192000"/>
              <a:gd name="connsiteY138" fmla="*/ 2237474 h 2237474"/>
              <a:gd name="connsiteX139" fmla="*/ 1356367 w 12192000"/>
              <a:gd name="connsiteY139" fmla="*/ 2235089 h 2237474"/>
              <a:gd name="connsiteX140" fmla="*/ 1324828 w 12192000"/>
              <a:gd name="connsiteY140" fmla="*/ 2231968 h 2237474"/>
              <a:gd name="connsiteX141" fmla="*/ 1297744 w 12192000"/>
              <a:gd name="connsiteY141" fmla="*/ 2235849 h 2237474"/>
              <a:gd name="connsiteX142" fmla="*/ 1286236 w 12192000"/>
              <a:gd name="connsiteY142" fmla="*/ 2233135 h 2237474"/>
              <a:gd name="connsiteX143" fmla="*/ 1283504 w 12192000"/>
              <a:gd name="connsiteY143" fmla="*/ 2233797 h 2237474"/>
              <a:gd name="connsiteX144" fmla="*/ 1279765 w 12192000"/>
              <a:gd name="connsiteY144" fmla="*/ 2229639 h 2237474"/>
              <a:gd name="connsiteX145" fmla="*/ 1195347 w 12192000"/>
              <a:gd name="connsiteY145" fmla="*/ 2212354 h 2237474"/>
              <a:gd name="connsiteX146" fmla="*/ 970251 w 12192000"/>
              <a:gd name="connsiteY146" fmla="*/ 2221029 h 2237474"/>
              <a:gd name="connsiteX147" fmla="*/ 812914 w 12192000"/>
              <a:gd name="connsiteY147" fmla="*/ 2202752 h 2237474"/>
              <a:gd name="connsiteX148" fmla="*/ 800195 w 12192000"/>
              <a:gd name="connsiteY148" fmla="*/ 2209407 h 2237474"/>
              <a:gd name="connsiteX149" fmla="*/ 784978 w 12192000"/>
              <a:gd name="connsiteY149" fmla="*/ 2212360 h 2237474"/>
              <a:gd name="connsiteX150" fmla="*/ 681987 w 12192000"/>
              <a:gd name="connsiteY150" fmla="*/ 2216757 h 2237474"/>
              <a:gd name="connsiteX151" fmla="*/ 669923 w 12192000"/>
              <a:gd name="connsiteY151" fmla="*/ 2211682 h 2237474"/>
              <a:gd name="connsiteX152" fmla="*/ 648680 w 12192000"/>
              <a:gd name="connsiteY152" fmla="*/ 2206229 h 2237474"/>
              <a:gd name="connsiteX153" fmla="*/ 597225 w 12192000"/>
              <a:gd name="connsiteY153" fmla="*/ 2180999 h 2237474"/>
              <a:gd name="connsiteX154" fmla="*/ 558449 w 12192000"/>
              <a:gd name="connsiteY154" fmla="*/ 2182346 h 2237474"/>
              <a:gd name="connsiteX155" fmla="*/ 550517 w 12192000"/>
              <a:gd name="connsiteY155" fmla="*/ 2182060 h 2237474"/>
              <a:gd name="connsiteX156" fmla="*/ 550309 w 12192000"/>
              <a:gd name="connsiteY156" fmla="*/ 2181825 h 2237474"/>
              <a:gd name="connsiteX157" fmla="*/ 541836 w 12192000"/>
              <a:gd name="connsiteY157" fmla="*/ 2181063 h 2237474"/>
              <a:gd name="connsiteX158" fmla="*/ 536057 w 12192000"/>
              <a:gd name="connsiteY158" fmla="*/ 2181537 h 2237474"/>
              <a:gd name="connsiteX159" fmla="*/ 520671 w 12192000"/>
              <a:gd name="connsiteY159" fmla="*/ 2180980 h 2237474"/>
              <a:gd name="connsiteX160" fmla="*/ 515024 w 12192000"/>
              <a:gd name="connsiteY160" fmla="*/ 2179258 h 2237474"/>
              <a:gd name="connsiteX161" fmla="*/ 512278 w 12192000"/>
              <a:gd name="connsiteY161" fmla="*/ 2176369 h 2237474"/>
              <a:gd name="connsiteX162" fmla="*/ 480419 w 12192000"/>
              <a:gd name="connsiteY162" fmla="*/ 2167807 h 2237474"/>
              <a:gd name="connsiteX163" fmla="*/ 413835 w 12192000"/>
              <a:gd name="connsiteY163" fmla="*/ 2156783 h 2237474"/>
              <a:gd name="connsiteX164" fmla="*/ 376513 w 12192000"/>
              <a:gd name="connsiteY164" fmla="*/ 2154014 h 2237474"/>
              <a:gd name="connsiteX165" fmla="*/ 273386 w 12192000"/>
              <a:gd name="connsiteY165" fmla="*/ 2142551 h 2237474"/>
              <a:gd name="connsiteX166" fmla="*/ 169207 w 12192000"/>
              <a:gd name="connsiteY166" fmla="*/ 2128100 h 2237474"/>
              <a:gd name="connsiteX167" fmla="*/ 93149 w 12192000"/>
              <a:gd name="connsiteY167" fmla="*/ 2105324 h 2237474"/>
              <a:gd name="connsiteX168" fmla="*/ 88109 w 12192000"/>
              <a:gd name="connsiteY168" fmla="*/ 2106704 h 2237474"/>
              <a:gd name="connsiteX169" fmla="*/ 80022 w 12192000"/>
              <a:gd name="connsiteY169" fmla="*/ 2107254 h 2237474"/>
              <a:gd name="connsiteX170" fmla="*/ 79717 w 12192000"/>
              <a:gd name="connsiteY170" fmla="*/ 2107046 h 2237474"/>
              <a:gd name="connsiteX171" fmla="*/ 72352 w 12192000"/>
              <a:gd name="connsiteY171" fmla="*/ 2107991 h 2237474"/>
              <a:gd name="connsiteX172" fmla="*/ 37645 w 12192000"/>
              <a:gd name="connsiteY172" fmla="*/ 2115401 h 2237474"/>
              <a:gd name="connsiteX173" fmla="*/ 4572 w 12192000"/>
              <a:gd name="connsiteY173" fmla="*/ 2111091 h 2237474"/>
              <a:gd name="connsiteX174" fmla="*/ 0 w 12192000"/>
              <a:gd name="connsiteY174" fmla="*/ 2110468 h 2237474"/>
              <a:gd name="connsiteX175" fmla="*/ 0 w 12192000"/>
              <a:gd name="connsiteY17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86236 w 12192000"/>
              <a:gd name="connsiteY141" fmla="*/ 2233135 h 2237474"/>
              <a:gd name="connsiteX142" fmla="*/ 1283504 w 12192000"/>
              <a:gd name="connsiteY142" fmla="*/ 2233797 h 2237474"/>
              <a:gd name="connsiteX143" fmla="*/ 1279765 w 12192000"/>
              <a:gd name="connsiteY143" fmla="*/ 2229639 h 2237474"/>
              <a:gd name="connsiteX144" fmla="*/ 1195347 w 12192000"/>
              <a:gd name="connsiteY144" fmla="*/ 2212354 h 2237474"/>
              <a:gd name="connsiteX145" fmla="*/ 970251 w 12192000"/>
              <a:gd name="connsiteY145" fmla="*/ 2221029 h 2237474"/>
              <a:gd name="connsiteX146" fmla="*/ 812914 w 12192000"/>
              <a:gd name="connsiteY146" fmla="*/ 2202752 h 2237474"/>
              <a:gd name="connsiteX147" fmla="*/ 800195 w 12192000"/>
              <a:gd name="connsiteY147" fmla="*/ 2209407 h 2237474"/>
              <a:gd name="connsiteX148" fmla="*/ 784978 w 12192000"/>
              <a:gd name="connsiteY148" fmla="*/ 2212360 h 2237474"/>
              <a:gd name="connsiteX149" fmla="*/ 681987 w 12192000"/>
              <a:gd name="connsiteY149" fmla="*/ 2216757 h 2237474"/>
              <a:gd name="connsiteX150" fmla="*/ 669923 w 12192000"/>
              <a:gd name="connsiteY150" fmla="*/ 2211682 h 2237474"/>
              <a:gd name="connsiteX151" fmla="*/ 648680 w 12192000"/>
              <a:gd name="connsiteY151" fmla="*/ 2206229 h 2237474"/>
              <a:gd name="connsiteX152" fmla="*/ 597225 w 12192000"/>
              <a:gd name="connsiteY152" fmla="*/ 2180999 h 2237474"/>
              <a:gd name="connsiteX153" fmla="*/ 558449 w 12192000"/>
              <a:gd name="connsiteY153" fmla="*/ 2182346 h 2237474"/>
              <a:gd name="connsiteX154" fmla="*/ 550517 w 12192000"/>
              <a:gd name="connsiteY154" fmla="*/ 2182060 h 2237474"/>
              <a:gd name="connsiteX155" fmla="*/ 550309 w 12192000"/>
              <a:gd name="connsiteY155" fmla="*/ 2181825 h 2237474"/>
              <a:gd name="connsiteX156" fmla="*/ 541836 w 12192000"/>
              <a:gd name="connsiteY156" fmla="*/ 2181063 h 2237474"/>
              <a:gd name="connsiteX157" fmla="*/ 536057 w 12192000"/>
              <a:gd name="connsiteY157" fmla="*/ 2181537 h 2237474"/>
              <a:gd name="connsiteX158" fmla="*/ 520671 w 12192000"/>
              <a:gd name="connsiteY158" fmla="*/ 2180980 h 2237474"/>
              <a:gd name="connsiteX159" fmla="*/ 515024 w 12192000"/>
              <a:gd name="connsiteY159" fmla="*/ 2179258 h 2237474"/>
              <a:gd name="connsiteX160" fmla="*/ 512278 w 12192000"/>
              <a:gd name="connsiteY160" fmla="*/ 2176369 h 2237474"/>
              <a:gd name="connsiteX161" fmla="*/ 480419 w 12192000"/>
              <a:gd name="connsiteY161" fmla="*/ 2167807 h 2237474"/>
              <a:gd name="connsiteX162" fmla="*/ 413835 w 12192000"/>
              <a:gd name="connsiteY162" fmla="*/ 2156783 h 2237474"/>
              <a:gd name="connsiteX163" fmla="*/ 376513 w 12192000"/>
              <a:gd name="connsiteY163" fmla="*/ 2154014 h 2237474"/>
              <a:gd name="connsiteX164" fmla="*/ 273386 w 12192000"/>
              <a:gd name="connsiteY164" fmla="*/ 2142551 h 2237474"/>
              <a:gd name="connsiteX165" fmla="*/ 169207 w 12192000"/>
              <a:gd name="connsiteY165" fmla="*/ 2128100 h 2237474"/>
              <a:gd name="connsiteX166" fmla="*/ 93149 w 12192000"/>
              <a:gd name="connsiteY166" fmla="*/ 2105324 h 2237474"/>
              <a:gd name="connsiteX167" fmla="*/ 88109 w 12192000"/>
              <a:gd name="connsiteY167" fmla="*/ 2106704 h 2237474"/>
              <a:gd name="connsiteX168" fmla="*/ 80022 w 12192000"/>
              <a:gd name="connsiteY168" fmla="*/ 2107254 h 2237474"/>
              <a:gd name="connsiteX169" fmla="*/ 79717 w 12192000"/>
              <a:gd name="connsiteY169" fmla="*/ 2107046 h 2237474"/>
              <a:gd name="connsiteX170" fmla="*/ 72352 w 12192000"/>
              <a:gd name="connsiteY170" fmla="*/ 2107991 h 2237474"/>
              <a:gd name="connsiteX171" fmla="*/ 37645 w 12192000"/>
              <a:gd name="connsiteY171" fmla="*/ 2115401 h 2237474"/>
              <a:gd name="connsiteX172" fmla="*/ 4572 w 12192000"/>
              <a:gd name="connsiteY172" fmla="*/ 2111091 h 2237474"/>
              <a:gd name="connsiteX173" fmla="*/ 0 w 12192000"/>
              <a:gd name="connsiteY173" fmla="*/ 2110468 h 2237474"/>
              <a:gd name="connsiteX174" fmla="*/ 0 w 12192000"/>
              <a:gd name="connsiteY17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86236 w 12192000"/>
              <a:gd name="connsiteY141" fmla="*/ 2233135 h 2237474"/>
              <a:gd name="connsiteX142" fmla="*/ 1279765 w 12192000"/>
              <a:gd name="connsiteY142" fmla="*/ 2229639 h 2237474"/>
              <a:gd name="connsiteX143" fmla="*/ 1195347 w 12192000"/>
              <a:gd name="connsiteY143" fmla="*/ 2212354 h 2237474"/>
              <a:gd name="connsiteX144" fmla="*/ 970251 w 12192000"/>
              <a:gd name="connsiteY144" fmla="*/ 2221029 h 2237474"/>
              <a:gd name="connsiteX145" fmla="*/ 812914 w 12192000"/>
              <a:gd name="connsiteY145" fmla="*/ 2202752 h 2237474"/>
              <a:gd name="connsiteX146" fmla="*/ 800195 w 12192000"/>
              <a:gd name="connsiteY146" fmla="*/ 2209407 h 2237474"/>
              <a:gd name="connsiteX147" fmla="*/ 784978 w 12192000"/>
              <a:gd name="connsiteY147" fmla="*/ 2212360 h 2237474"/>
              <a:gd name="connsiteX148" fmla="*/ 681987 w 12192000"/>
              <a:gd name="connsiteY148" fmla="*/ 2216757 h 2237474"/>
              <a:gd name="connsiteX149" fmla="*/ 669923 w 12192000"/>
              <a:gd name="connsiteY149" fmla="*/ 2211682 h 2237474"/>
              <a:gd name="connsiteX150" fmla="*/ 648680 w 12192000"/>
              <a:gd name="connsiteY150" fmla="*/ 2206229 h 2237474"/>
              <a:gd name="connsiteX151" fmla="*/ 597225 w 12192000"/>
              <a:gd name="connsiteY151" fmla="*/ 2180999 h 2237474"/>
              <a:gd name="connsiteX152" fmla="*/ 558449 w 12192000"/>
              <a:gd name="connsiteY152" fmla="*/ 2182346 h 2237474"/>
              <a:gd name="connsiteX153" fmla="*/ 550517 w 12192000"/>
              <a:gd name="connsiteY153" fmla="*/ 2182060 h 2237474"/>
              <a:gd name="connsiteX154" fmla="*/ 550309 w 12192000"/>
              <a:gd name="connsiteY154" fmla="*/ 2181825 h 2237474"/>
              <a:gd name="connsiteX155" fmla="*/ 541836 w 12192000"/>
              <a:gd name="connsiteY155" fmla="*/ 2181063 h 2237474"/>
              <a:gd name="connsiteX156" fmla="*/ 536057 w 12192000"/>
              <a:gd name="connsiteY156" fmla="*/ 2181537 h 2237474"/>
              <a:gd name="connsiteX157" fmla="*/ 520671 w 12192000"/>
              <a:gd name="connsiteY157" fmla="*/ 2180980 h 2237474"/>
              <a:gd name="connsiteX158" fmla="*/ 515024 w 12192000"/>
              <a:gd name="connsiteY158" fmla="*/ 2179258 h 2237474"/>
              <a:gd name="connsiteX159" fmla="*/ 512278 w 12192000"/>
              <a:gd name="connsiteY159" fmla="*/ 2176369 h 2237474"/>
              <a:gd name="connsiteX160" fmla="*/ 480419 w 12192000"/>
              <a:gd name="connsiteY160" fmla="*/ 2167807 h 2237474"/>
              <a:gd name="connsiteX161" fmla="*/ 413835 w 12192000"/>
              <a:gd name="connsiteY161" fmla="*/ 2156783 h 2237474"/>
              <a:gd name="connsiteX162" fmla="*/ 376513 w 12192000"/>
              <a:gd name="connsiteY162" fmla="*/ 2154014 h 2237474"/>
              <a:gd name="connsiteX163" fmla="*/ 273386 w 12192000"/>
              <a:gd name="connsiteY163" fmla="*/ 2142551 h 2237474"/>
              <a:gd name="connsiteX164" fmla="*/ 169207 w 12192000"/>
              <a:gd name="connsiteY164" fmla="*/ 2128100 h 2237474"/>
              <a:gd name="connsiteX165" fmla="*/ 93149 w 12192000"/>
              <a:gd name="connsiteY165" fmla="*/ 2105324 h 2237474"/>
              <a:gd name="connsiteX166" fmla="*/ 88109 w 12192000"/>
              <a:gd name="connsiteY166" fmla="*/ 2106704 h 2237474"/>
              <a:gd name="connsiteX167" fmla="*/ 80022 w 12192000"/>
              <a:gd name="connsiteY167" fmla="*/ 2107254 h 2237474"/>
              <a:gd name="connsiteX168" fmla="*/ 79717 w 12192000"/>
              <a:gd name="connsiteY168" fmla="*/ 2107046 h 2237474"/>
              <a:gd name="connsiteX169" fmla="*/ 72352 w 12192000"/>
              <a:gd name="connsiteY169" fmla="*/ 2107991 h 2237474"/>
              <a:gd name="connsiteX170" fmla="*/ 37645 w 12192000"/>
              <a:gd name="connsiteY170" fmla="*/ 2115401 h 2237474"/>
              <a:gd name="connsiteX171" fmla="*/ 4572 w 12192000"/>
              <a:gd name="connsiteY171" fmla="*/ 2111091 h 2237474"/>
              <a:gd name="connsiteX172" fmla="*/ 0 w 12192000"/>
              <a:gd name="connsiteY172" fmla="*/ 2110468 h 2237474"/>
              <a:gd name="connsiteX173" fmla="*/ 0 w 12192000"/>
              <a:gd name="connsiteY17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79765 w 12192000"/>
              <a:gd name="connsiteY141" fmla="*/ 2229639 h 2237474"/>
              <a:gd name="connsiteX142" fmla="*/ 1195347 w 12192000"/>
              <a:gd name="connsiteY142" fmla="*/ 2212354 h 2237474"/>
              <a:gd name="connsiteX143" fmla="*/ 970251 w 12192000"/>
              <a:gd name="connsiteY143" fmla="*/ 2221029 h 2237474"/>
              <a:gd name="connsiteX144" fmla="*/ 812914 w 12192000"/>
              <a:gd name="connsiteY144" fmla="*/ 2202752 h 2237474"/>
              <a:gd name="connsiteX145" fmla="*/ 800195 w 12192000"/>
              <a:gd name="connsiteY145" fmla="*/ 2209407 h 2237474"/>
              <a:gd name="connsiteX146" fmla="*/ 784978 w 12192000"/>
              <a:gd name="connsiteY146" fmla="*/ 2212360 h 2237474"/>
              <a:gd name="connsiteX147" fmla="*/ 681987 w 12192000"/>
              <a:gd name="connsiteY147" fmla="*/ 2216757 h 2237474"/>
              <a:gd name="connsiteX148" fmla="*/ 669923 w 12192000"/>
              <a:gd name="connsiteY148" fmla="*/ 2211682 h 2237474"/>
              <a:gd name="connsiteX149" fmla="*/ 648680 w 12192000"/>
              <a:gd name="connsiteY149" fmla="*/ 2206229 h 2237474"/>
              <a:gd name="connsiteX150" fmla="*/ 597225 w 12192000"/>
              <a:gd name="connsiteY150" fmla="*/ 2180999 h 2237474"/>
              <a:gd name="connsiteX151" fmla="*/ 558449 w 12192000"/>
              <a:gd name="connsiteY151" fmla="*/ 2182346 h 2237474"/>
              <a:gd name="connsiteX152" fmla="*/ 550517 w 12192000"/>
              <a:gd name="connsiteY152" fmla="*/ 2182060 h 2237474"/>
              <a:gd name="connsiteX153" fmla="*/ 550309 w 12192000"/>
              <a:gd name="connsiteY153" fmla="*/ 2181825 h 2237474"/>
              <a:gd name="connsiteX154" fmla="*/ 541836 w 12192000"/>
              <a:gd name="connsiteY154" fmla="*/ 2181063 h 2237474"/>
              <a:gd name="connsiteX155" fmla="*/ 536057 w 12192000"/>
              <a:gd name="connsiteY155" fmla="*/ 2181537 h 2237474"/>
              <a:gd name="connsiteX156" fmla="*/ 520671 w 12192000"/>
              <a:gd name="connsiteY156" fmla="*/ 2180980 h 2237474"/>
              <a:gd name="connsiteX157" fmla="*/ 515024 w 12192000"/>
              <a:gd name="connsiteY157" fmla="*/ 2179258 h 2237474"/>
              <a:gd name="connsiteX158" fmla="*/ 512278 w 12192000"/>
              <a:gd name="connsiteY158" fmla="*/ 2176369 h 2237474"/>
              <a:gd name="connsiteX159" fmla="*/ 480419 w 12192000"/>
              <a:gd name="connsiteY159" fmla="*/ 2167807 h 2237474"/>
              <a:gd name="connsiteX160" fmla="*/ 413835 w 12192000"/>
              <a:gd name="connsiteY160" fmla="*/ 2156783 h 2237474"/>
              <a:gd name="connsiteX161" fmla="*/ 376513 w 12192000"/>
              <a:gd name="connsiteY161" fmla="*/ 2154014 h 2237474"/>
              <a:gd name="connsiteX162" fmla="*/ 273386 w 12192000"/>
              <a:gd name="connsiteY162" fmla="*/ 2142551 h 2237474"/>
              <a:gd name="connsiteX163" fmla="*/ 169207 w 12192000"/>
              <a:gd name="connsiteY163" fmla="*/ 2128100 h 2237474"/>
              <a:gd name="connsiteX164" fmla="*/ 93149 w 12192000"/>
              <a:gd name="connsiteY164" fmla="*/ 2105324 h 2237474"/>
              <a:gd name="connsiteX165" fmla="*/ 88109 w 12192000"/>
              <a:gd name="connsiteY165" fmla="*/ 2106704 h 2237474"/>
              <a:gd name="connsiteX166" fmla="*/ 80022 w 12192000"/>
              <a:gd name="connsiteY166" fmla="*/ 2107254 h 2237474"/>
              <a:gd name="connsiteX167" fmla="*/ 79717 w 12192000"/>
              <a:gd name="connsiteY167" fmla="*/ 2107046 h 2237474"/>
              <a:gd name="connsiteX168" fmla="*/ 72352 w 12192000"/>
              <a:gd name="connsiteY168" fmla="*/ 2107991 h 2237474"/>
              <a:gd name="connsiteX169" fmla="*/ 37645 w 12192000"/>
              <a:gd name="connsiteY169" fmla="*/ 2115401 h 2237474"/>
              <a:gd name="connsiteX170" fmla="*/ 4572 w 12192000"/>
              <a:gd name="connsiteY170" fmla="*/ 2111091 h 2237474"/>
              <a:gd name="connsiteX171" fmla="*/ 0 w 12192000"/>
              <a:gd name="connsiteY171" fmla="*/ 2110468 h 2237474"/>
              <a:gd name="connsiteX172" fmla="*/ 0 w 12192000"/>
              <a:gd name="connsiteY17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79765 w 12192000"/>
              <a:gd name="connsiteY140" fmla="*/ 2229639 h 2237474"/>
              <a:gd name="connsiteX141" fmla="*/ 1195347 w 12192000"/>
              <a:gd name="connsiteY141" fmla="*/ 2212354 h 2237474"/>
              <a:gd name="connsiteX142" fmla="*/ 970251 w 12192000"/>
              <a:gd name="connsiteY142" fmla="*/ 2221029 h 2237474"/>
              <a:gd name="connsiteX143" fmla="*/ 812914 w 12192000"/>
              <a:gd name="connsiteY143" fmla="*/ 2202752 h 2237474"/>
              <a:gd name="connsiteX144" fmla="*/ 800195 w 12192000"/>
              <a:gd name="connsiteY144" fmla="*/ 2209407 h 2237474"/>
              <a:gd name="connsiteX145" fmla="*/ 784978 w 12192000"/>
              <a:gd name="connsiteY145" fmla="*/ 2212360 h 2237474"/>
              <a:gd name="connsiteX146" fmla="*/ 681987 w 12192000"/>
              <a:gd name="connsiteY146" fmla="*/ 2216757 h 2237474"/>
              <a:gd name="connsiteX147" fmla="*/ 669923 w 12192000"/>
              <a:gd name="connsiteY147" fmla="*/ 2211682 h 2237474"/>
              <a:gd name="connsiteX148" fmla="*/ 648680 w 12192000"/>
              <a:gd name="connsiteY148" fmla="*/ 2206229 h 2237474"/>
              <a:gd name="connsiteX149" fmla="*/ 597225 w 12192000"/>
              <a:gd name="connsiteY149" fmla="*/ 2180999 h 2237474"/>
              <a:gd name="connsiteX150" fmla="*/ 558449 w 12192000"/>
              <a:gd name="connsiteY150" fmla="*/ 2182346 h 2237474"/>
              <a:gd name="connsiteX151" fmla="*/ 550517 w 12192000"/>
              <a:gd name="connsiteY151" fmla="*/ 2182060 h 2237474"/>
              <a:gd name="connsiteX152" fmla="*/ 550309 w 12192000"/>
              <a:gd name="connsiteY152" fmla="*/ 2181825 h 2237474"/>
              <a:gd name="connsiteX153" fmla="*/ 541836 w 12192000"/>
              <a:gd name="connsiteY153" fmla="*/ 2181063 h 2237474"/>
              <a:gd name="connsiteX154" fmla="*/ 536057 w 12192000"/>
              <a:gd name="connsiteY154" fmla="*/ 2181537 h 2237474"/>
              <a:gd name="connsiteX155" fmla="*/ 520671 w 12192000"/>
              <a:gd name="connsiteY155" fmla="*/ 2180980 h 2237474"/>
              <a:gd name="connsiteX156" fmla="*/ 515024 w 12192000"/>
              <a:gd name="connsiteY156" fmla="*/ 2179258 h 2237474"/>
              <a:gd name="connsiteX157" fmla="*/ 512278 w 12192000"/>
              <a:gd name="connsiteY157" fmla="*/ 2176369 h 2237474"/>
              <a:gd name="connsiteX158" fmla="*/ 480419 w 12192000"/>
              <a:gd name="connsiteY158" fmla="*/ 2167807 h 2237474"/>
              <a:gd name="connsiteX159" fmla="*/ 413835 w 12192000"/>
              <a:gd name="connsiteY159" fmla="*/ 2156783 h 2237474"/>
              <a:gd name="connsiteX160" fmla="*/ 376513 w 12192000"/>
              <a:gd name="connsiteY160" fmla="*/ 2154014 h 2237474"/>
              <a:gd name="connsiteX161" fmla="*/ 273386 w 12192000"/>
              <a:gd name="connsiteY161" fmla="*/ 2142551 h 2237474"/>
              <a:gd name="connsiteX162" fmla="*/ 169207 w 12192000"/>
              <a:gd name="connsiteY162" fmla="*/ 2128100 h 2237474"/>
              <a:gd name="connsiteX163" fmla="*/ 93149 w 12192000"/>
              <a:gd name="connsiteY163" fmla="*/ 2105324 h 2237474"/>
              <a:gd name="connsiteX164" fmla="*/ 88109 w 12192000"/>
              <a:gd name="connsiteY164" fmla="*/ 2106704 h 2237474"/>
              <a:gd name="connsiteX165" fmla="*/ 80022 w 12192000"/>
              <a:gd name="connsiteY165" fmla="*/ 2107254 h 2237474"/>
              <a:gd name="connsiteX166" fmla="*/ 79717 w 12192000"/>
              <a:gd name="connsiteY166" fmla="*/ 2107046 h 2237474"/>
              <a:gd name="connsiteX167" fmla="*/ 72352 w 12192000"/>
              <a:gd name="connsiteY167" fmla="*/ 2107991 h 2237474"/>
              <a:gd name="connsiteX168" fmla="*/ 37645 w 12192000"/>
              <a:gd name="connsiteY168" fmla="*/ 2115401 h 2237474"/>
              <a:gd name="connsiteX169" fmla="*/ 4572 w 12192000"/>
              <a:gd name="connsiteY169" fmla="*/ 2111091 h 2237474"/>
              <a:gd name="connsiteX170" fmla="*/ 0 w 12192000"/>
              <a:gd name="connsiteY170" fmla="*/ 2110468 h 2237474"/>
              <a:gd name="connsiteX171" fmla="*/ 0 w 12192000"/>
              <a:gd name="connsiteY17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877728 w 12192000"/>
              <a:gd name="connsiteY130" fmla="*/ 2101004 h 2237474"/>
              <a:gd name="connsiteX131" fmla="*/ 1759056 w 12192000"/>
              <a:gd name="connsiteY131" fmla="*/ 2125608 h 2237474"/>
              <a:gd name="connsiteX132" fmla="*/ 1637948 w 12192000"/>
              <a:gd name="connsiteY132" fmla="*/ 2172597 h 2237474"/>
              <a:gd name="connsiteX133" fmla="*/ 1434549 w 12192000"/>
              <a:gd name="connsiteY133" fmla="*/ 2234522 h 2237474"/>
              <a:gd name="connsiteX134" fmla="*/ 1398481 w 12192000"/>
              <a:gd name="connsiteY134" fmla="*/ 2237074 h 2237474"/>
              <a:gd name="connsiteX135" fmla="*/ 1398407 w 12192000"/>
              <a:gd name="connsiteY135" fmla="*/ 2237095 h 2237474"/>
              <a:gd name="connsiteX136" fmla="*/ 1370962 w 12192000"/>
              <a:gd name="connsiteY136" fmla="*/ 2237474 h 2237474"/>
              <a:gd name="connsiteX137" fmla="*/ 1356367 w 12192000"/>
              <a:gd name="connsiteY137" fmla="*/ 2235089 h 2237474"/>
              <a:gd name="connsiteX138" fmla="*/ 1324828 w 12192000"/>
              <a:gd name="connsiteY138" fmla="*/ 2231968 h 2237474"/>
              <a:gd name="connsiteX139" fmla="*/ 1279765 w 12192000"/>
              <a:gd name="connsiteY139" fmla="*/ 2229639 h 2237474"/>
              <a:gd name="connsiteX140" fmla="*/ 1195347 w 12192000"/>
              <a:gd name="connsiteY140" fmla="*/ 2212354 h 2237474"/>
              <a:gd name="connsiteX141" fmla="*/ 970251 w 12192000"/>
              <a:gd name="connsiteY141" fmla="*/ 2221029 h 2237474"/>
              <a:gd name="connsiteX142" fmla="*/ 812914 w 12192000"/>
              <a:gd name="connsiteY142" fmla="*/ 2202752 h 2237474"/>
              <a:gd name="connsiteX143" fmla="*/ 800195 w 12192000"/>
              <a:gd name="connsiteY143" fmla="*/ 2209407 h 2237474"/>
              <a:gd name="connsiteX144" fmla="*/ 784978 w 12192000"/>
              <a:gd name="connsiteY144" fmla="*/ 2212360 h 2237474"/>
              <a:gd name="connsiteX145" fmla="*/ 681987 w 12192000"/>
              <a:gd name="connsiteY145" fmla="*/ 2216757 h 2237474"/>
              <a:gd name="connsiteX146" fmla="*/ 669923 w 12192000"/>
              <a:gd name="connsiteY146" fmla="*/ 2211682 h 2237474"/>
              <a:gd name="connsiteX147" fmla="*/ 648680 w 12192000"/>
              <a:gd name="connsiteY147" fmla="*/ 2206229 h 2237474"/>
              <a:gd name="connsiteX148" fmla="*/ 597225 w 12192000"/>
              <a:gd name="connsiteY148" fmla="*/ 2180999 h 2237474"/>
              <a:gd name="connsiteX149" fmla="*/ 558449 w 12192000"/>
              <a:gd name="connsiteY149" fmla="*/ 2182346 h 2237474"/>
              <a:gd name="connsiteX150" fmla="*/ 550517 w 12192000"/>
              <a:gd name="connsiteY150" fmla="*/ 2182060 h 2237474"/>
              <a:gd name="connsiteX151" fmla="*/ 550309 w 12192000"/>
              <a:gd name="connsiteY151" fmla="*/ 2181825 h 2237474"/>
              <a:gd name="connsiteX152" fmla="*/ 541836 w 12192000"/>
              <a:gd name="connsiteY152" fmla="*/ 2181063 h 2237474"/>
              <a:gd name="connsiteX153" fmla="*/ 536057 w 12192000"/>
              <a:gd name="connsiteY153" fmla="*/ 2181537 h 2237474"/>
              <a:gd name="connsiteX154" fmla="*/ 520671 w 12192000"/>
              <a:gd name="connsiteY154" fmla="*/ 2180980 h 2237474"/>
              <a:gd name="connsiteX155" fmla="*/ 515024 w 12192000"/>
              <a:gd name="connsiteY155" fmla="*/ 2179258 h 2237474"/>
              <a:gd name="connsiteX156" fmla="*/ 512278 w 12192000"/>
              <a:gd name="connsiteY156" fmla="*/ 2176369 h 2237474"/>
              <a:gd name="connsiteX157" fmla="*/ 480419 w 12192000"/>
              <a:gd name="connsiteY157" fmla="*/ 2167807 h 2237474"/>
              <a:gd name="connsiteX158" fmla="*/ 413835 w 12192000"/>
              <a:gd name="connsiteY158" fmla="*/ 2156783 h 2237474"/>
              <a:gd name="connsiteX159" fmla="*/ 376513 w 12192000"/>
              <a:gd name="connsiteY159" fmla="*/ 2154014 h 2237474"/>
              <a:gd name="connsiteX160" fmla="*/ 273386 w 12192000"/>
              <a:gd name="connsiteY160" fmla="*/ 2142551 h 2237474"/>
              <a:gd name="connsiteX161" fmla="*/ 169207 w 12192000"/>
              <a:gd name="connsiteY161" fmla="*/ 2128100 h 2237474"/>
              <a:gd name="connsiteX162" fmla="*/ 93149 w 12192000"/>
              <a:gd name="connsiteY162" fmla="*/ 2105324 h 2237474"/>
              <a:gd name="connsiteX163" fmla="*/ 88109 w 12192000"/>
              <a:gd name="connsiteY163" fmla="*/ 2106704 h 2237474"/>
              <a:gd name="connsiteX164" fmla="*/ 80022 w 12192000"/>
              <a:gd name="connsiteY164" fmla="*/ 2107254 h 2237474"/>
              <a:gd name="connsiteX165" fmla="*/ 79717 w 12192000"/>
              <a:gd name="connsiteY165" fmla="*/ 2107046 h 2237474"/>
              <a:gd name="connsiteX166" fmla="*/ 72352 w 12192000"/>
              <a:gd name="connsiteY166" fmla="*/ 2107991 h 2237474"/>
              <a:gd name="connsiteX167" fmla="*/ 37645 w 12192000"/>
              <a:gd name="connsiteY167" fmla="*/ 2115401 h 2237474"/>
              <a:gd name="connsiteX168" fmla="*/ 4572 w 12192000"/>
              <a:gd name="connsiteY168" fmla="*/ 2111091 h 2237474"/>
              <a:gd name="connsiteX169" fmla="*/ 0 w 12192000"/>
              <a:gd name="connsiteY169" fmla="*/ 2110468 h 2237474"/>
              <a:gd name="connsiteX170" fmla="*/ 0 w 12192000"/>
              <a:gd name="connsiteY17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877728 w 12192000"/>
              <a:gd name="connsiteY130" fmla="*/ 2101004 h 2237474"/>
              <a:gd name="connsiteX131" fmla="*/ 1759056 w 12192000"/>
              <a:gd name="connsiteY131" fmla="*/ 2125608 h 2237474"/>
              <a:gd name="connsiteX132" fmla="*/ 1637948 w 12192000"/>
              <a:gd name="connsiteY132" fmla="*/ 2172597 h 2237474"/>
              <a:gd name="connsiteX133" fmla="*/ 1434549 w 12192000"/>
              <a:gd name="connsiteY133" fmla="*/ 2234522 h 2237474"/>
              <a:gd name="connsiteX134" fmla="*/ 1398481 w 12192000"/>
              <a:gd name="connsiteY134" fmla="*/ 2237074 h 2237474"/>
              <a:gd name="connsiteX135" fmla="*/ 1398407 w 12192000"/>
              <a:gd name="connsiteY135" fmla="*/ 2237095 h 2237474"/>
              <a:gd name="connsiteX136" fmla="*/ 1370962 w 12192000"/>
              <a:gd name="connsiteY136" fmla="*/ 2237474 h 2237474"/>
              <a:gd name="connsiteX137" fmla="*/ 1356367 w 12192000"/>
              <a:gd name="connsiteY137" fmla="*/ 2235089 h 2237474"/>
              <a:gd name="connsiteX138" fmla="*/ 1324828 w 12192000"/>
              <a:gd name="connsiteY138" fmla="*/ 2231968 h 2237474"/>
              <a:gd name="connsiteX139" fmla="*/ 1279765 w 12192000"/>
              <a:gd name="connsiteY139" fmla="*/ 2229639 h 2237474"/>
              <a:gd name="connsiteX140" fmla="*/ 1195347 w 12192000"/>
              <a:gd name="connsiteY140" fmla="*/ 2212354 h 2237474"/>
              <a:gd name="connsiteX141" fmla="*/ 970251 w 12192000"/>
              <a:gd name="connsiteY141" fmla="*/ 2221029 h 2237474"/>
              <a:gd name="connsiteX142" fmla="*/ 812914 w 12192000"/>
              <a:gd name="connsiteY142" fmla="*/ 2202752 h 2237474"/>
              <a:gd name="connsiteX143" fmla="*/ 800195 w 12192000"/>
              <a:gd name="connsiteY143" fmla="*/ 2209407 h 2237474"/>
              <a:gd name="connsiteX144" fmla="*/ 784978 w 12192000"/>
              <a:gd name="connsiteY144" fmla="*/ 2212360 h 2237474"/>
              <a:gd name="connsiteX145" fmla="*/ 681987 w 12192000"/>
              <a:gd name="connsiteY145" fmla="*/ 2216757 h 2237474"/>
              <a:gd name="connsiteX146" fmla="*/ 669923 w 12192000"/>
              <a:gd name="connsiteY146" fmla="*/ 2211682 h 2237474"/>
              <a:gd name="connsiteX147" fmla="*/ 648680 w 12192000"/>
              <a:gd name="connsiteY147" fmla="*/ 2206229 h 2237474"/>
              <a:gd name="connsiteX148" fmla="*/ 597225 w 12192000"/>
              <a:gd name="connsiteY148" fmla="*/ 2180999 h 2237474"/>
              <a:gd name="connsiteX149" fmla="*/ 558449 w 12192000"/>
              <a:gd name="connsiteY149" fmla="*/ 2182346 h 2237474"/>
              <a:gd name="connsiteX150" fmla="*/ 550517 w 12192000"/>
              <a:gd name="connsiteY150" fmla="*/ 2182060 h 2237474"/>
              <a:gd name="connsiteX151" fmla="*/ 550309 w 12192000"/>
              <a:gd name="connsiteY151" fmla="*/ 2181825 h 2237474"/>
              <a:gd name="connsiteX152" fmla="*/ 541836 w 12192000"/>
              <a:gd name="connsiteY152" fmla="*/ 2181063 h 2237474"/>
              <a:gd name="connsiteX153" fmla="*/ 536057 w 12192000"/>
              <a:gd name="connsiteY153" fmla="*/ 2181537 h 2237474"/>
              <a:gd name="connsiteX154" fmla="*/ 520671 w 12192000"/>
              <a:gd name="connsiteY154" fmla="*/ 2180980 h 2237474"/>
              <a:gd name="connsiteX155" fmla="*/ 515024 w 12192000"/>
              <a:gd name="connsiteY155" fmla="*/ 2179258 h 2237474"/>
              <a:gd name="connsiteX156" fmla="*/ 512278 w 12192000"/>
              <a:gd name="connsiteY156" fmla="*/ 2176369 h 2237474"/>
              <a:gd name="connsiteX157" fmla="*/ 480419 w 12192000"/>
              <a:gd name="connsiteY157" fmla="*/ 2167807 h 2237474"/>
              <a:gd name="connsiteX158" fmla="*/ 413835 w 12192000"/>
              <a:gd name="connsiteY158" fmla="*/ 2156783 h 2237474"/>
              <a:gd name="connsiteX159" fmla="*/ 376513 w 12192000"/>
              <a:gd name="connsiteY159" fmla="*/ 2154014 h 2237474"/>
              <a:gd name="connsiteX160" fmla="*/ 273386 w 12192000"/>
              <a:gd name="connsiteY160" fmla="*/ 2142551 h 2237474"/>
              <a:gd name="connsiteX161" fmla="*/ 169207 w 12192000"/>
              <a:gd name="connsiteY161" fmla="*/ 2128100 h 2237474"/>
              <a:gd name="connsiteX162" fmla="*/ 93149 w 12192000"/>
              <a:gd name="connsiteY162" fmla="*/ 2105324 h 2237474"/>
              <a:gd name="connsiteX163" fmla="*/ 88109 w 12192000"/>
              <a:gd name="connsiteY163" fmla="*/ 2106704 h 2237474"/>
              <a:gd name="connsiteX164" fmla="*/ 80022 w 12192000"/>
              <a:gd name="connsiteY164" fmla="*/ 2107254 h 2237474"/>
              <a:gd name="connsiteX165" fmla="*/ 79717 w 12192000"/>
              <a:gd name="connsiteY165" fmla="*/ 2107046 h 2237474"/>
              <a:gd name="connsiteX166" fmla="*/ 72352 w 12192000"/>
              <a:gd name="connsiteY166" fmla="*/ 2107991 h 2237474"/>
              <a:gd name="connsiteX167" fmla="*/ 37645 w 12192000"/>
              <a:gd name="connsiteY167" fmla="*/ 2115401 h 2237474"/>
              <a:gd name="connsiteX168" fmla="*/ 4572 w 12192000"/>
              <a:gd name="connsiteY168" fmla="*/ 2111091 h 2237474"/>
              <a:gd name="connsiteX169" fmla="*/ 0 w 12192000"/>
              <a:gd name="connsiteY169" fmla="*/ 2110468 h 2237474"/>
              <a:gd name="connsiteX170" fmla="*/ 0 w 12192000"/>
              <a:gd name="connsiteY17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42244 w 12192000"/>
              <a:gd name="connsiteY128" fmla="*/ 2055560 h 2237474"/>
              <a:gd name="connsiteX129" fmla="*/ 1877728 w 12192000"/>
              <a:gd name="connsiteY129" fmla="*/ 2101004 h 2237474"/>
              <a:gd name="connsiteX130" fmla="*/ 1759056 w 12192000"/>
              <a:gd name="connsiteY130" fmla="*/ 2125608 h 2237474"/>
              <a:gd name="connsiteX131" fmla="*/ 1637948 w 12192000"/>
              <a:gd name="connsiteY131" fmla="*/ 2172597 h 2237474"/>
              <a:gd name="connsiteX132" fmla="*/ 1434549 w 12192000"/>
              <a:gd name="connsiteY132" fmla="*/ 2234522 h 2237474"/>
              <a:gd name="connsiteX133" fmla="*/ 1398481 w 12192000"/>
              <a:gd name="connsiteY133" fmla="*/ 2237074 h 2237474"/>
              <a:gd name="connsiteX134" fmla="*/ 1398407 w 12192000"/>
              <a:gd name="connsiteY134" fmla="*/ 2237095 h 2237474"/>
              <a:gd name="connsiteX135" fmla="*/ 1370962 w 12192000"/>
              <a:gd name="connsiteY135" fmla="*/ 2237474 h 2237474"/>
              <a:gd name="connsiteX136" fmla="*/ 1356367 w 12192000"/>
              <a:gd name="connsiteY136" fmla="*/ 2235089 h 2237474"/>
              <a:gd name="connsiteX137" fmla="*/ 1324828 w 12192000"/>
              <a:gd name="connsiteY137" fmla="*/ 2231968 h 2237474"/>
              <a:gd name="connsiteX138" fmla="*/ 1279765 w 12192000"/>
              <a:gd name="connsiteY138" fmla="*/ 2229639 h 2237474"/>
              <a:gd name="connsiteX139" fmla="*/ 1195347 w 12192000"/>
              <a:gd name="connsiteY139" fmla="*/ 2212354 h 2237474"/>
              <a:gd name="connsiteX140" fmla="*/ 970251 w 12192000"/>
              <a:gd name="connsiteY140" fmla="*/ 2221029 h 2237474"/>
              <a:gd name="connsiteX141" fmla="*/ 812914 w 12192000"/>
              <a:gd name="connsiteY141" fmla="*/ 2202752 h 2237474"/>
              <a:gd name="connsiteX142" fmla="*/ 800195 w 12192000"/>
              <a:gd name="connsiteY142" fmla="*/ 2209407 h 2237474"/>
              <a:gd name="connsiteX143" fmla="*/ 784978 w 12192000"/>
              <a:gd name="connsiteY143" fmla="*/ 2212360 h 2237474"/>
              <a:gd name="connsiteX144" fmla="*/ 681987 w 12192000"/>
              <a:gd name="connsiteY144" fmla="*/ 2216757 h 2237474"/>
              <a:gd name="connsiteX145" fmla="*/ 669923 w 12192000"/>
              <a:gd name="connsiteY145" fmla="*/ 2211682 h 2237474"/>
              <a:gd name="connsiteX146" fmla="*/ 648680 w 12192000"/>
              <a:gd name="connsiteY146" fmla="*/ 2206229 h 2237474"/>
              <a:gd name="connsiteX147" fmla="*/ 597225 w 12192000"/>
              <a:gd name="connsiteY147" fmla="*/ 2180999 h 2237474"/>
              <a:gd name="connsiteX148" fmla="*/ 558449 w 12192000"/>
              <a:gd name="connsiteY148" fmla="*/ 2182346 h 2237474"/>
              <a:gd name="connsiteX149" fmla="*/ 550517 w 12192000"/>
              <a:gd name="connsiteY149" fmla="*/ 2182060 h 2237474"/>
              <a:gd name="connsiteX150" fmla="*/ 550309 w 12192000"/>
              <a:gd name="connsiteY150" fmla="*/ 2181825 h 2237474"/>
              <a:gd name="connsiteX151" fmla="*/ 541836 w 12192000"/>
              <a:gd name="connsiteY151" fmla="*/ 2181063 h 2237474"/>
              <a:gd name="connsiteX152" fmla="*/ 536057 w 12192000"/>
              <a:gd name="connsiteY152" fmla="*/ 2181537 h 2237474"/>
              <a:gd name="connsiteX153" fmla="*/ 520671 w 12192000"/>
              <a:gd name="connsiteY153" fmla="*/ 2180980 h 2237474"/>
              <a:gd name="connsiteX154" fmla="*/ 515024 w 12192000"/>
              <a:gd name="connsiteY154" fmla="*/ 2179258 h 2237474"/>
              <a:gd name="connsiteX155" fmla="*/ 512278 w 12192000"/>
              <a:gd name="connsiteY155" fmla="*/ 2176369 h 2237474"/>
              <a:gd name="connsiteX156" fmla="*/ 480419 w 12192000"/>
              <a:gd name="connsiteY156" fmla="*/ 2167807 h 2237474"/>
              <a:gd name="connsiteX157" fmla="*/ 413835 w 12192000"/>
              <a:gd name="connsiteY157" fmla="*/ 2156783 h 2237474"/>
              <a:gd name="connsiteX158" fmla="*/ 376513 w 12192000"/>
              <a:gd name="connsiteY158" fmla="*/ 2154014 h 2237474"/>
              <a:gd name="connsiteX159" fmla="*/ 273386 w 12192000"/>
              <a:gd name="connsiteY159" fmla="*/ 2142551 h 2237474"/>
              <a:gd name="connsiteX160" fmla="*/ 169207 w 12192000"/>
              <a:gd name="connsiteY160" fmla="*/ 2128100 h 2237474"/>
              <a:gd name="connsiteX161" fmla="*/ 93149 w 12192000"/>
              <a:gd name="connsiteY161" fmla="*/ 2105324 h 2237474"/>
              <a:gd name="connsiteX162" fmla="*/ 88109 w 12192000"/>
              <a:gd name="connsiteY162" fmla="*/ 2106704 h 2237474"/>
              <a:gd name="connsiteX163" fmla="*/ 80022 w 12192000"/>
              <a:gd name="connsiteY163" fmla="*/ 2107254 h 2237474"/>
              <a:gd name="connsiteX164" fmla="*/ 79717 w 12192000"/>
              <a:gd name="connsiteY164" fmla="*/ 2107046 h 2237474"/>
              <a:gd name="connsiteX165" fmla="*/ 72352 w 12192000"/>
              <a:gd name="connsiteY165" fmla="*/ 2107991 h 2237474"/>
              <a:gd name="connsiteX166" fmla="*/ 37645 w 12192000"/>
              <a:gd name="connsiteY166" fmla="*/ 2115401 h 2237474"/>
              <a:gd name="connsiteX167" fmla="*/ 4572 w 12192000"/>
              <a:gd name="connsiteY167" fmla="*/ 2111091 h 2237474"/>
              <a:gd name="connsiteX168" fmla="*/ 0 w 12192000"/>
              <a:gd name="connsiteY168" fmla="*/ 2110468 h 2237474"/>
              <a:gd name="connsiteX169" fmla="*/ 0 w 12192000"/>
              <a:gd name="connsiteY16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17102 w 12192000"/>
              <a:gd name="connsiteY123" fmla="*/ 2023004 h 2237474"/>
              <a:gd name="connsiteX124" fmla="*/ 2111935 w 12192000"/>
              <a:gd name="connsiteY124" fmla="*/ 2023163 h 2237474"/>
              <a:gd name="connsiteX125" fmla="*/ 2089991 w 12192000"/>
              <a:gd name="connsiteY125" fmla="*/ 2034193 h 2237474"/>
              <a:gd name="connsiteX126" fmla="*/ 2058061 w 12192000"/>
              <a:gd name="connsiteY126" fmla="*/ 2047942 h 2237474"/>
              <a:gd name="connsiteX127" fmla="*/ 2042244 w 12192000"/>
              <a:gd name="connsiteY127" fmla="*/ 2055560 h 2237474"/>
              <a:gd name="connsiteX128" fmla="*/ 1877728 w 12192000"/>
              <a:gd name="connsiteY128" fmla="*/ 2101004 h 2237474"/>
              <a:gd name="connsiteX129" fmla="*/ 1759056 w 12192000"/>
              <a:gd name="connsiteY129" fmla="*/ 2125608 h 2237474"/>
              <a:gd name="connsiteX130" fmla="*/ 1637948 w 12192000"/>
              <a:gd name="connsiteY130" fmla="*/ 2172597 h 2237474"/>
              <a:gd name="connsiteX131" fmla="*/ 1434549 w 12192000"/>
              <a:gd name="connsiteY131" fmla="*/ 2234522 h 2237474"/>
              <a:gd name="connsiteX132" fmla="*/ 1398481 w 12192000"/>
              <a:gd name="connsiteY132" fmla="*/ 2237074 h 2237474"/>
              <a:gd name="connsiteX133" fmla="*/ 1398407 w 12192000"/>
              <a:gd name="connsiteY133" fmla="*/ 2237095 h 2237474"/>
              <a:gd name="connsiteX134" fmla="*/ 1370962 w 12192000"/>
              <a:gd name="connsiteY134" fmla="*/ 2237474 h 2237474"/>
              <a:gd name="connsiteX135" fmla="*/ 1356367 w 12192000"/>
              <a:gd name="connsiteY135" fmla="*/ 2235089 h 2237474"/>
              <a:gd name="connsiteX136" fmla="*/ 1324828 w 12192000"/>
              <a:gd name="connsiteY136" fmla="*/ 2231968 h 2237474"/>
              <a:gd name="connsiteX137" fmla="*/ 1279765 w 12192000"/>
              <a:gd name="connsiteY137" fmla="*/ 2229639 h 2237474"/>
              <a:gd name="connsiteX138" fmla="*/ 1195347 w 12192000"/>
              <a:gd name="connsiteY138" fmla="*/ 2212354 h 2237474"/>
              <a:gd name="connsiteX139" fmla="*/ 970251 w 12192000"/>
              <a:gd name="connsiteY139" fmla="*/ 2221029 h 2237474"/>
              <a:gd name="connsiteX140" fmla="*/ 812914 w 12192000"/>
              <a:gd name="connsiteY140" fmla="*/ 2202752 h 2237474"/>
              <a:gd name="connsiteX141" fmla="*/ 800195 w 12192000"/>
              <a:gd name="connsiteY141" fmla="*/ 2209407 h 2237474"/>
              <a:gd name="connsiteX142" fmla="*/ 784978 w 12192000"/>
              <a:gd name="connsiteY142" fmla="*/ 2212360 h 2237474"/>
              <a:gd name="connsiteX143" fmla="*/ 681987 w 12192000"/>
              <a:gd name="connsiteY143" fmla="*/ 2216757 h 2237474"/>
              <a:gd name="connsiteX144" fmla="*/ 669923 w 12192000"/>
              <a:gd name="connsiteY144" fmla="*/ 2211682 h 2237474"/>
              <a:gd name="connsiteX145" fmla="*/ 648680 w 12192000"/>
              <a:gd name="connsiteY145" fmla="*/ 2206229 h 2237474"/>
              <a:gd name="connsiteX146" fmla="*/ 597225 w 12192000"/>
              <a:gd name="connsiteY146" fmla="*/ 2180999 h 2237474"/>
              <a:gd name="connsiteX147" fmla="*/ 558449 w 12192000"/>
              <a:gd name="connsiteY147" fmla="*/ 2182346 h 2237474"/>
              <a:gd name="connsiteX148" fmla="*/ 550517 w 12192000"/>
              <a:gd name="connsiteY148" fmla="*/ 2182060 h 2237474"/>
              <a:gd name="connsiteX149" fmla="*/ 550309 w 12192000"/>
              <a:gd name="connsiteY149" fmla="*/ 2181825 h 2237474"/>
              <a:gd name="connsiteX150" fmla="*/ 541836 w 12192000"/>
              <a:gd name="connsiteY150" fmla="*/ 2181063 h 2237474"/>
              <a:gd name="connsiteX151" fmla="*/ 536057 w 12192000"/>
              <a:gd name="connsiteY151" fmla="*/ 2181537 h 2237474"/>
              <a:gd name="connsiteX152" fmla="*/ 520671 w 12192000"/>
              <a:gd name="connsiteY152" fmla="*/ 2180980 h 2237474"/>
              <a:gd name="connsiteX153" fmla="*/ 515024 w 12192000"/>
              <a:gd name="connsiteY153" fmla="*/ 2179258 h 2237474"/>
              <a:gd name="connsiteX154" fmla="*/ 512278 w 12192000"/>
              <a:gd name="connsiteY154" fmla="*/ 2176369 h 2237474"/>
              <a:gd name="connsiteX155" fmla="*/ 480419 w 12192000"/>
              <a:gd name="connsiteY155" fmla="*/ 2167807 h 2237474"/>
              <a:gd name="connsiteX156" fmla="*/ 413835 w 12192000"/>
              <a:gd name="connsiteY156" fmla="*/ 2156783 h 2237474"/>
              <a:gd name="connsiteX157" fmla="*/ 376513 w 12192000"/>
              <a:gd name="connsiteY157" fmla="*/ 2154014 h 2237474"/>
              <a:gd name="connsiteX158" fmla="*/ 273386 w 12192000"/>
              <a:gd name="connsiteY158" fmla="*/ 2142551 h 2237474"/>
              <a:gd name="connsiteX159" fmla="*/ 169207 w 12192000"/>
              <a:gd name="connsiteY159" fmla="*/ 2128100 h 2237474"/>
              <a:gd name="connsiteX160" fmla="*/ 93149 w 12192000"/>
              <a:gd name="connsiteY160" fmla="*/ 2105324 h 2237474"/>
              <a:gd name="connsiteX161" fmla="*/ 88109 w 12192000"/>
              <a:gd name="connsiteY161" fmla="*/ 2106704 h 2237474"/>
              <a:gd name="connsiteX162" fmla="*/ 80022 w 12192000"/>
              <a:gd name="connsiteY162" fmla="*/ 2107254 h 2237474"/>
              <a:gd name="connsiteX163" fmla="*/ 79717 w 12192000"/>
              <a:gd name="connsiteY163" fmla="*/ 2107046 h 2237474"/>
              <a:gd name="connsiteX164" fmla="*/ 72352 w 12192000"/>
              <a:gd name="connsiteY164" fmla="*/ 2107991 h 2237474"/>
              <a:gd name="connsiteX165" fmla="*/ 37645 w 12192000"/>
              <a:gd name="connsiteY165" fmla="*/ 2115401 h 2237474"/>
              <a:gd name="connsiteX166" fmla="*/ 4572 w 12192000"/>
              <a:gd name="connsiteY166" fmla="*/ 2111091 h 2237474"/>
              <a:gd name="connsiteX167" fmla="*/ 0 w 12192000"/>
              <a:gd name="connsiteY167" fmla="*/ 2110468 h 2237474"/>
              <a:gd name="connsiteX168" fmla="*/ 0 w 12192000"/>
              <a:gd name="connsiteY16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17102 w 12192000"/>
              <a:gd name="connsiteY123" fmla="*/ 2023004 h 2237474"/>
              <a:gd name="connsiteX124" fmla="*/ 2089991 w 12192000"/>
              <a:gd name="connsiteY124" fmla="*/ 2034193 h 2237474"/>
              <a:gd name="connsiteX125" fmla="*/ 2058061 w 12192000"/>
              <a:gd name="connsiteY125" fmla="*/ 2047942 h 2237474"/>
              <a:gd name="connsiteX126" fmla="*/ 2042244 w 12192000"/>
              <a:gd name="connsiteY126" fmla="*/ 2055560 h 2237474"/>
              <a:gd name="connsiteX127" fmla="*/ 1877728 w 12192000"/>
              <a:gd name="connsiteY127" fmla="*/ 2101004 h 2237474"/>
              <a:gd name="connsiteX128" fmla="*/ 1759056 w 12192000"/>
              <a:gd name="connsiteY128" fmla="*/ 2125608 h 2237474"/>
              <a:gd name="connsiteX129" fmla="*/ 1637948 w 12192000"/>
              <a:gd name="connsiteY129" fmla="*/ 2172597 h 2237474"/>
              <a:gd name="connsiteX130" fmla="*/ 1434549 w 12192000"/>
              <a:gd name="connsiteY130" fmla="*/ 2234522 h 2237474"/>
              <a:gd name="connsiteX131" fmla="*/ 1398481 w 12192000"/>
              <a:gd name="connsiteY131" fmla="*/ 2237074 h 2237474"/>
              <a:gd name="connsiteX132" fmla="*/ 1398407 w 12192000"/>
              <a:gd name="connsiteY132" fmla="*/ 2237095 h 2237474"/>
              <a:gd name="connsiteX133" fmla="*/ 1370962 w 12192000"/>
              <a:gd name="connsiteY133" fmla="*/ 2237474 h 2237474"/>
              <a:gd name="connsiteX134" fmla="*/ 1356367 w 12192000"/>
              <a:gd name="connsiteY134" fmla="*/ 2235089 h 2237474"/>
              <a:gd name="connsiteX135" fmla="*/ 1324828 w 12192000"/>
              <a:gd name="connsiteY135" fmla="*/ 2231968 h 2237474"/>
              <a:gd name="connsiteX136" fmla="*/ 1279765 w 12192000"/>
              <a:gd name="connsiteY136" fmla="*/ 2229639 h 2237474"/>
              <a:gd name="connsiteX137" fmla="*/ 1195347 w 12192000"/>
              <a:gd name="connsiteY137" fmla="*/ 2212354 h 2237474"/>
              <a:gd name="connsiteX138" fmla="*/ 970251 w 12192000"/>
              <a:gd name="connsiteY138" fmla="*/ 2221029 h 2237474"/>
              <a:gd name="connsiteX139" fmla="*/ 812914 w 12192000"/>
              <a:gd name="connsiteY139" fmla="*/ 2202752 h 2237474"/>
              <a:gd name="connsiteX140" fmla="*/ 800195 w 12192000"/>
              <a:gd name="connsiteY140" fmla="*/ 2209407 h 2237474"/>
              <a:gd name="connsiteX141" fmla="*/ 784978 w 12192000"/>
              <a:gd name="connsiteY141" fmla="*/ 2212360 h 2237474"/>
              <a:gd name="connsiteX142" fmla="*/ 681987 w 12192000"/>
              <a:gd name="connsiteY142" fmla="*/ 2216757 h 2237474"/>
              <a:gd name="connsiteX143" fmla="*/ 669923 w 12192000"/>
              <a:gd name="connsiteY143" fmla="*/ 2211682 h 2237474"/>
              <a:gd name="connsiteX144" fmla="*/ 648680 w 12192000"/>
              <a:gd name="connsiteY144" fmla="*/ 2206229 h 2237474"/>
              <a:gd name="connsiteX145" fmla="*/ 597225 w 12192000"/>
              <a:gd name="connsiteY145" fmla="*/ 2180999 h 2237474"/>
              <a:gd name="connsiteX146" fmla="*/ 558449 w 12192000"/>
              <a:gd name="connsiteY146" fmla="*/ 2182346 h 2237474"/>
              <a:gd name="connsiteX147" fmla="*/ 550517 w 12192000"/>
              <a:gd name="connsiteY147" fmla="*/ 2182060 h 2237474"/>
              <a:gd name="connsiteX148" fmla="*/ 550309 w 12192000"/>
              <a:gd name="connsiteY148" fmla="*/ 2181825 h 2237474"/>
              <a:gd name="connsiteX149" fmla="*/ 541836 w 12192000"/>
              <a:gd name="connsiteY149" fmla="*/ 2181063 h 2237474"/>
              <a:gd name="connsiteX150" fmla="*/ 536057 w 12192000"/>
              <a:gd name="connsiteY150" fmla="*/ 2181537 h 2237474"/>
              <a:gd name="connsiteX151" fmla="*/ 520671 w 12192000"/>
              <a:gd name="connsiteY151" fmla="*/ 2180980 h 2237474"/>
              <a:gd name="connsiteX152" fmla="*/ 515024 w 12192000"/>
              <a:gd name="connsiteY152" fmla="*/ 2179258 h 2237474"/>
              <a:gd name="connsiteX153" fmla="*/ 512278 w 12192000"/>
              <a:gd name="connsiteY153" fmla="*/ 2176369 h 2237474"/>
              <a:gd name="connsiteX154" fmla="*/ 480419 w 12192000"/>
              <a:gd name="connsiteY154" fmla="*/ 2167807 h 2237474"/>
              <a:gd name="connsiteX155" fmla="*/ 413835 w 12192000"/>
              <a:gd name="connsiteY155" fmla="*/ 2156783 h 2237474"/>
              <a:gd name="connsiteX156" fmla="*/ 376513 w 12192000"/>
              <a:gd name="connsiteY156" fmla="*/ 2154014 h 2237474"/>
              <a:gd name="connsiteX157" fmla="*/ 273386 w 12192000"/>
              <a:gd name="connsiteY157" fmla="*/ 2142551 h 2237474"/>
              <a:gd name="connsiteX158" fmla="*/ 169207 w 12192000"/>
              <a:gd name="connsiteY158" fmla="*/ 2128100 h 2237474"/>
              <a:gd name="connsiteX159" fmla="*/ 93149 w 12192000"/>
              <a:gd name="connsiteY159" fmla="*/ 2105324 h 2237474"/>
              <a:gd name="connsiteX160" fmla="*/ 88109 w 12192000"/>
              <a:gd name="connsiteY160" fmla="*/ 2106704 h 2237474"/>
              <a:gd name="connsiteX161" fmla="*/ 80022 w 12192000"/>
              <a:gd name="connsiteY161" fmla="*/ 2107254 h 2237474"/>
              <a:gd name="connsiteX162" fmla="*/ 79717 w 12192000"/>
              <a:gd name="connsiteY162" fmla="*/ 2107046 h 2237474"/>
              <a:gd name="connsiteX163" fmla="*/ 72352 w 12192000"/>
              <a:gd name="connsiteY163" fmla="*/ 2107991 h 2237474"/>
              <a:gd name="connsiteX164" fmla="*/ 37645 w 12192000"/>
              <a:gd name="connsiteY164" fmla="*/ 2115401 h 2237474"/>
              <a:gd name="connsiteX165" fmla="*/ 4572 w 12192000"/>
              <a:gd name="connsiteY165" fmla="*/ 2111091 h 2237474"/>
              <a:gd name="connsiteX166" fmla="*/ 0 w 12192000"/>
              <a:gd name="connsiteY166" fmla="*/ 2110468 h 2237474"/>
              <a:gd name="connsiteX167" fmla="*/ 0 w 12192000"/>
              <a:gd name="connsiteY16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089991 w 12192000"/>
              <a:gd name="connsiteY123" fmla="*/ 2034193 h 2237474"/>
              <a:gd name="connsiteX124" fmla="*/ 2058061 w 12192000"/>
              <a:gd name="connsiteY124" fmla="*/ 2047942 h 2237474"/>
              <a:gd name="connsiteX125" fmla="*/ 2042244 w 12192000"/>
              <a:gd name="connsiteY125" fmla="*/ 2055560 h 2237474"/>
              <a:gd name="connsiteX126" fmla="*/ 1877728 w 12192000"/>
              <a:gd name="connsiteY126" fmla="*/ 2101004 h 2237474"/>
              <a:gd name="connsiteX127" fmla="*/ 1759056 w 12192000"/>
              <a:gd name="connsiteY127" fmla="*/ 2125608 h 2237474"/>
              <a:gd name="connsiteX128" fmla="*/ 1637948 w 12192000"/>
              <a:gd name="connsiteY128" fmla="*/ 2172597 h 2237474"/>
              <a:gd name="connsiteX129" fmla="*/ 1434549 w 12192000"/>
              <a:gd name="connsiteY129" fmla="*/ 2234522 h 2237474"/>
              <a:gd name="connsiteX130" fmla="*/ 1398481 w 12192000"/>
              <a:gd name="connsiteY130" fmla="*/ 2237074 h 2237474"/>
              <a:gd name="connsiteX131" fmla="*/ 1398407 w 12192000"/>
              <a:gd name="connsiteY131" fmla="*/ 2237095 h 2237474"/>
              <a:gd name="connsiteX132" fmla="*/ 1370962 w 12192000"/>
              <a:gd name="connsiteY132" fmla="*/ 2237474 h 2237474"/>
              <a:gd name="connsiteX133" fmla="*/ 1356367 w 12192000"/>
              <a:gd name="connsiteY133" fmla="*/ 2235089 h 2237474"/>
              <a:gd name="connsiteX134" fmla="*/ 1324828 w 12192000"/>
              <a:gd name="connsiteY134" fmla="*/ 2231968 h 2237474"/>
              <a:gd name="connsiteX135" fmla="*/ 1279765 w 12192000"/>
              <a:gd name="connsiteY135" fmla="*/ 2229639 h 2237474"/>
              <a:gd name="connsiteX136" fmla="*/ 1195347 w 12192000"/>
              <a:gd name="connsiteY136" fmla="*/ 2212354 h 2237474"/>
              <a:gd name="connsiteX137" fmla="*/ 970251 w 12192000"/>
              <a:gd name="connsiteY137" fmla="*/ 2221029 h 2237474"/>
              <a:gd name="connsiteX138" fmla="*/ 812914 w 12192000"/>
              <a:gd name="connsiteY138" fmla="*/ 2202752 h 2237474"/>
              <a:gd name="connsiteX139" fmla="*/ 800195 w 12192000"/>
              <a:gd name="connsiteY139" fmla="*/ 2209407 h 2237474"/>
              <a:gd name="connsiteX140" fmla="*/ 784978 w 12192000"/>
              <a:gd name="connsiteY140" fmla="*/ 2212360 h 2237474"/>
              <a:gd name="connsiteX141" fmla="*/ 681987 w 12192000"/>
              <a:gd name="connsiteY141" fmla="*/ 2216757 h 2237474"/>
              <a:gd name="connsiteX142" fmla="*/ 669923 w 12192000"/>
              <a:gd name="connsiteY142" fmla="*/ 2211682 h 2237474"/>
              <a:gd name="connsiteX143" fmla="*/ 648680 w 12192000"/>
              <a:gd name="connsiteY143" fmla="*/ 2206229 h 2237474"/>
              <a:gd name="connsiteX144" fmla="*/ 597225 w 12192000"/>
              <a:gd name="connsiteY144" fmla="*/ 2180999 h 2237474"/>
              <a:gd name="connsiteX145" fmla="*/ 558449 w 12192000"/>
              <a:gd name="connsiteY145" fmla="*/ 2182346 h 2237474"/>
              <a:gd name="connsiteX146" fmla="*/ 550517 w 12192000"/>
              <a:gd name="connsiteY146" fmla="*/ 2182060 h 2237474"/>
              <a:gd name="connsiteX147" fmla="*/ 550309 w 12192000"/>
              <a:gd name="connsiteY147" fmla="*/ 2181825 h 2237474"/>
              <a:gd name="connsiteX148" fmla="*/ 541836 w 12192000"/>
              <a:gd name="connsiteY148" fmla="*/ 2181063 h 2237474"/>
              <a:gd name="connsiteX149" fmla="*/ 536057 w 12192000"/>
              <a:gd name="connsiteY149" fmla="*/ 2181537 h 2237474"/>
              <a:gd name="connsiteX150" fmla="*/ 520671 w 12192000"/>
              <a:gd name="connsiteY150" fmla="*/ 2180980 h 2237474"/>
              <a:gd name="connsiteX151" fmla="*/ 515024 w 12192000"/>
              <a:gd name="connsiteY151" fmla="*/ 2179258 h 2237474"/>
              <a:gd name="connsiteX152" fmla="*/ 512278 w 12192000"/>
              <a:gd name="connsiteY152" fmla="*/ 2176369 h 2237474"/>
              <a:gd name="connsiteX153" fmla="*/ 480419 w 12192000"/>
              <a:gd name="connsiteY153" fmla="*/ 2167807 h 2237474"/>
              <a:gd name="connsiteX154" fmla="*/ 413835 w 12192000"/>
              <a:gd name="connsiteY154" fmla="*/ 2156783 h 2237474"/>
              <a:gd name="connsiteX155" fmla="*/ 376513 w 12192000"/>
              <a:gd name="connsiteY155" fmla="*/ 2154014 h 2237474"/>
              <a:gd name="connsiteX156" fmla="*/ 273386 w 12192000"/>
              <a:gd name="connsiteY156" fmla="*/ 2142551 h 2237474"/>
              <a:gd name="connsiteX157" fmla="*/ 169207 w 12192000"/>
              <a:gd name="connsiteY157" fmla="*/ 2128100 h 2237474"/>
              <a:gd name="connsiteX158" fmla="*/ 93149 w 12192000"/>
              <a:gd name="connsiteY158" fmla="*/ 2105324 h 2237474"/>
              <a:gd name="connsiteX159" fmla="*/ 88109 w 12192000"/>
              <a:gd name="connsiteY159" fmla="*/ 2106704 h 2237474"/>
              <a:gd name="connsiteX160" fmla="*/ 80022 w 12192000"/>
              <a:gd name="connsiteY160" fmla="*/ 2107254 h 2237474"/>
              <a:gd name="connsiteX161" fmla="*/ 79717 w 12192000"/>
              <a:gd name="connsiteY161" fmla="*/ 2107046 h 2237474"/>
              <a:gd name="connsiteX162" fmla="*/ 72352 w 12192000"/>
              <a:gd name="connsiteY162" fmla="*/ 2107991 h 2237474"/>
              <a:gd name="connsiteX163" fmla="*/ 37645 w 12192000"/>
              <a:gd name="connsiteY163" fmla="*/ 2115401 h 2237474"/>
              <a:gd name="connsiteX164" fmla="*/ 4572 w 12192000"/>
              <a:gd name="connsiteY164" fmla="*/ 2111091 h 2237474"/>
              <a:gd name="connsiteX165" fmla="*/ 0 w 12192000"/>
              <a:gd name="connsiteY165" fmla="*/ 2110468 h 2237474"/>
              <a:gd name="connsiteX166" fmla="*/ 0 w 12192000"/>
              <a:gd name="connsiteY16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085228 w 12192000"/>
              <a:gd name="connsiteY123" fmla="*/ 2046431 h 2237474"/>
              <a:gd name="connsiteX124" fmla="*/ 2058061 w 12192000"/>
              <a:gd name="connsiteY124" fmla="*/ 2047942 h 2237474"/>
              <a:gd name="connsiteX125" fmla="*/ 2042244 w 12192000"/>
              <a:gd name="connsiteY125" fmla="*/ 2055560 h 2237474"/>
              <a:gd name="connsiteX126" fmla="*/ 1877728 w 12192000"/>
              <a:gd name="connsiteY126" fmla="*/ 2101004 h 2237474"/>
              <a:gd name="connsiteX127" fmla="*/ 1759056 w 12192000"/>
              <a:gd name="connsiteY127" fmla="*/ 2125608 h 2237474"/>
              <a:gd name="connsiteX128" fmla="*/ 1637948 w 12192000"/>
              <a:gd name="connsiteY128" fmla="*/ 2172597 h 2237474"/>
              <a:gd name="connsiteX129" fmla="*/ 1434549 w 12192000"/>
              <a:gd name="connsiteY129" fmla="*/ 2234522 h 2237474"/>
              <a:gd name="connsiteX130" fmla="*/ 1398481 w 12192000"/>
              <a:gd name="connsiteY130" fmla="*/ 2237074 h 2237474"/>
              <a:gd name="connsiteX131" fmla="*/ 1398407 w 12192000"/>
              <a:gd name="connsiteY131" fmla="*/ 2237095 h 2237474"/>
              <a:gd name="connsiteX132" fmla="*/ 1370962 w 12192000"/>
              <a:gd name="connsiteY132" fmla="*/ 2237474 h 2237474"/>
              <a:gd name="connsiteX133" fmla="*/ 1356367 w 12192000"/>
              <a:gd name="connsiteY133" fmla="*/ 2235089 h 2237474"/>
              <a:gd name="connsiteX134" fmla="*/ 1324828 w 12192000"/>
              <a:gd name="connsiteY134" fmla="*/ 2231968 h 2237474"/>
              <a:gd name="connsiteX135" fmla="*/ 1279765 w 12192000"/>
              <a:gd name="connsiteY135" fmla="*/ 2229639 h 2237474"/>
              <a:gd name="connsiteX136" fmla="*/ 1195347 w 12192000"/>
              <a:gd name="connsiteY136" fmla="*/ 2212354 h 2237474"/>
              <a:gd name="connsiteX137" fmla="*/ 970251 w 12192000"/>
              <a:gd name="connsiteY137" fmla="*/ 2221029 h 2237474"/>
              <a:gd name="connsiteX138" fmla="*/ 812914 w 12192000"/>
              <a:gd name="connsiteY138" fmla="*/ 2202752 h 2237474"/>
              <a:gd name="connsiteX139" fmla="*/ 800195 w 12192000"/>
              <a:gd name="connsiteY139" fmla="*/ 2209407 h 2237474"/>
              <a:gd name="connsiteX140" fmla="*/ 784978 w 12192000"/>
              <a:gd name="connsiteY140" fmla="*/ 2212360 h 2237474"/>
              <a:gd name="connsiteX141" fmla="*/ 681987 w 12192000"/>
              <a:gd name="connsiteY141" fmla="*/ 2216757 h 2237474"/>
              <a:gd name="connsiteX142" fmla="*/ 669923 w 12192000"/>
              <a:gd name="connsiteY142" fmla="*/ 2211682 h 2237474"/>
              <a:gd name="connsiteX143" fmla="*/ 648680 w 12192000"/>
              <a:gd name="connsiteY143" fmla="*/ 2206229 h 2237474"/>
              <a:gd name="connsiteX144" fmla="*/ 597225 w 12192000"/>
              <a:gd name="connsiteY144" fmla="*/ 2180999 h 2237474"/>
              <a:gd name="connsiteX145" fmla="*/ 558449 w 12192000"/>
              <a:gd name="connsiteY145" fmla="*/ 2182346 h 2237474"/>
              <a:gd name="connsiteX146" fmla="*/ 550517 w 12192000"/>
              <a:gd name="connsiteY146" fmla="*/ 2182060 h 2237474"/>
              <a:gd name="connsiteX147" fmla="*/ 550309 w 12192000"/>
              <a:gd name="connsiteY147" fmla="*/ 2181825 h 2237474"/>
              <a:gd name="connsiteX148" fmla="*/ 541836 w 12192000"/>
              <a:gd name="connsiteY148" fmla="*/ 2181063 h 2237474"/>
              <a:gd name="connsiteX149" fmla="*/ 536057 w 12192000"/>
              <a:gd name="connsiteY149" fmla="*/ 2181537 h 2237474"/>
              <a:gd name="connsiteX150" fmla="*/ 520671 w 12192000"/>
              <a:gd name="connsiteY150" fmla="*/ 2180980 h 2237474"/>
              <a:gd name="connsiteX151" fmla="*/ 515024 w 12192000"/>
              <a:gd name="connsiteY151" fmla="*/ 2179258 h 2237474"/>
              <a:gd name="connsiteX152" fmla="*/ 512278 w 12192000"/>
              <a:gd name="connsiteY152" fmla="*/ 2176369 h 2237474"/>
              <a:gd name="connsiteX153" fmla="*/ 480419 w 12192000"/>
              <a:gd name="connsiteY153" fmla="*/ 2167807 h 2237474"/>
              <a:gd name="connsiteX154" fmla="*/ 413835 w 12192000"/>
              <a:gd name="connsiteY154" fmla="*/ 2156783 h 2237474"/>
              <a:gd name="connsiteX155" fmla="*/ 376513 w 12192000"/>
              <a:gd name="connsiteY155" fmla="*/ 2154014 h 2237474"/>
              <a:gd name="connsiteX156" fmla="*/ 273386 w 12192000"/>
              <a:gd name="connsiteY156" fmla="*/ 2142551 h 2237474"/>
              <a:gd name="connsiteX157" fmla="*/ 169207 w 12192000"/>
              <a:gd name="connsiteY157" fmla="*/ 2128100 h 2237474"/>
              <a:gd name="connsiteX158" fmla="*/ 93149 w 12192000"/>
              <a:gd name="connsiteY158" fmla="*/ 2105324 h 2237474"/>
              <a:gd name="connsiteX159" fmla="*/ 88109 w 12192000"/>
              <a:gd name="connsiteY159" fmla="*/ 2106704 h 2237474"/>
              <a:gd name="connsiteX160" fmla="*/ 80022 w 12192000"/>
              <a:gd name="connsiteY160" fmla="*/ 2107254 h 2237474"/>
              <a:gd name="connsiteX161" fmla="*/ 79717 w 12192000"/>
              <a:gd name="connsiteY161" fmla="*/ 2107046 h 2237474"/>
              <a:gd name="connsiteX162" fmla="*/ 72352 w 12192000"/>
              <a:gd name="connsiteY162" fmla="*/ 2107991 h 2237474"/>
              <a:gd name="connsiteX163" fmla="*/ 37645 w 12192000"/>
              <a:gd name="connsiteY163" fmla="*/ 2115401 h 2237474"/>
              <a:gd name="connsiteX164" fmla="*/ 4572 w 12192000"/>
              <a:gd name="connsiteY164" fmla="*/ 2111091 h 2237474"/>
              <a:gd name="connsiteX165" fmla="*/ 0 w 12192000"/>
              <a:gd name="connsiteY165" fmla="*/ 2110468 h 2237474"/>
              <a:gd name="connsiteX166" fmla="*/ 0 w 12192000"/>
              <a:gd name="connsiteY16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81987 w 12192000"/>
              <a:gd name="connsiteY140" fmla="*/ 2216757 h 2237474"/>
              <a:gd name="connsiteX141" fmla="*/ 669923 w 12192000"/>
              <a:gd name="connsiteY141" fmla="*/ 2211682 h 2237474"/>
              <a:gd name="connsiteX142" fmla="*/ 648680 w 12192000"/>
              <a:gd name="connsiteY142" fmla="*/ 2206229 h 2237474"/>
              <a:gd name="connsiteX143" fmla="*/ 597225 w 12192000"/>
              <a:gd name="connsiteY143" fmla="*/ 2180999 h 2237474"/>
              <a:gd name="connsiteX144" fmla="*/ 558449 w 12192000"/>
              <a:gd name="connsiteY144" fmla="*/ 2182346 h 2237474"/>
              <a:gd name="connsiteX145" fmla="*/ 550517 w 12192000"/>
              <a:gd name="connsiteY145" fmla="*/ 2182060 h 2237474"/>
              <a:gd name="connsiteX146" fmla="*/ 550309 w 12192000"/>
              <a:gd name="connsiteY146" fmla="*/ 2181825 h 2237474"/>
              <a:gd name="connsiteX147" fmla="*/ 541836 w 12192000"/>
              <a:gd name="connsiteY147" fmla="*/ 2181063 h 2237474"/>
              <a:gd name="connsiteX148" fmla="*/ 536057 w 12192000"/>
              <a:gd name="connsiteY148" fmla="*/ 2181537 h 2237474"/>
              <a:gd name="connsiteX149" fmla="*/ 520671 w 12192000"/>
              <a:gd name="connsiteY149" fmla="*/ 2180980 h 2237474"/>
              <a:gd name="connsiteX150" fmla="*/ 515024 w 12192000"/>
              <a:gd name="connsiteY150" fmla="*/ 2179258 h 2237474"/>
              <a:gd name="connsiteX151" fmla="*/ 512278 w 12192000"/>
              <a:gd name="connsiteY151" fmla="*/ 2176369 h 2237474"/>
              <a:gd name="connsiteX152" fmla="*/ 480419 w 12192000"/>
              <a:gd name="connsiteY152" fmla="*/ 2167807 h 2237474"/>
              <a:gd name="connsiteX153" fmla="*/ 413835 w 12192000"/>
              <a:gd name="connsiteY153" fmla="*/ 2156783 h 2237474"/>
              <a:gd name="connsiteX154" fmla="*/ 376513 w 12192000"/>
              <a:gd name="connsiteY154" fmla="*/ 2154014 h 2237474"/>
              <a:gd name="connsiteX155" fmla="*/ 273386 w 12192000"/>
              <a:gd name="connsiteY155" fmla="*/ 2142551 h 2237474"/>
              <a:gd name="connsiteX156" fmla="*/ 169207 w 12192000"/>
              <a:gd name="connsiteY156" fmla="*/ 2128100 h 2237474"/>
              <a:gd name="connsiteX157" fmla="*/ 93149 w 12192000"/>
              <a:gd name="connsiteY157" fmla="*/ 2105324 h 2237474"/>
              <a:gd name="connsiteX158" fmla="*/ 88109 w 12192000"/>
              <a:gd name="connsiteY158" fmla="*/ 2106704 h 2237474"/>
              <a:gd name="connsiteX159" fmla="*/ 80022 w 12192000"/>
              <a:gd name="connsiteY159" fmla="*/ 2107254 h 2237474"/>
              <a:gd name="connsiteX160" fmla="*/ 79717 w 12192000"/>
              <a:gd name="connsiteY160" fmla="*/ 2107046 h 2237474"/>
              <a:gd name="connsiteX161" fmla="*/ 72352 w 12192000"/>
              <a:gd name="connsiteY161" fmla="*/ 2107991 h 2237474"/>
              <a:gd name="connsiteX162" fmla="*/ 37645 w 12192000"/>
              <a:gd name="connsiteY162" fmla="*/ 2115401 h 2237474"/>
              <a:gd name="connsiteX163" fmla="*/ 4572 w 12192000"/>
              <a:gd name="connsiteY163" fmla="*/ 2111091 h 2237474"/>
              <a:gd name="connsiteX164" fmla="*/ 0 w 12192000"/>
              <a:gd name="connsiteY164" fmla="*/ 2110468 h 2237474"/>
              <a:gd name="connsiteX165" fmla="*/ 0 w 12192000"/>
              <a:gd name="connsiteY16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81987 w 12192000"/>
              <a:gd name="connsiteY140" fmla="*/ 2216757 h 2237474"/>
              <a:gd name="connsiteX141" fmla="*/ 669923 w 12192000"/>
              <a:gd name="connsiteY141" fmla="*/ 2211682 h 2237474"/>
              <a:gd name="connsiteX142" fmla="*/ 648680 w 12192000"/>
              <a:gd name="connsiteY142" fmla="*/ 2206229 h 2237474"/>
              <a:gd name="connsiteX143" fmla="*/ 597225 w 12192000"/>
              <a:gd name="connsiteY143" fmla="*/ 2180999 h 2237474"/>
              <a:gd name="connsiteX144" fmla="*/ 558449 w 12192000"/>
              <a:gd name="connsiteY144" fmla="*/ 2182346 h 2237474"/>
              <a:gd name="connsiteX145" fmla="*/ 550517 w 12192000"/>
              <a:gd name="connsiteY145" fmla="*/ 2182060 h 2237474"/>
              <a:gd name="connsiteX146" fmla="*/ 550309 w 12192000"/>
              <a:gd name="connsiteY146" fmla="*/ 2181825 h 2237474"/>
              <a:gd name="connsiteX147" fmla="*/ 541836 w 12192000"/>
              <a:gd name="connsiteY147" fmla="*/ 2181063 h 2237474"/>
              <a:gd name="connsiteX148" fmla="*/ 536057 w 12192000"/>
              <a:gd name="connsiteY148" fmla="*/ 2181537 h 2237474"/>
              <a:gd name="connsiteX149" fmla="*/ 520671 w 12192000"/>
              <a:gd name="connsiteY149" fmla="*/ 2180980 h 2237474"/>
              <a:gd name="connsiteX150" fmla="*/ 515024 w 12192000"/>
              <a:gd name="connsiteY150" fmla="*/ 2179258 h 2237474"/>
              <a:gd name="connsiteX151" fmla="*/ 512278 w 12192000"/>
              <a:gd name="connsiteY151" fmla="*/ 2176369 h 2237474"/>
              <a:gd name="connsiteX152" fmla="*/ 480419 w 12192000"/>
              <a:gd name="connsiteY152" fmla="*/ 2167807 h 2237474"/>
              <a:gd name="connsiteX153" fmla="*/ 413835 w 12192000"/>
              <a:gd name="connsiteY153" fmla="*/ 2156783 h 2237474"/>
              <a:gd name="connsiteX154" fmla="*/ 376513 w 12192000"/>
              <a:gd name="connsiteY154" fmla="*/ 2154014 h 2237474"/>
              <a:gd name="connsiteX155" fmla="*/ 273386 w 12192000"/>
              <a:gd name="connsiteY155" fmla="*/ 2142551 h 2237474"/>
              <a:gd name="connsiteX156" fmla="*/ 169207 w 12192000"/>
              <a:gd name="connsiteY156" fmla="*/ 2128100 h 2237474"/>
              <a:gd name="connsiteX157" fmla="*/ 93149 w 12192000"/>
              <a:gd name="connsiteY157" fmla="*/ 2105324 h 2237474"/>
              <a:gd name="connsiteX158" fmla="*/ 88109 w 12192000"/>
              <a:gd name="connsiteY158" fmla="*/ 2106704 h 2237474"/>
              <a:gd name="connsiteX159" fmla="*/ 80022 w 12192000"/>
              <a:gd name="connsiteY159" fmla="*/ 2107254 h 2237474"/>
              <a:gd name="connsiteX160" fmla="*/ 79717 w 12192000"/>
              <a:gd name="connsiteY160" fmla="*/ 2107046 h 2237474"/>
              <a:gd name="connsiteX161" fmla="*/ 72352 w 12192000"/>
              <a:gd name="connsiteY161" fmla="*/ 2107991 h 2237474"/>
              <a:gd name="connsiteX162" fmla="*/ 37645 w 12192000"/>
              <a:gd name="connsiteY162" fmla="*/ 2115401 h 2237474"/>
              <a:gd name="connsiteX163" fmla="*/ 4572 w 12192000"/>
              <a:gd name="connsiteY163" fmla="*/ 2111091 h 2237474"/>
              <a:gd name="connsiteX164" fmla="*/ 0 w 12192000"/>
              <a:gd name="connsiteY164" fmla="*/ 2110468 h 2237474"/>
              <a:gd name="connsiteX165" fmla="*/ 0 w 12192000"/>
              <a:gd name="connsiteY16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41836 w 12192000"/>
              <a:gd name="connsiteY146" fmla="*/ 2181063 h 2237474"/>
              <a:gd name="connsiteX147" fmla="*/ 536057 w 12192000"/>
              <a:gd name="connsiteY147" fmla="*/ 2181537 h 2237474"/>
              <a:gd name="connsiteX148" fmla="*/ 520671 w 12192000"/>
              <a:gd name="connsiteY148" fmla="*/ 2180980 h 2237474"/>
              <a:gd name="connsiteX149" fmla="*/ 515024 w 12192000"/>
              <a:gd name="connsiteY149" fmla="*/ 2179258 h 2237474"/>
              <a:gd name="connsiteX150" fmla="*/ 512278 w 12192000"/>
              <a:gd name="connsiteY150" fmla="*/ 2176369 h 2237474"/>
              <a:gd name="connsiteX151" fmla="*/ 480419 w 12192000"/>
              <a:gd name="connsiteY151" fmla="*/ 2167807 h 2237474"/>
              <a:gd name="connsiteX152" fmla="*/ 413835 w 12192000"/>
              <a:gd name="connsiteY152" fmla="*/ 2156783 h 2237474"/>
              <a:gd name="connsiteX153" fmla="*/ 376513 w 12192000"/>
              <a:gd name="connsiteY153" fmla="*/ 2154014 h 2237474"/>
              <a:gd name="connsiteX154" fmla="*/ 273386 w 12192000"/>
              <a:gd name="connsiteY154" fmla="*/ 2142551 h 2237474"/>
              <a:gd name="connsiteX155" fmla="*/ 169207 w 12192000"/>
              <a:gd name="connsiteY155" fmla="*/ 2128100 h 2237474"/>
              <a:gd name="connsiteX156" fmla="*/ 93149 w 12192000"/>
              <a:gd name="connsiteY156" fmla="*/ 2105324 h 2237474"/>
              <a:gd name="connsiteX157" fmla="*/ 88109 w 12192000"/>
              <a:gd name="connsiteY157" fmla="*/ 2106704 h 2237474"/>
              <a:gd name="connsiteX158" fmla="*/ 80022 w 12192000"/>
              <a:gd name="connsiteY158" fmla="*/ 2107254 h 2237474"/>
              <a:gd name="connsiteX159" fmla="*/ 79717 w 12192000"/>
              <a:gd name="connsiteY159" fmla="*/ 2107046 h 2237474"/>
              <a:gd name="connsiteX160" fmla="*/ 72352 w 12192000"/>
              <a:gd name="connsiteY160" fmla="*/ 2107991 h 2237474"/>
              <a:gd name="connsiteX161" fmla="*/ 37645 w 12192000"/>
              <a:gd name="connsiteY161" fmla="*/ 2115401 h 2237474"/>
              <a:gd name="connsiteX162" fmla="*/ 4572 w 12192000"/>
              <a:gd name="connsiteY162" fmla="*/ 2111091 h 2237474"/>
              <a:gd name="connsiteX163" fmla="*/ 0 w 12192000"/>
              <a:gd name="connsiteY163" fmla="*/ 2110468 h 2237474"/>
              <a:gd name="connsiteX164" fmla="*/ 0 w 12192000"/>
              <a:gd name="connsiteY16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41836 w 12192000"/>
              <a:gd name="connsiteY146" fmla="*/ 2181063 h 2237474"/>
              <a:gd name="connsiteX147" fmla="*/ 520671 w 12192000"/>
              <a:gd name="connsiteY147" fmla="*/ 2180980 h 2237474"/>
              <a:gd name="connsiteX148" fmla="*/ 515024 w 12192000"/>
              <a:gd name="connsiteY148" fmla="*/ 2179258 h 2237474"/>
              <a:gd name="connsiteX149" fmla="*/ 512278 w 12192000"/>
              <a:gd name="connsiteY149" fmla="*/ 2176369 h 2237474"/>
              <a:gd name="connsiteX150" fmla="*/ 480419 w 12192000"/>
              <a:gd name="connsiteY150" fmla="*/ 2167807 h 2237474"/>
              <a:gd name="connsiteX151" fmla="*/ 413835 w 12192000"/>
              <a:gd name="connsiteY151" fmla="*/ 2156783 h 2237474"/>
              <a:gd name="connsiteX152" fmla="*/ 376513 w 12192000"/>
              <a:gd name="connsiteY152" fmla="*/ 2154014 h 2237474"/>
              <a:gd name="connsiteX153" fmla="*/ 273386 w 12192000"/>
              <a:gd name="connsiteY153" fmla="*/ 2142551 h 2237474"/>
              <a:gd name="connsiteX154" fmla="*/ 169207 w 12192000"/>
              <a:gd name="connsiteY154" fmla="*/ 2128100 h 2237474"/>
              <a:gd name="connsiteX155" fmla="*/ 93149 w 12192000"/>
              <a:gd name="connsiteY155" fmla="*/ 2105324 h 2237474"/>
              <a:gd name="connsiteX156" fmla="*/ 88109 w 12192000"/>
              <a:gd name="connsiteY156" fmla="*/ 2106704 h 2237474"/>
              <a:gd name="connsiteX157" fmla="*/ 80022 w 12192000"/>
              <a:gd name="connsiteY157" fmla="*/ 2107254 h 2237474"/>
              <a:gd name="connsiteX158" fmla="*/ 79717 w 12192000"/>
              <a:gd name="connsiteY158" fmla="*/ 2107046 h 2237474"/>
              <a:gd name="connsiteX159" fmla="*/ 72352 w 12192000"/>
              <a:gd name="connsiteY159" fmla="*/ 2107991 h 2237474"/>
              <a:gd name="connsiteX160" fmla="*/ 37645 w 12192000"/>
              <a:gd name="connsiteY160" fmla="*/ 2115401 h 2237474"/>
              <a:gd name="connsiteX161" fmla="*/ 4572 w 12192000"/>
              <a:gd name="connsiteY161" fmla="*/ 2111091 h 2237474"/>
              <a:gd name="connsiteX162" fmla="*/ 0 w 12192000"/>
              <a:gd name="connsiteY162" fmla="*/ 2110468 h 2237474"/>
              <a:gd name="connsiteX163" fmla="*/ 0 w 12192000"/>
              <a:gd name="connsiteY16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512278 w 12192000"/>
              <a:gd name="connsiteY148" fmla="*/ 2176369 h 2237474"/>
              <a:gd name="connsiteX149" fmla="*/ 480419 w 12192000"/>
              <a:gd name="connsiteY149" fmla="*/ 2167807 h 2237474"/>
              <a:gd name="connsiteX150" fmla="*/ 413835 w 12192000"/>
              <a:gd name="connsiteY150" fmla="*/ 2156783 h 2237474"/>
              <a:gd name="connsiteX151" fmla="*/ 376513 w 12192000"/>
              <a:gd name="connsiteY151" fmla="*/ 2154014 h 2237474"/>
              <a:gd name="connsiteX152" fmla="*/ 273386 w 12192000"/>
              <a:gd name="connsiteY152" fmla="*/ 2142551 h 2237474"/>
              <a:gd name="connsiteX153" fmla="*/ 169207 w 12192000"/>
              <a:gd name="connsiteY153" fmla="*/ 2128100 h 2237474"/>
              <a:gd name="connsiteX154" fmla="*/ 93149 w 12192000"/>
              <a:gd name="connsiteY154" fmla="*/ 2105324 h 2237474"/>
              <a:gd name="connsiteX155" fmla="*/ 88109 w 12192000"/>
              <a:gd name="connsiteY155" fmla="*/ 2106704 h 2237474"/>
              <a:gd name="connsiteX156" fmla="*/ 80022 w 12192000"/>
              <a:gd name="connsiteY156" fmla="*/ 2107254 h 2237474"/>
              <a:gd name="connsiteX157" fmla="*/ 79717 w 12192000"/>
              <a:gd name="connsiteY157" fmla="*/ 2107046 h 2237474"/>
              <a:gd name="connsiteX158" fmla="*/ 72352 w 12192000"/>
              <a:gd name="connsiteY158" fmla="*/ 2107991 h 2237474"/>
              <a:gd name="connsiteX159" fmla="*/ 37645 w 12192000"/>
              <a:gd name="connsiteY159" fmla="*/ 2115401 h 2237474"/>
              <a:gd name="connsiteX160" fmla="*/ 4572 w 12192000"/>
              <a:gd name="connsiteY160" fmla="*/ 2111091 h 2237474"/>
              <a:gd name="connsiteX161" fmla="*/ 0 w 12192000"/>
              <a:gd name="connsiteY161" fmla="*/ 2110468 h 2237474"/>
              <a:gd name="connsiteX162" fmla="*/ 0 w 12192000"/>
              <a:gd name="connsiteY16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80419 w 12192000"/>
              <a:gd name="connsiteY148" fmla="*/ 2167807 h 2237474"/>
              <a:gd name="connsiteX149" fmla="*/ 413835 w 12192000"/>
              <a:gd name="connsiteY149" fmla="*/ 2156783 h 2237474"/>
              <a:gd name="connsiteX150" fmla="*/ 376513 w 12192000"/>
              <a:gd name="connsiteY150" fmla="*/ 2154014 h 2237474"/>
              <a:gd name="connsiteX151" fmla="*/ 273386 w 12192000"/>
              <a:gd name="connsiteY151" fmla="*/ 2142551 h 2237474"/>
              <a:gd name="connsiteX152" fmla="*/ 169207 w 12192000"/>
              <a:gd name="connsiteY152" fmla="*/ 2128100 h 2237474"/>
              <a:gd name="connsiteX153" fmla="*/ 93149 w 12192000"/>
              <a:gd name="connsiteY153" fmla="*/ 2105324 h 2237474"/>
              <a:gd name="connsiteX154" fmla="*/ 88109 w 12192000"/>
              <a:gd name="connsiteY154" fmla="*/ 2106704 h 2237474"/>
              <a:gd name="connsiteX155" fmla="*/ 80022 w 12192000"/>
              <a:gd name="connsiteY155" fmla="*/ 2107254 h 2237474"/>
              <a:gd name="connsiteX156" fmla="*/ 79717 w 12192000"/>
              <a:gd name="connsiteY156" fmla="*/ 2107046 h 2237474"/>
              <a:gd name="connsiteX157" fmla="*/ 72352 w 12192000"/>
              <a:gd name="connsiteY157" fmla="*/ 2107991 h 2237474"/>
              <a:gd name="connsiteX158" fmla="*/ 37645 w 12192000"/>
              <a:gd name="connsiteY158" fmla="*/ 2115401 h 2237474"/>
              <a:gd name="connsiteX159" fmla="*/ 4572 w 12192000"/>
              <a:gd name="connsiteY159" fmla="*/ 2111091 h 2237474"/>
              <a:gd name="connsiteX160" fmla="*/ 0 w 12192000"/>
              <a:gd name="connsiteY160" fmla="*/ 2110468 h 2237474"/>
              <a:gd name="connsiteX161" fmla="*/ 0 w 12192000"/>
              <a:gd name="connsiteY16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8109 w 12192000"/>
              <a:gd name="connsiteY153" fmla="*/ 2106704 h 2237474"/>
              <a:gd name="connsiteX154" fmla="*/ 80022 w 12192000"/>
              <a:gd name="connsiteY154" fmla="*/ 2107254 h 2237474"/>
              <a:gd name="connsiteX155" fmla="*/ 79717 w 12192000"/>
              <a:gd name="connsiteY155" fmla="*/ 2107046 h 2237474"/>
              <a:gd name="connsiteX156" fmla="*/ 72352 w 12192000"/>
              <a:gd name="connsiteY156" fmla="*/ 2107991 h 2237474"/>
              <a:gd name="connsiteX157" fmla="*/ 37645 w 12192000"/>
              <a:gd name="connsiteY157" fmla="*/ 2115401 h 2237474"/>
              <a:gd name="connsiteX158" fmla="*/ 4572 w 12192000"/>
              <a:gd name="connsiteY158" fmla="*/ 2111091 h 2237474"/>
              <a:gd name="connsiteX159" fmla="*/ 0 w 12192000"/>
              <a:gd name="connsiteY159" fmla="*/ 2110468 h 2237474"/>
              <a:gd name="connsiteX160" fmla="*/ 0 w 12192000"/>
              <a:gd name="connsiteY16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8109 w 12192000"/>
              <a:gd name="connsiteY153" fmla="*/ 2106704 h 2237474"/>
              <a:gd name="connsiteX154" fmla="*/ 80022 w 12192000"/>
              <a:gd name="connsiteY154" fmla="*/ 2107254 h 2237474"/>
              <a:gd name="connsiteX155" fmla="*/ 72352 w 12192000"/>
              <a:gd name="connsiteY155" fmla="*/ 2107991 h 2237474"/>
              <a:gd name="connsiteX156" fmla="*/ 37645 w 12192000"/>
              <a:gd name="connsiteY156" fmla="*/ 2115401 h 2237474"/>
              <a:gd name="connsiteX157" fmla="*/ 4572 w 12192000"/>
              <a:gd name="connsiteY157" fmla="*/ 2111091 h 2237474"/>
              <a:gd name="connsiteX158" fmla="*/ 0 w 12192000"/>
              <a:gd name="connsiteY158" fmla="*/ 2110468 h 2237474"/>
              <a:gd name="connsiteX159" fmla="*/ 0 w 12192000"/>
              <a:gd name="connsiteY15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0022 w 12192000"/>
              <a:gd name="connsiteY153" fmla="*/ 2107254 h 2237474"/>
              <a:gd name="connsiteX154" fmla="*/ 72352 w 12192000"/>
              <a:gd name="connsiteY154" fmla="*/ 2107991 h 2237474"/>
              <a:gd name="connsiteX155" fmla="*/ 37645 w 12192000"/>
              <a:gd name="connsiteY155" fmla="*/ 2115401 h 2237474"/>
              <a:gd name="connsiteX156" fmla="*/ 4572 w 12192000"/>
              <a:gd name="connsiteY156" fmla="*/ 2111091 h 2237474"/>
              <a:gd name="connsiteX157" fmla="*/ 0 w 12192000"/>
              <a:gd name="connsiteY157" fmla="*/ 2110468 h 2237474"/>
              <a:gd name="connsiteX158" fmla="*/ 0 w 12192000"/>
              <a:gd name="connsiteY15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80022 w 12192000"/>
              <a:gd name="connsiteY152" fmla="*/ 2107254 h 2237474"/>
              <a:gd name="connsiteX153" fmla="*/ 72352 w 12192000"/>
              <a:gd name="connsiteY153" fmla="*/ 2107991 h 2237474"/>
              <a:gd name="connsiteX154" fmla="*/ 37645 w 12192000"/>
              <a:gd name="connsiteY154" fmla="*/ 2115401 h 2237474"/>
              <a:gd name="connsiteX155" fmla="*/ 4572 w 12192000"/>
              <a:gd name="connsiteY155" fmla="*/ 2111091 h 2237474"/>
              <a:gd name="connsiteX156" fmla="*/ 0 w 12192000"/>
              <a:gd name="connsiteY156" fmla="*/ 2110468 h 2237474"/>
              <a:gd name="connsiteX157" fmla="*/ 0 w 12192000"/>
              <a:gd name="connsiteY15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20671 w 12192000"/>
              <a:gd name="connsiteY145" fmla="*/ 2180980 h 2237474"/>
              <a:gd name="connsiteX146" fmla="*/ 515024 w 12192000"/>
              <a:gd name="connsiteY146" fmla="*/ 2179258 h 2237474"/>
              <a:gd name="connsiteX147" fmla="*/ 413835 w 12192000"/>
              <a:gd name="connsiteY147" fmla="*/ 2156783 h 2237474"/>
              <a:gd name="connsiteX148" fmla="*/ 376513 w 12192000"/>
              <a:gd name="connsiteY148" fmla="*/ 2154014 h 2237474"/>
              <a:gd name="connsiteX149" fmla="*/ 273386 w 12192000"/>
              <a:gd name="connsiteY149" fmla="*/ 2142551 h 2237474"/>
              <a:gd name="connsiteX150" fmla="*/ 169207 w 12192000"/>
              <a:gd name="connsiteY150" fmla="*/ 2128100 h 2237474"/>
              <a:gd name="connsiteX151" fmla="*/ 80022 w 12192000"/>
              <a:gd name="connsiteY151" fmla="*/ 2107254 h 2237474"/>
              <a:gd name="connsiteX152" fmla="*/ 72352 w 12192000"/>
              <a:gd name="connsiteY152" fmla="*/ 2107991 h 2237474"/>
              <a:gd name="connsiteX153" fmla="*/ 37645 w 12192000"/>
              <a:gd name="connsiteY153" fmla="*/ 2115401 h 2237474"/>
              <a:gd name="connsiteX154" fmla="*/ 4572 w 12192000"/>
              <a:gd name="connsiteY154" fmla="*/ 2111091 h 2237474"/>
              <a:gd name="connsiteX155" fmla="*/ 0 w 12192000"/>
              <a:gd name="connsiteY155" fmla="*/ 2110468 h 2237474"/>
              <a:gd name="connsiteX156" fmla="*/ 0 w 12192000"/>
              <a:gd name="connsiteY15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20671 w 12192000"/>
              <a:gd name="connsiteY144" fmla="*/ 2180980 h 2237474"/>
              <a:gd name="connsiteX145" fmla="*/ 515024 w 12192000"/>
              <a:gd name="connsiteY145" fmla="*/ 2179258 h 2237474"/>
              <a:gd name="connsiteX146" fmla="*/ 413835 w 12192000"/>
              <a:gd name="connsiteY146" fmla="*/ 2156783 h 2237474"/>
              <a:gd name="connsiteX147" fmla="*/ 376513 w 12192000"/>
              <a:gd name="connsiteY147" fmla="*/ 2154014 h 2237474"/>
              <a:gd name="connsiteX148" fmla="*/ 273386 w 12192000"/>
              <a:gd name="connsiteY148" fmla="*/ 2142551 h 2237474"/>
              <a:gd name="connsiteX149" fmla="*/ 169207 w 12192000"/>
              <a:gd name="connsiteY149" fmla="*/ 2128100 h 2237474"/>
              <a:gd name="connsiteX150" fmla="*/ 80022 w 12192000"/>
              <a:gd name="connsiteY150" fmla="*/ 2107254 h 2237474"/>
              <a:gd name="connsiteX151" fmla="*/ 72352 w 12192000"/>
              <a:gd name="connsiteY151" fmla="*/ 2107991 h 2237474"/>
              <a:gd name="connsiteX152" fmla="*/ 37645 w 12192000"/>
              <a:gd name="connsiteY152" fmla="*/ 2115401 h 2237474"/>
              <a:gd name="connsiteX153" fmla="*/ 4572 w 12192000"/>
              <a:gd name="connsiteY153" fmla="*/ 2111091 h 2237474"/>
              <a:gd name="connsiteX154" fmla="*/ 0 w 12192000"/>
              <a:gd name="connsiteY154" fmla="*/ 2110468 h 2237474"/>
              <a:gd name="connsiteX155" fmla="*/ 0 w 12192000"/>
              <a:gd name="connsiteY15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20671 w 12192000"/>
              <a:gd name="connsiteY143" fmla="*/ 2180980 h 2237474"/>
              <a:gd name="connsiteX144" fmla="*/ 515024 w 12192000"/>
              <a:gd name="connsiteY144" fmla="*/ 2179258 h 2237474"/>
              <a:gd name="connsiteX145" fmla="*/ 413835 w 12192000"/>
              <a:gd name="connsiteY145" fmla="*/ 2156783 h 2237474"/>
              <a:gd name="connsiteX146" fmla="*/ 376513 w 12192000"/>
              <a:gd name="connsiteY146" fmla="*/ 2154014 h 2237474"/>
              <a:gd name="connsiteX147" fmla="*/ 273386 w 12192000"/>
              <a:gd name="connsiteY147" fmla="*/ 2142551 h 2237474"/>
              <a:gd name="connsiteX148" fmla="*/ 169207 w 12192000"/>
              <a:gd name="connsiteY148" fmla="*/ 2128100 h 2237474"/>
              <a:gd name="connsiteX149" fmla="*/ 80022 w 12192000"/>
              <a:gd name="connsiteY149" fmla="*/ 2107254 h 2237474"/>
              <a:gd name="connsiteX150" fmla="*/ 72352 w 12192000"/>
              <a:gd name="connsiteY150" fmla="*/ 2107991 h 2237474"/>
              <a:gd name="connsiteX151" fmla="*/ 37645 w 12192000"/>
              <a:gd name="connsiteY151" fmla="*/ 2115401 h 2237474"/>
              <a:gd name="connsiteX152" fmla="*/ 4572 w 12192000"/>
              <a:gd name="connsiteY152" fmla="*/ 2111091 h 2237474"/>
              <a:gd name="connsiteX153" fmla="*/ 0 w 12192000"/>
              <a:gd name="connsiteY153" fmla="*/ 2110468 h 2237474"/>
              <a:gd name="connsiteX154" fmla="*/ 0 w 12192000"/>
              <a:gd name="connsiteY15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48680 w 12192000"/>
              <a:gd name="connsiteY140" fmla="*/ 2206229 h 2237474"/>
              <a:gd name="connsiteX141" fmla="*/ 597225 w 12192000"/>
              <a:gd name="connsiteY141" fmla="*/ 2180999 h 2237474"/>
              <a:gd name="connsiteX142" fmla="*/ 520671 w 12192000"/>
              <a:gd name="connsiteY142" fmla="*/ 2180980 h 2237474"/>
              <a:gd name="connsiteX143" fmla="*/ 515024 w 12192000"/>
              <a:gd name="connsiteY143" fmla="*/ 2179258 h 2237474"/>
              <a:gd name="connsiteX144" fmla="*/ 413835 w 12192000"/>
              <a:gd name="connsiteY144" fmla="*/ 2156783 h 2237474"/>
              <a:gd name="connsiteX145" fmla="*/ 376513 w 12192000"/>
              <a:gd name="connsiteY145" fmla="*/ 2154014 h 2237474"/>
              <a:gd name="connsiteX146" fmla="*/ 273386 w 12192000"/>
              <a:gd name="connsiteY146" fmla="*/ 2142551 h 2237474"/>
              <a:gd name="connsiteX147" fmla="*/ 169207 w 12192000"/>
              <a:gd name="connsiteY147" fmla="*/ 2128100 h 2237474"/>
              <a:gd name="connsiteX148" fmla="*/ 80022 w 12192000"/>
              <a:gd name="connsiteY148" fmla="*/ 2107254 h 2237474"/>
              <a:gd name="connsiteX149" fmla="*/ 72352 w 12192000"/>
              <a:gd name="connsiteY149" fmla="*/ 2107991 h 2237474"/>
              <a:gd name="connsiteX150" fmla="*/ 37645 w 12192000"/>
              <a:gd name="connsiteY150" fmla="*/ 2115401 h 2237474"/>
              <a:gd name="connsiteX151" fmla="*/ 4572 w 12192000"/>
              <a:gd name="connsiteY151" fmla="*/ 2111091 h 2237474"/>
              <a:gd name="connsiteX152" fmla="*/ 0 w 12192000"/>
              <a:gd name="connsiteY152" fmla="*/ 2110468 h 2237474"/>
              <a:gd name="connsiteX153" fmla="*/ 0 w 12192000"/>
              <a:gd name="connsiteY15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80022 w 12192000"/>
              <a:gd name="connsiteY147" fmla="*/ 2107254 h 2237474"/>
              <a:gd name="connsiteX148" fmla="*/ 72352 w 12192000"/>
              <a:gd name="connsiteY148" fmla="*/ 2107991 h 2237474"/>
              <a:gd name="connsiteX149" fmla="*/ 37645 w 12192000"/>
              <a:gd name="connsiteY149" fmla="*/ 2115401 h 2237474"/>
              <a:gd name="connsiteX150" fmla="*/ 4572 w 12192000"/>
              <a:gd name="connsiteY150" fmla="*/ 2111091 h 2237474"/>
              <a:gd name="connsiteX151" fmla="*/ 0 w 12192000"/>
              <a:gd name="connsiteY151" fmla="*/ 2110468 h 2237474"/>
              <a:gd name="connsiteX152" fmla="*/ 0 w 12192000"/>
              <a:gd name="connsiteY15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80022 w 12192000"/>
              <a:gd name="connsiteY147" fmla="*/ 2107254 h 2237474"/>
              <a:gd name="connsiteX148" fmla="*/ 37645 w 12192000"/>
              <a:gd name="connsiteY148" fmla="*/ 2115401 h 2237474"/>
              <a:gd name="connsiteX149" fmla="*/ 4572 w 12192000"/>
              <a:gd name="connsiteY149" fmla="*/ 2111091 h 2237474"/>
              <a:gd name="connsiteX150" fmla="*/ 0 w 12192000"/>
              <a:gd name="connsiteY150" fmla="*/ 2110468 h 2237474"/>
              <a:gd name="connsiteX151" fmla="*/ 0 w 12192000"/>
              <a:gd name="connsiteY15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77641 w 12192000"/>
              <a:gd name="connsiteY147" fmla="*/ 2126835 h 2237474"/>
              <a:gd name="connsiteX148" fmla="*/ 37645 w 12192000"/>
              <a:gd name="connsiteY148" fmla="*/ 2115401 h 2237474"/>
              <a:gd name="connsiteX149" fmla="*/ 4572 w 12192000"/>
              <a:gd name="connsiteY149" fmla="*/ 2111091 h 2237474"/>
              <a:gd name="connsiteX150" fmla="*/ 0 w 12192000"/>
              <a:gd name="connsiteY150" fmla="*/ 2110468 h 2237474"/>
              <a:gd name="connsiteX151" fmla="*/ 0 w 12192000"/>
              <a:gd name="connsiteY15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10095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10095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279765 w 12192000"/>
              <a:gd name="connsiteY133" fmla="*/ 2229639 h 2237474"/>
              <a:gd name="connsiteX134" fmla="*/ 1195347 w 12192000"/>
              <a:gd name="connsiteY134" fmla="*/ 2212354 h 2237474"/>
              <a:gd name="connsiteX135" fmla="*/ 970251 w 12192000"/>
              <a:gd name="connsiteY135" fmla="*/ 2221029 h 2237474"/>
              <a:gd name="connsiteX136" fmla="*/ 812914 w 12192000"/>
              <a:gd name="connsiteY136" fmla="*/ 2210095 h 2237474"/>
              <a:gd name="connsiteX137" fmla="*/ 776382 w 12192000"/>
              <a:gd name="connsiteY137" fmla="*/ 2204512 h 2237474"/>
              <a:gd name="connsiteX138" fmla="*/ 597225 w 12192000"/>
              <a:gd name="connsiteY138" fmla="*/ 2180999 h 2237474"/>
              <a:gd name="connsiteX139" fmla="*/ 520671 w 12192000"/>
              <a:gd name="connsiteY139" fmla="*/ 2180980 h 2237474"/>
              <a:gd name="connsiteX140" fmla="*/ 515024 w 12192000"/>
              <a:gd name="connsiteY140" fmla="*/ 2179258 h 2237474"/>
              <a:gd name="connsiteX141" fmla="*/ 413835 w 12192000"/>
              <a:gd name="connsiteY141" fmla="*/ 2156783 h 2237474"/>
              <a:gd name="connsiteX142" fmla="*/ 376513 w 12192000"/>
              <a:gd name="connsiteY142" fmla="*/ 2154014 h 2237474"/>
              <a:gd name="connsiteX143" fmla="*/ 273386 w 12192000"/>
              <a:gd name="connsiteY143" fmla="*/ 2142551 h 2237474"/>
              <a:gd name="connsiteX144" fmla="*/ 169207 w 12192000"/>
              <a:gd name="connsiteY144" fmla="*/ 2128100 h 2237474"/>
              <a:gd name="connsiteX145" fmla="*/ 77641 w 12192000"/>
              <a:gd name="connsiteY145" fmla="*/ 2126835 h 2237474"/>
              <a:gd name="connsiteX146" fmla="*/ 37645 w 12192000"/>
              <a:gd name="connsiteY146" fmla="*/ 2115401 h 2237474"/>
              <a:gd name="connsiteX147" fmla="*/ 4572 w 12192000"/>
              <a:gd name="connsiteY147" fmla="*/ 2111091 h 2237474"/>
              <a:gd name="connsiteX148" fmla="*/ 0 w 12192000"/>
              <a:gd name="connsiteY148" fmla="*/ 2110468 h 2237474"/>
              <a:gd name="connsiteX149" fmla="*/ 0 w 12192000"/>
              <a:gd name="connsiteY14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476147 w 12192000"/>
              <a:gd name="connsiteY115" fmla="*/ 1998305 h 2237474"/>
              <a:gd name="connsiteX116" fmla="*/ 2373568 w 12192000"/>
              <a:gd name="connsiteY116" fmla="*/ 2003219 h 2237474"/>
              <a:gd name="connsiteX117" fmla="*/ 2287219 w 12192000"/>
              <a:gd name="connsiteY117" fmla="*/ 1998750 h 2237474"/>
              <a:gd name="connsiteX118" fmla="*/ 2243069 w 12192000"/>
              <a:gd name="connsiteY118" fmla="*/ 2005321 h 2237474"/>
              <a:gd name="connsiteX119" fmla="*/ 2164831 w 12192000"/>
              <a:gd name="connsiteY119" fmla="*/ 2010143 h 2237474"/>
              <a:gd name="connsiteX120" fmla="*/ 2085228 w 12192000"/>
              <a:gd name="connsiteY120" fmla="*/ 2046431 h 2237474"/>
              <a:gd name="connsiteX121" fmla="*/ 2058061 w 12192000"/>
              <a:gd name="connsiteY121" fmla="*/ 2047942 h 2237474"/>
              <a:gd name="connsiteX122" fmla="*/ 2042244 w 12192000"/>
              <a:gd name="connsiteY122" fmla="*/ 2055560 h 2237474"/>
              <a:gd name="connsiteX123" fmla="*/ 1877728 w 12192000"/>
              <a:gd name="connsiteY123" fmla="*/ 2101004 h 2237474"/>
              <a:gd name="connsiteX124" fmla="*/ 1759056 w 12192000"/>
              <a:gd name="connsiteY124" fmla="*/ 2125608 h 2237474"/>
              <a:gd name="connsiteX125" fmla="*/ 1637948 w 12192000"/>
              <a:gd name="connsiteY125" fmla="*/ 2172597 h 2237474"/>
              <a:gd name="connsiteX126" fmla="*/ 1434549 w 12192000"/>
              <a:gd name="connsiteY126" fmla="*/ 2234522 h 2237474"/>
              <a:gd name="connsiteX127" fmla="*/ 1398481 w 12192000"/>
              <a:gd name="connsiteY127" fmla="*/ 2237074 h 2237474"/>
              <a:gd name="connsiteX128" fmla="*/ 1398407 w 12192000"/>
              <a:gd name="connsiteY128" fmla="*/ 2237095 h 2237474"/>
              <a:gd name="connsiteX129" fmla="*/ 1370962 w 12192000"/>
              <a:gd name="connsiteY129" fmla="*/ 2237474 h 2237474"/>
              <a:gd name="connsiteX130" fmla="*/ 1356367 w 12192000"/>
              <a:gd name="connsiteY130" fmla="*/ 2235089 h 2237474"/>
              <a:gd name="connsiteX131" fmla="*/ 1279765 w 12192000"/>
              <a:gd name="connsiteY131" fmla="*/ 2229639 h 2237474"/>
              <a:gd name="connsiteX132" fmla="*/ 1195347 w 12192000"/>
              <a:gd name="connsiteY132" fmla="*/ 2212354 h 2237474"/>
              <a:gd name="connsiteX133" fmla="*/ 970251 w 12192000"/>
              <a:gd name="connsiteY133" fmla="*/ 2221029 h 2237474"/>
              <a:gd name="connsiteX134" fmla="*/ 812914 w 12192000"/>
              <a:gd name="connsiteY134" fmla="*/ 2210095 h 2237474"/>
              <a:gd name="connsiteX135" fmla="*/ 776382 w 12192000"/>
              <a:gd name="connsiteY135" fmla="*/ 2204512 h 2237474"/>
              <a:gd name="connsiteX136" fmla="*/ 597225 w 12192000"/>
              <a:gd name="connsiteY136" fmla="*/ 2180999 h 2237474"/>
              <a:gd name="connsiteX137" fmla="*/ 520671 w 12192000"/>
              <a:gd name="connsiteY137" fmla="*/ 2180980 h 2237474"/>
              <a:gd name="connsiteX138" fmla="*/ 515024 w 12192000"/>
              <a:gd name="connsiteY138" fmla="*/ 2179258 h 2237474"/>
              <a:gd name="connsiteX139" fmla="*/ 413835 w 12192000"/>
              <a:gd name="connsiteY139" fmla="*/ 2156783 h 2237474"/>
              <a:gd name="connsiteX140" fmla="*/ 376513 w 12192000"/>
              <a:gd name="connsiteY140" fmla="*/ 2154014 h 2237474"/>
              <a:gd name="connsiteX141" fmla="*/ 273386 w 12192000"/>
              <a:gd name="connsiteY141" fmla="*/ 2142551 h 2237474"/>
              <a:gd name="connsiteX142" fmla="*/ 169207 w 12192000"/>
              <a:gd name="connsiteY142" fmla="*/ 2128100 h 2237474"/>
              <a:gd name="connsiteX143" fmla="*/ 77641 w 12192000"/>
              <a:gd name="connsiteY143" fmla="*/ 2126835 h 2237474"/>
              <a:gd name="connsiteX144" fmla="*/ 37645 w 12192000"/>
              <a:gd name="connsiteY144" fmla="*/ 2115401 h 2237474"/>
              <a:gd name="connsiteX145" fmla="*/ 4572 w 12192000"/>
              <a:gd name="connsiteY145" fmla="*/ 2111091 h 2237474"/>
              <a:gd name="connsiteX146" fmla="*/ 0 w 12192000"/>
              <a:gd name="connsiteY146" fmla="*/ 2110468 h 2237474"/>
              <a:gd name="connsiteX147" fmla="*/ 0 w 12192000"/>
              <a:gd name="connsiteY14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6900177 w 12192000"/>
              <a:gd name="connsiteY58" fmla="*/ 1636016 h 2237474"/>
              <a:gd name="connsiteX59" fmla="*/ 6795372 w 12192000"/>
              <a:gd name="connsiteY59" fmla="*/ 1644845 h 2237474"/>
              <a:gd name="connsiteX60" fmla="*/ 6692251 w 12192000"/>
              <a:gd name="connsiteY60" fmla="*/ 1656357 h 2237474"/>
              <a:gd name="connsiteX61" fmla="*/ 6655235 w 12192000"/>
              <a:gd name="connsiteY61" fmla="*/ 1661869 h 2237474"/>
              <a:gd name="connsiteX62" fmla="*/ 6554894 w 12192000"/>
              <a:gd name="connsiteY62" fmla="*/ 1664428 h 2237474"/>
              <a:gd name="connsiteX63" fmla="*/ 6516595 w 12192000"/>
              <a:gd name="connsiteY63" fmla="*/ 1667475 h 2237474"/>
              <a:gd name="connsiteX64" fmla="*/ 6508541 w 12192000"/>
              <a:gd name="connsiteY64" fmla="*/ 1668757 h 2237474"/>
              <a:gd name="connsiteX65" fmla="*/ 6471012 w 12192000"/>
              <a:gd name="connsiteY65" fmla="*/ 1678604 h 2237474"/>
              <a:gd name="connsiteX66" fmla="*/ 6364035 w 12192000"/>
              <a:gd name="connsiteY66" fmla="*/ 1667683 h 2237474"/>
              <a:gd name="connsiteX67" fmla="*/ 6280959 w 12192000"/>
              <a:gd name="connsiteY67" fmla="*/ 1689329 h 2237474"/>
              <a:gd name="connsiteX68" fmla="*/ 6243319 w 12192000"/>
              <a:gd name="connsiteY68" fmla="*/ 1695560 h 2237474"/>
              <a:gd name="connsiteX69" fmla="*/ 6098321 w 12192000"/>
              <a:gd name="connsiteY69" fmla="*/ 1721646 h 2237474"/>
              <a:gd name="connsiteX70" fmla="*/ 5880652 w 12192000"/>
              <a:gd name="connsiteY70" fmla="*/ 1779643 h 2237474"/>
              <a:gd name="connsiteX71" fmla="*/ 5785959 w 12192000"/>
              <a:gd name="connsiteY71" fmla="*/ 1775307 h 2237474"/>
              <a:gd name="connsiteX72" fmla="*/ 5643534 w 12192000"/>
              <a:gd name="connsiteY72" fmla="*/ 1802919 h 2237474"/>
              <a:gd name="connsiteX73" fmla="*/ 5518799 w 12192000"/>
              <a:gd name="connsiteY73" fmla="*/ 1818312 h 2237474"/>
              <a:gd name="connsiteX74" fmla="*/ 5505014 w 12192000"/>
              <a:gd name="connsiteY74" fmla="*/ 1819259 h 2237474"/>
              <a:gd name="connsiteX75" fmla="*/ 5453307 w 12192000"/>
              <a:gd name="connsiteY75" fmla="*/ 1815450 h 2237474"/>
              <a:gd name="connsiteX76" fmla="*/ 5221533 w 12192000"/>
              <a:gd name="connsiteY76" fmla="*/ 1846950 h 2237474"/>
              <a:gd name="connsiteX77" fmla="*/ 5149802 w 12192000"/>
              <a:gd name="connsiteY77" fmla="*/ 1844846 h 2237474"/>
              <a:gd name="connsiteX78" fmla="*/ 5114927 w 12192000"/>
              <a:gd name="connsiteY78" fmla="*/ 1847827 h 2237474"/>
              <a:gd name="connsiteX79" fmla="*/ 5108970 w 12192000"/>
              <a:gd name="connsiteY79" fmla="*/ 1847935 h 2237474"/>
              <a:gd name="connsiteX80" fmla="*/ 5067961 w 12192000"/>
              <a:gd name="connsiteY80" fmla="*/ 1845917 h 2237474"/>
              <a:gd name="connsiteX81" fmla="*/ 5007075 w 12192000"/>
              <a:gd name="connsiteY81" fmla="*/ 1838626 h 2237474"/>
              <a:gd name="connsiteX82" fmla="*/ 4944087 w 12192000"/>
              <a:gd name="connsiteY82" fmla="*/ 1823332 h 2237474"/>
              <a:gd name="connsiteX83" fmla="*/ 4907662 w 12192000"/>
              <a:gd name="connsiteY83" fmla="*/ 1816900 h 2237474"/>
              <a:gd name="connsiteX84" fmla="*/ 4882386 w 12192000"/>
              <a:gd name="connsiteY84" fmla="*/ 1809844 h 2237474"/>
              <a:gd name="connsiteX85" fmla="*/ 4811440 w 12192000"/>
              <a:gd name="connsiteY85" fmla="*/ 1804655 h 2237474"/>
              <a:gd name="connsiteX86" fmla="*/ 4691075 w 12192000"/>
              <a:gd name="connsiteY86" fmla="*/ 1801389 h 2237474"/>
              <a:gd name="connsiteX87" fmla="*/ 4640313 w 12192000"/>
              <a:gd name="connsiteY87" fmla="*/ 1784307 h 2237474"/>
              <a:gd name="connsiteX88" fmla="*/ 4536503 w 12192000"/>
              <a:gd name="connsiteY88" fmla="*/ 1785334 h 2237474"/>
              <a:gd name="connsiteX89" fmla="*/ 4513724 w 12192000"/>
              <a:gd name="connsiteY89" fmla="*/ 1791996 h 2237474"/>
              <a:gd name="connsiteX90" fmla="*/ 4459810 w 12192000"/>
              <a:gd name="connsiteY90" fmla="*/ 1797886 h 2237474"/>
              <a:gd name="connsiteX91" fmla="*/ 4379064 w 12192000"/>
              <a:gd name="connsiteY91" fmla="*/ 1817177 h 2237474"/>
              <a:gd name="connsiteX92" fmla="*/ 4290981 w 12192000"/>
              <a:gd name="connsiteY92" fmla="*/ 1839677 h 2237474"/>
              <a:gd name="connsiteX93" fmla="*/ 4238372 w 12192000"/>
              <a:gd name="connsiteY93" fmla="*/ 1851480 h 2237474"/>
              <a:gd name="connsiteX94" fmla="*/ 4232517 w 12192000"/>
              <a:gd name="connsiteY94" fmla="*/ 1852567 h 2237474"/>
              <a:gd name="connsiteX95" fmla="*/ 4191732 w 12192000"/>
              <a:gd name="connsiteY95" fmla="*/ 1857328 h 2237474"/>
              <a:gd name="connsiteX96" fmla="*/ 4065532 w 12192000"/>
              <a:gd name="connsiteY96" fmla="*/ 1855477 h 2237474"/>
              <a:gd name="connsiteX97" fmla="*/ 4028460 w 12192000"/>
              <a:gd name="connsiteY97" fmla="*/ 1855137 h 2237474"/>
              <a:gd name="connsiteX98" fmla="*/ 4002267 w 12192000"/>
              <a:gd name="connsiteY98" fmla="*/ 1852352 h 2237474"/>
              <a:gd name="connsiteX99" fmla="*/ 3931396 w 12192000"/>
              <a:gd name="connsiteY99" fmla="*/ 1858915 h 2237474"/>
              <a:gd name="connsiteX100" fmla="*/ 3812162 w 12192000"/>
              <a:gd name="connsiteY100" fmla="*/ 1875501 h 2237474"/>
              <a:gd name="connsiteX101" fmla="*/ 3758105 w 12192000"/>
              <a:gd name="connsiteY101" fmla="*/ 1871856 h 2237474"/>
              <a:gd name="connsiteX102" fmla="*/ 3715896 w 12192000"/>
              <a:gd name="connsiteY102" fmla="*/ 1881552 h 2237474"/>
              <a:gd name="connsiteX103" fmla="*/ 3567259 w 12192000"/>
              <a:gd name="connsiteY103" fmla="*/ 1893482 h 2237474"/>
              <a:gd name="connsiteX104" fmla="*/ 3405770 w 12192000"/>
              <a:gd name="connsiteY104" fmla="*/ 1904591 h 2237474"/>
              <a:gd name="connsiteX105" fmla="*/ 3280097 w 12192000"/>
              <a:gd name="connsiteY105" fmla="*/ 1919610 h 2237474"/>
              <a:gd name="connsiteX106" fmla="*/ 3009910 w 12192000"/>
              <a:gd name="connsiteY106" fmla="*/ 1957866 h 2237474"/>
              <a:gd name="connsiteX107" fmla="*/ 2995934 w 12192000"/>
              <a:gd name="connsiteY107" fmla="*/ 1967085 h 2237474"/>
              <a:gd name="connsiteX108" fmla="*/ 2942858 w 12192000"/>
              <a:gd name="connsiteY108" fmla="*/ 1981367 h 2237474"/>
              <a:gd name="connsiteX109" fmla="*/ 2875436 w 12192000"/>
              <a:gd name="connsiteY109" fmla="*/ 1996977 h 2237474"/>
              <a:gd name="connsiteX110" fmla="*/ 2874892 w 12192000"/>
              <a:gd name="connsiteY110" fmla="*/ 1996085 h 2237474"/>
              <a:gd name="connsiteX111" fmla="*/ 2843662 w 12192000"/>
              <a:gd name="connsiteY111" fmla="*/ 1992498 h 2237474"/>
              <a:gd name="connsiteX112" fmla="*/ 2718916 w 12192000"/>
              <a:gd name="connsiteY112" fmla="*/ 1990867 h 2237474"/>
              <a:gd name="connsiteX113" fmla="*/ 2713522 w 12192000"/>
              <a:gd name="connsiteY113" fmla="*/ 1990173 h 2237474"/>
              <a:gd name="connsiteX114" fmla="*/ 2476147 w 12192000"/>
              <a:gd name="connsiteY114" fmla="*/ 1998305 h 2237474"/>
              <a:gd name="connsiteX115" fmla="*/ 2373568 w 12192000"/>
              <a:gd name="connsiteY115" fmla="*/ 2003219 h 2237474"/>
              <a:gd name="connsiteX116" fmla="*/ 2287219 w 12192000"/>
              <a:gd name="connsiteY116" fmla="*/ 1998750 h 2237474"/>
              <a:gd name="connsiteX117" fmla="*/ 2243069 w 12192000"/>
              <a:gd name="connsiteY117" fmla="*/ 2005321 h 2237474"/>
              <a:gd name="connsiteX118" fmla="*/ 2164831 w 12192000"/>
              <a:gd name="connsiteY118" fmla="*/ 2010143 h 2237474"/>
              <a:gd name="connsiteX119" fmla="*/ 2085228 w 12192000"/>
              <a:gd name="connsiteY119" fmla="*/ 2046431 h 2237474"/>
              <a:gd name="connsiteX120" fmla="*/ 2058061 w 12192000"/>
              <a:gd name="connsiteY120" fmla="*/ 2047942 h 2237474"/>
              <a:gd name="connsiteX121" fmla="*/ 2042244 w 12192000"/>
              <a:gd name="connsiteY121" fmla="*/ 2055560 h 2237474"/>
              <a:gd name="connsiteX122" fmla="*/ 1877728 w 12192000"/>
              <a:gd name="connsiteY122" fmla="*/ 2101004 h 2237474"/>
              <a:gd name="connsiteX123" fmla="*/ 1759056 w 12192000"/>
              <a:gd name="connsiteY123" fmla="*/ 2125608 h 2237474"/>
              <a:gd name="connsiteX124" fmla="*/ 1637948 w 12192000"/>
              <a:gd name="connsiteY124" fmla="*/ 2172597 h 2237474"/>
              <a:gd name="connsiteX125" fmla="*/ 1434549 w 12192000"/>
              <a:gd name="connsiteY125" fmla="*/ 2234522 h 2237474"/>
              <a:gd name="connsiteX126" fmla="*/ 1398481 w 12192000"/>
              <a:gd name="connsiteY126" fmla="*/ 2237074 h 2237474"/>
              <a:gd name="connsiteX127" fmla="*/ 1398407 w 12192000"/>
              <a:gd name="connsiteY127" fmla="*/ 2237095 h 2237474"/>
              <a:gd name="connsiteX128" fmla="*/ 1370962 w 12192000"/>
              <a:gd name="connsiteY128" fmla="*/ 2237474 h 2237474"/>
              <a:gd name="connsiteX129" fmla="*/ 1356367 w 12192000"/>
              <a:gd name="connsiteY129" fmla="*/ 2235089 h 2237474"/>
              <a:gd name="connsiteX130" fmla="*/ 1279765 w 12192000"/>
              <a:gd name="connsiteY130" fmla="*/ 2229639 h 2237474"/>
              <a:gd name="connsiteX131" fmla="*/ 1195347 w 12192000"/>
              <a:gd name="connsiteY131" fmla="*/ 2212354 h 2237474"/>
              <a:gd name="connsiteX132" fmla="*/ 970251 w 12192000"/>
              <a:gd name="connsiteY132" fmla="*/ 2221029 h 2237474"/>
              <a:gd name="connsiteX133" fmla="*/ 812914 w 12192000"/>
              <a:gd name="connsiteY133" fmla="*/ 2210095 h 2237474"/>
              <a:gd name="connsiteX134" fmla="*/ 776382 w 12192000"/>
              <a:gd name="connsiteY134" fmla="*/ 2204512 h 2237474"/>
              <a:gd name="connsiteX135" fmla="*/ 597225 w 12192000"/>
              <a:gd name="connsiteY135" fmla="*/ 2180999 h 2237474"/>
              <a:gd name="connsiteX136" fmla="*/ 520671 w 12192000"/>
              <a:gd name="connsiteY136" fmla="*/ 2180980 h 2237474"/>
              <a:gd name="connsiteX137" fmla="*/ 515024 w 12192000"/>
              <a:gd name="connsiteY137" fmla="*/ 2179258 h 2237474"/>
              <a:gd name="connsiteX138" fmla="*/ 413835 w 12192000"/>
              <a:gd name="connsiteY138" fmla="*/ 2156783 h 2237474"/>
              <a:gd name="connsiteX139" fmla="*/ 376513 w 12192000"/>
              <a:gd name="connsiteY139" fmla="*/ 2154014 h 2237474"/>
              <a:gd name="connsiteX140" fmla="*/ 273386 w 12192000"/>
              <a:gd name="connsiteY140" fmla="*/ 2142551 h 2237474"/>
              <a:gd name="connsiteX141" fmla="*/ 169207 w 12192000"/>
              <a:gd name="connsiteY141" fmla="*/ 2128100 h 2237474"/>
              <a:gd name="connsiteX142" fmla="*/ 77641 w 12192000"/>
              <a:gd name="connsiteY142" fmla="*/ 2126835 h 2237474"/>
              <a:gd name="connsiteX143" fmla="*/ 37645 w 12192000"/>
              <a:gd name="connsiteY143" fmla="*/ 2115401 h 2237474"/>
              <a:gd name="connsiteX144" fmla="*/ 4572 w 12192000"/>
              <a:gd name="connsiteY144" fmla="*/ 2111091 h 2237474"/>
              <a:gd name="connsiteX145" fmla="*/ 0 w 12192000"/>
              <a:gd name="connsiteY145" fmla="*/ 2110468 h 2237474"/>
              <a:gd name="connsiteX146" fmla="*/ 0 w 12192000"/>
              <a:gd name="connsiteY14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074238 w 12192000"/>
              <a:gd name="connsiteY45" fmla="*/ 1301895 h 2237474"/>
              <a:gd name="connsiteX46" fmla="*/ 7942099 w 12192000"/>
              <a:gd name="connsiteY46" fmla="*/ 1336332 h 2237474"/>
              <a:gd name="connsiteX47" fmla="*/ 7902328 w 12192000"/>
              <a:gd name="connsiteY47" fmla="*/ 1345865 h 2237474"/>
              <a:gd name="connsiteX48" fmla="*/ 7840612 w 12192000"/>
              <a:gd name="connsiteY48" fmla="*/ 1369373 h 2237474"/>
              <a:gd name="connsiteX49" fmla="*/ 7786819 w 12192000"/>
              <a:gd name="connsiteY49" fmla="*/ 1378970 h 2237474"/>
              <a:gd name="connsiteX50" fmla="*/ 7548172 w 12192000"/>
              <a:gd name="connsiteY50" fmla="*/ 1417460 h 2237474"/>
              <a:gd name="connsiteX51" fmla="*/ 7483437 w 12192000"/>
              <a:gd name="connsiteY51" fmla="*/ 1478152 h 2237474"/>
              <a:gd name="connsiteX52" fmla="*/ 7377870 w 12192000"/>
              <a:gd name="connsiteY52" fmla="*/ 1523319 h 2237474"/>
              <a:gd name="connsiteX53" fmla="*/ 7230737 w 12192000"/>
              <a:gd name="connsiteY53" fmla="*/ 1562633 h 2237474"/>
              <a:gd name="connsiteX54" fmla="*/ 7224458 w 12192000"/>
              <a:gd name="connsiteY54" fmla="*/ 1573008 h 2237474"/>
              <a:gd name="connsiteX55" fmla="*/ 7183121 w 12192000"/>
              <a:gd name="connsiteY55" fmla="*/ 1595162 h 2237474"/>
              <a:gd name="connsiteX56" fmla="*/ 7164601 w 12192000"/>
              <a:gd name="connsiteY56" fmla="*/ 1606490 h 2237474"/>
              <a:gd name="connsiteX57" fmla="*/ 6900177 w 12192000"/>
              <a:gd name="connsiteY57" fmla="*/ 1636016 h 2237474"/>
              <a:gd name="connsiteX58" fmla="*/ 6795372 w 12192000"/>
              <a:gd name="connsiteY58" fmla="*/ 1644845 h 2237474"/>
              <a:gd name="connsiteX59" fmla="*/ 6692251 w 12192000"/>
              <a:gd name="connsiteY59" fmla="*/ 1656357 h 2237474"/>
              <a:gd name="connsiteX60" fmla="*/ 6655235 w 12192000"/>
              <a:gd name="connsiteY60" fmla="*/ 1661869 h 2237474"/>
              <a:gd name="connsiteX61" fmla="*/ 6554894 w 12192000"/>
              <a:gd name="connsiteY61" fmla="*/ 1664428 h 2237474"/>
              <a:gd name="connsiteX62" fmla="*/ 6516595 w 12192000"/>
              <a:gd name="connsiteY62" fmla="*/ 1667475 h 2237474"/>
              <a:gd name="connsiteX63" fmla="*/ 6508541 w 12192000"/>
              <a:gd name="connsiteY63" fmla="*/ 1668757 h 2237474"/>
              <a:gd name="connsiteX64" fmla="*/ 6471012 w 12192000"/>
              <a:gd name="connsiteY64" fmla="*/ 1678604 h 2237474"/>
              <a:gd name="connsiteX65" fmla="*/ 6364035 w 12192000"/>
              <a:gd name="connsiteY65" fmla="*/ 1667683 h 2237474"/>
              <a:gd name="connsiteX66" fmla="*/ 6280959 w 12192000"/>
              <a:gd name="connsiteY66" fmla="*/ 1689329 h 2237474"/>
              <a:gd name="connsiteX67" fmla="*/ 6243319 w 12192000"/>
              <a:gd name="connsiteY67" fmla="*/ 1695560 h 2237474"/>
              <a:gd name="connsiteX68" fmla="*/ 6098321 w 12192000"/>
              <a:gd name="connsiteY68" fmla="*/ 1721646 h 2237474"/>
              <a:gd name="connsiteX69" fmla="*/ 5880652 w 12192000"/>
              <a:gd name="connsiteY69" fmla="*/ 1779643 h 2237474"/>
              <a:gd name="connsiteX70" fmla="*/ 5785959 w 12192000"/>
              <a:gd name="connsiteY70" fmla="*/ 1775307 h 2237474"/>
              <a:gd name="connsiteX71" fmla="*/ 5643534 w 12192000"/>
              <a:gd name="connsiteY71" fmla="*/ 1802919 h 2237474"/>
              <a:gd name="connsiteX72" fmla="*/ 5518799 w 12192000"/>
              <a:gd name="connsiteY72" fmla="*/ 1818312 h 2237474"/>
              <a:gd name="connsiteX73" fmla="*/ 5505014 w 12192000"/>
              <a:gd name="connsiteY73" fmla="*/ 1819259 h 2237474"/>
              <a:gd name="connsiteX74" fmla="*/ 5453307 w 12192000"/>
              <a:gd name="connsiteY74" fmla="*/ 1815450 h 2237474"/>
              <a:gd name="connsiteX75" fmla="*/ 5221533 w 12192000"/>
              <a:gd name="connsiteY75" fmla="*/ 1846950 h 2237474"/>
              <a:gd name="connsiteX76" fmla="*/ 5149802 w 12192000"/>
              <a:gd name="connsiteY76" fmla="*/ 1844846 h 2237474"/>
              <a:gd name="connsiteX77" fmla="*/ 5114927 w 12192000"/>
              <a:gd name="connsiteY77" fmla="*/ 1847827 h 2237474"/>
              <a:gd name="connsiteX78" fmla="*/ 5108970 w 12192000"/>
              <a:gd name="connsiteY78" fmla="*/ 1847935 h 2237474"/>
              <a:gd name="connsiteX79" fmla="*/ 5067961 w 12192000"/>
              <a:gd name="connsiteY79" fmla="*/ 1845917 h 2237474"/>
              <a:gd name="connsiteX80" fmla="*/ 5007075 w 12192000"/>
              <a:gd name="connsiteY80" fmla="*/ 1838626 h 2237474"/>
              <a:gd name="connsiteX81" fmla="*/ 4944087 w 12192000"/>
              <a:gd name="connsiteY81" fmla="*/ 1823332 h 2237474"/>
              <a:gd name="connsiteX82" fmla="*/ 4907662 w 12192000"/>
              <a:gd name="connsiteY82" fmla="*/ 1816900 h 2237474"/>
              <a:gd name="connsiteX83" fmla="*/ 4882386 w 12192000"/>
              <a:gd name="connsiteY83" fmla="*/ 1809844 h 2237474"/>
              <a:gd name="connsiteX84" fmla="*/ 4811440 w 12192000"/>
              <a:gd name="connsiteY84" fmla="*/ 1804655 h 2237474"/>
              <a:gd name="connsiteX85" fmla="*/ 4691075 w 12192000"/>
              <a:gd name="connsiteY85" fmla="*/ 1801389 h 2237474"/>
              <a:gd name="connsiteX86" fmla="*/ 4640313 w 12192000"/>
              <a:gd name="connsiteY86" fmla="*/ 1784307 h 2237474"/>
              <a:gd name="connsiteX87" fmla="*/ 4536503 w 12192000"/>
              <a:gd name="connsiteY87" fmla="*/ 1785334 h 2237474"/>
              <a:gd name="connsiteX88" fmla="*/ 4513724 w 12192000"/>
              <a:gd name="connsiteY88" fmla="*/ 1791996 h 2237474"/>
              <a:gd name="connsiteX89" fmla="*/ 4459810 w 12192000"/>
              <a:gd name="connsiteY89" fmla="*/ 1797886 h 2237474"/>
              <a:gd name="connsiteX90" fmla="*/ 4379064 w 12192000"/>
              <a:gd name="connsiteY90" fmla="*/ 1817177 h 2237474"/>
              <a:gd name="connsiteX91" fmla="*/ 4290981 w 12192000"/>
              <a:gd name="connsiteY91" fmla="*/ 1839677 h 2237474"/>
              <a:gd name="connsiteX92" fmla="*/ 4238372 w 12192000"/>
              <a:gd name="connsiteY92" fmla="*/ 1851480 h 2237474"/>
              <a:gd name="connsiteX93" fmla="*/ 4232517 w 12192000"/>
              <a:gd name="connsiteY93" fmla="*/ 1852567 h 2237474"/>
              <a:gd name="connsiteX94" fmla="*/ 4191732 w 12192000"/>
              <a:gd name="connsiteY94" fmla="*/ 1857328 h 2237474"/>
              <a:gd name="connsiteX95" fmla="*/ 4065532 w 12192000"/>
              <a:gd name="connsiteY95" fmla="*/ 1855477 h 2237474"/>
              <a:gd name="connsiteX96" fmla="*/ 4028460 w 12192000"/>
              <a:gd name="connsiteY96" fmla="*/ 1855137 h 2237474"/>
              <a:gd name="connsiteX97" fmla="*/ 4002267 w 12192000"/>
              <a:gd name="connsiteY97" fmla="*/ 1852352 h 2237474"/>
              <a:gd name="connsiteX98" fmla="*/ 3931396 w 12192000"/>
              <a:gd name="connsiteY98" fmla="*/ 1858915 h 2237474"/>
              <a:gd name="connsiteX99" fmla="*/ 3812162 w 12192000"/>
              <a:gd name="connsiteY99" fmla="*/ 1875501 h 2237474"/>
              <a:gd name="connsiteX100" fmla="*/ 3758105 w 12192000"/>
              <a:gd name="connsiteY100" fmla="*/ 1871856 h 2237474"/>
              <a:gd name="connsiteX101" fmla="*/ 3715896 w 12192000"/>
              <a:gd name="connsiteY101" fmla="*/ 1881552 h 2237474"/>
              <a:gd name="connsiteX102" fmla="*/ 3567259 w 12192000"/>
              <a:gd name="connsiteY102" fmla="*/ 1893482 h 2237474"/>
              <a:gd name="connsiteX103" fmla="*/ 3405770 w 12192000"/>
              <a:gd name="connsiteY103" fmla="*/ 1904591 h 2237474"/>
              <a:gd name="connsiteX104" fmla="*/ 3280097 w 12192000"/>
              <a:gd name="connsiteY104" fmla="*/ 1919610 h 2237474"/>
              <a:gd name="connsiteX105" fmla="*/ 3009910 w 12192000"/>
              <a:gd name="connsiteY105" fmla="*/ 1957866 h 2237474"/>
              <a:gd name="connsiteX106" fmla="*/ 2995934 w 12192000"/>
              <a:gd name="connsiteY106" fmla="*/ 1967085 h 2237474"/>
              <a:gd name="connsiteX107" fmla="*/ 2942858 w 12192000"/>
              <a:gd name="connsiteY107" fmla="*/ 1981367 h 2237474"/>
              <a:gd name="connsiteX108" fmla="*/ 2875436 w 12192000"/>
              <a:gd name="connsiteY108" fmla="*/ 1996977 h 2237474"/>
              <a:gd name="connsiteX109" fmla="*/ 2874892 w 12192000"/>
              <a:gd name="connsiteY109" fmla="*/ 1996085 h 2237474"/>
              <a:gd name="connsiteX110" fmla="*/ 2843662 w 12192000"/>
              <a:gd name="connsiteY110" fmla="*/ 1992498 h 2237474"/>
              <a:gd name="connsiteX111" fmla="*/ 2718916 w 12192000"/>
              <a:gd name="connsiteY111" fmla="*/ 1990867 h 2237474"/>
              <a:gd name="connsiteX112" fmla="*/ 2713522 w 12192000"/>
              <a:gd name="connsiteY112" fmla="*/ 1990173 h 2237474"/>
              <a:gd name="connsiteX113" fmla="*/ 2476147 w 12192000"/>
              <a:gd name="connsiteY113" fmla="*/ 1998305 h 2237474"/>
              <a:gd name="connsiteX114" fmla="*/ 2373568 w 12192000"/>
              <a:gd name="connsiteY114" fmla="*/ 2003219 h 2237474"/>
              <a:gd name="connsiteX115" fmla="*/ 2287219 w 12192000"/>
              <a:gd name="connsiteY115" fmla="*/ 1998750 h 2237474"/>
              <a:gd name="connsiteX116" fmla="*/ 2243069 w 12192000"/>
              <a:gd name="connsiteY116" fmla="*/ 2005321 h 2237474"/>
              <a:gd name="connsiteX117" fmla="*/ 2164831 w 12192000"/>
              <a:gd name="connsiteY117" fmla="*/ 2010143 h 2237474"/>
              <a:gd name="connsiteX118" fmla="*/ 2085228 w 12192000"/>
              <a:gd name="connsiteY118" fmla="*/ 2046431 h 2237474"/>
              <a:gd name="connsiteX119" fmla="*/ 2058061 w 12192000"/>
              <a:gd name="connsiteY119" fmla="*/ 2047942 h 2237474"/>
              <a:gd name="connsiteX120" fmla="*/ 2042244 w 12192000"/>
              <a:gd name="connsiteY120" fmla="*/ 2055560 h 2237474"/>
              <a:gd name="connsiteX121" fmla="*/ 1877728 w 12192000"/>
              <a:gd name="connsiteY121" fmla="*/ 2101004 h 2237474"/>
              <a:gd name="connsiteX122" fmla="*/ 1759056 w 12192000"/>
              <a:gd name="connsiteY122" fmla="*/ 2125608 h 2237474"/>
              <a:gd name="connsiteX123" fmla="*/ 1637948 w 12192000"/>
              <a:gd name="connsiteY123" fmla="*/ 2172597 h 2237474"/>
              <a:gd name="connsiteX124" fmla="*/ 1434549 w 12192000"/>
              <a:gd name="connsiteY124" fmla="*/ 2234522 h 2237474"/>
              <a:gd name="connsiteX125" fmla="*/ 1398481 w 12192000"/>
              <a:gd name="connsiteY125" fmla="*/ 2237074 h 2237474"/>
              <a:gd name="connsiteX126" fmla="*/ 1398407 w 12192000"/>
              <a:gd name="connsiteY126" fmla="*/ 2237095 h 2237474"/>
              <a:gd name="connsiteX127" fmla="*/ 1370962 w 12192000"/>
              <a:gd name="connsiteY127" fmla="*/ 2237474 h 2237474"/>
              <a:gd name="connsiteX128" fmla="*/ 1356367 w 12192000"/>
              <a:gd name="connsiteY128" fmla="*/ 2235089 h 2237474"/>
              <a:gd name="connsiteX129" fmla="*/ 1279765 w 12192000"/>
              <a:gd name="connsiteY129" fmla="*/ 2229639 h 2237474"/>
              <a:gd name="connsiteX130" fmla="*/ 1195347 w 12192000"/>
              <a:gd name="connsiteY130" fmla="*/ 2212354 h 2237474"/>
              <a:gd name="connsiteX131" fmla="*/ 970251 w 12192000"/>
              <a:gd name="connsiteY131" fmla="*/ 2221029 h 2237474"/>
              <a:gd name="connsiteX132" fmla="*/ 812914 w 12192000"/>
              <a:gd name="connsiteY132" fmla="*/ 2210095 h 2237474"/>
              <a:gd name="connsiteX133" fmla="*/ 776382 w 12192000"/>
              <a:gd name="connsiteY133" fmla="*/ 2204512 h 2237474"/>
              <a:gd name="connsiteX134" fmla="*/ 597225 w 12192000"/>
              <a:gd name="connsiteY134" fmla="*/ 2180999 h 2237474"/>
              <a:gd name="connsiteX135" fmla="*/ 520671 w 12192000"/>
              <a:gd name="connsiteY135" fmla="*/ 2180980 h 2237474"/>
              <a:gd name="connsiteX136" fmla="*/ 515024 w 12192000"/>
              <a:gd name="connsiteY136" fmla="*/ 2179258 h 2237474"/>
              <a:gd name="connsiteX137" fmla="*/ 413835 w 12192000"/>
              <a:gd name="connsiteY137" fmla="*/ 2156783 h 2237474"/>
              <a:gd name="connsiteX138" fmla="*/ 376513 w 12192000"/>
              <a:gd name="connsiteY138" fmla="*/ 2154014 h 2237474"/>
              <a:gd name="connsiteX139" fmla="*/ 273386 w 12192000"/>
              <a:gd name="connsiteY139" fmla="*/ 2142551 h 2237474"/>
              <a:gd name="connsiteX140" fmla="*/ 169207 w 12192000"/>
              <a:gd name="connsiteY140" fmla="*/ 2128100 h 2237474"/>
              <a:gd name="connsiteX141" fmla="*/ 77641 w 12192000"/>
              <a:gd name="connsiteY141" fmla="*/ 2126835 h 2237474"/>
              <a:gd name="connsiteX142" fmla="*/ 37645 w 12192000"/>
              <a:gd name="connsiteY142" fmla="*/ 2115401 h 2237474"/>
              <a:gd name="connsiteX143" fmla="*/ 4572 w 12192000"/>
              <a:gd name="connsiteY143" fmla="*/ 2111091 h 2237474"/>
              <a:gd name="connsiteX144" fmla="*/ 0 w 12192000"/>
              <a:gd name="connsiteY144" fmla="*/ 2110468 h 2237474"/>
              <a:gd name="connsiteX145" fmla="*/ 0 w 12192000"/>
              <a:gd name="connsiteY14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074238 w 12192000"/>
              <a:gd name="connsiteY44" fmla="*/ 1301895 h 2237474"/>
              <a:gd name="connsiteX45" fmla="*/ 7942099 w 12192000"/>
              <a:gd name="connsiteY45" fmla="*/ 1336332 h 2237474"/>
              <a:gd name="connsiteX46" fmla="*/ 7902328 w 12192000"/>
              <a:gd name="connsiteY46" fmla="*/ 1345865 h 2237474"/>
              <a:gd name="connsiteX47" fmla="*/ 7840612 w 12192000"/>
              <a:gd name="connsiteY47" fmla="*/ 1369373 h 2237474"/>
              <a:gd name="connsiteX48" fmla="*/ 7786819 w 12192000"/>
              <a:gd name="connsiteY48" fmla="*/ 1378970 h 2237474"/>
              <a:gd name="connsiteX49" fmla="*/ 7548172 w 12192000"/>
              <a:gd name="connsiteY49" fmla="*/ 1417460 h 2237474"/>
              <a:gd name="connsiteX50" fmla="*/ 7483437 w 12192000"/>
              <a:gd name="connsiteY50" fmla="*/ 1478152 h 2237474"/>
              <a:gd name="connsiteX51" fmla="*/ 7377870 w 12192000"/>
              <a:gd name="connsiteY51" fmla="*/ 1523319 h 2237474"/>
              <a:gd name="connsiteX52" fmla="*/ 7230737 w 12192000"/>
              <a:gd name="connsiteY52" fmla="*/ 1562633 h 2237474"/>
              <a:gd name="connsiteX53" fmla="*/ 7224458 w 12192000"/>
              <a:gd name="connsiteY53" fmla="*/ 1573008 h 2237474"/>
              <a:gd name="connsiteX54" fmla="*/ 7183121 w 12192000"/>
              <a:gd name="connsiteY54" fmla="*/ 1595162 h 2237474"/>
              <a:gd name="connsiteX55" fmla="*/ 7164601 w 12192000"/>
              <a:gd name="connsiteY55" fmla="*/ 1606490 h 2237474"/>
              <a:gd name="connsiteX56" fmla="*/ 6900177 w 12192000"/>
              <a:gd name="connsiteY56" fmla="*/ 1636016 h 2237474"/>
              <a:gd name="connsiteX57" fmla="*/ 6795372 w 12192000"/>
              <a:gd name="connsiteY57" fmla="*/ 1644845 h 2237474"/>
              <a:gd name="connsiteX58" fmla="*/ 6692251 w 12192000"/>
              <a:gd name="connsiteY58" fmla="*/ 1656357 h 2237474"/>
              <a:gd name="connsiteX59" fmla="*/ 6655235 w 12192000"/>
              <a:gd name="connsiteY59" fmla="*/ 1661869 h 2237474"/>
              <a:gd name="connsiteX60" fmla="*/ 6554894 w 12192000"/>
              <a:gd name="connsiteY60" fmla="*/ 1664428 h 2237474"/>
              <a:gd name="connsiteX61" fmla="*/ 6516595 w 12192000"/>
              <a:gd name="connsiteY61" fmla="*/ 1667475 h 2237474"/>
              <a:gd name="connsiteX62" fmla="*/ 6508541 w 12192000"/>
              <a:gd name="connsiteY62" fmla="*/ 1668757 h 2237474"/>
              <a:gd name="connsiteX63" fmla="*/ 6471012 w 12192000"/>
              <a:gd name="connsiteY63" fmla="*/ 1678604 h 2237474"/>
              <a:gd name="connsiteX64" fmla="*/ 6364035 w 12192000"/>
              <a:gd name="connsiteY64" fmla="*/ 1667683 h 2237474"/>
              <a:gd name="connsiteX65" fmla="*/ 6280959 w 12192000"/>
              <a:gd name="connsiteY65" fmla="*/ 1689329 h 2237474"/>
              <a:gd name="connsiteX66" fmla="*/ 6243319 w 12192000"/>
              <a:gd name="connsiteY66" fmla="*/ 1695560 h 2237474"/>
              <a:gd name="connsiteX67" fmla="*/ 6098321 w 12192000"/>
              <a:gd name="connsiteY67" fmla="*/ 1721646 h 2237474"/>
              <a:gd name="connsiteX68" fmla="*/ 5880652 w 12192000"/>
              <a:gd name="connsiteY68" fmla="*/ 1779643 h 2237474"/>
              <a:gd name="connsiteX69" fmla="*/ 5785959 w 12192000"/>
              <a:gd name="connsiteY69" fmla="*/ 1775307 h 2237474"/>
              <a:gd name="connsiteX70" fmla="*/ 5643534 w 12192000"/>
              <a:gd name="connsiteY70" fmla="*/ 1802919 h 2237474"/>
              <a:gd name="connsiteX71" fmla="*/ 5518799 w 12192000"/>
              <a:gd name="connsiteY71" fmla="*/ 1818312 h 2237474"/>
              <a:gd name="connsiteX72" fmla="*/ 5505014 w 12192000"/>
              <a:gd name="connsiteY72" fmla="*/ 1819259 h 2237474"/>
              <a:gd name="connsiteX73" fmla="*/ 5453307 w 12192000"/>
              <a:gd name="connsiteY73" fmla="*/ 1815450 h 2237474"/>
              <a:gd name="connsiteX74" fmla="*/ 5221533 w 12192000"/>
              <a:gd name="connsiteY74" fmla="*/ 1846950 h 2237474"/>
              <a:gd name="connsiteX75" fmla="*/ 5149802 w 12192000"/>
              <a:gd name="connsiteY75" fmla="*/ 1844846 h 2237474"/>
              <a:gd name="connsiteX76" fmla="*/ 5114927 w 12192000"/>
              <a:gd name="connsiteY76" fmla="*/ 1847827 h 2237474"/>
              <a:gd name="connsiteX77" fmla="*/ 5108970 w 12192000"/>
              <a:gd name="connsiteY77" fmla="*/ 1847935 h 2237474"/>
              <a:gd name="connsiteX78" fmla="*/ 5067961 w 12192000"/>
              <a:gd name="connsiteY78" fmla="*/ 1845917 h 2237474"/>
              <a:gd name="connsiteX79" fmla="*/ 5007075 w 12192000"/>
              <a:gd name="connsiteY79" fmla="*/ 1838626 h 2237474"/>
              <a:gd name="connsiteX80" fmla="*/ 4944087 w 12192000"/>
              <a:gd name="connsiteY80" fmla="*/ 1823332 h 2237474"/>
              <a:gd name="connsiteX81" fmla="*/ 4907662 w 12192000"/>
              <a:gd name="connsiteY81" fmla="*/ 1816900 h 2237474"/>
              <a:gd name="connsiteX82" fmla="*/ 4882386 w 12192000"/>
              <a:gd name="connsiteY82" fmla="*/ 1809844 h 2237474"/>
              <a:gd name="connsiteX83" fmla="*/ 4811440 w 12192000"/>
              <a:gd name="connsiteY83" fmla="*/ 1804655 h 2237474"/>
              <a:gd name="connsiteX84" fmla="*/ 4691075 w 12192000"/>
              <a:gd name="connsiteY84" fmla="*/ 1801389 h 2237474"/>
              <a:gd name="connsiteX85" fmla="*/ 4640313 w 12192000"/>
              <a:gd name="connsiteY85" fmla="*/ 1784307 h 2237474"/>
              <a:gd name="connsiteX86" fmla="*/ 4536503 w 12192000"/>
              <a:gd name="connsiteY86" fmla="*/ 1785334 h 2237474"/>
              <a:gd name="connsiteX87" fmla="*/ 4513724 w 12192000"/>
              <a:gd name="connsiteY87" fmla="*/ 1791996 h 2237474"/>
              <a:gd name="connsiteX88" fmla="*/ 4459810 w 12192000"/>
              <a:gd name="connsiteY88" fmla="*/ 1797886 h 2237474"/>
              <a:gd name="connsiteX89" fmla="*/ 4379064 w 12192000"/>
              <a:gd name="connsiteY89" fmla="*/ 1817177 h 2237474"/>
              <a:gd name="connsiteX90" fmla="*/ 4290981 w 12192000"/>
              <a:gd name="connsiteY90" fmla="*/ 1839677 h 2237474"/>
              <a:gd name="connsiteX91" fmla="*/ 4238372 w 12192000"/>
              <a:gd name="connsiteY91" fmla="*/ 1851480 h 2237474"/>
              <a:gd name="connsiteX92" fmla="*/ 4232517 w 12192000"/>
              <a:gd name="connsiteY92" fmla="*/ 1852567 h 2237474"/>
              <a:gd name="connsiteX93" fmla="*/ 4191732 w 12192000"/>
              <a:gd name="connsiteY93" fmla="*/ 1857328 h 2237474"/>
              <a:gd name="connsiteX94" fmla="*/ 4065532 w 12192000"/>
              <a:gd name="connsiteY94" fmla="*/ 1855477 h 2237474"/>
              <a:gd name="connsiteX95" fmla="*/ 4028460 w 12192000"/>
              <a:gd name="connsiteY95" fmla="*/ 1855137 h 2237474"/>
              <a:gd name="connsiteX96" fmla="*/ 4002267 w 12192000"/>
              <a:gd name="connsiteY96" fmla="*/ 1852352 h 2237474"/>
              <a:gd name="connsiteX97" fmla="*/ 3931396 w 12192000"/>
              <a:gd name="connsiteY97" fmla="*/ 1858915 h 2237474"/>
              <a:gd name="connsiteX98" fmla="*/ 3812162 w 12192000"/>
              <a:gd name="connsiteY98" fmla="*/ 1875501 h 2237474"/>
              <a:gd name="connsiteX99" fmla="*/ 3758105 w 12192000"/>
              <a:gd name="connsiteY99" fmla="*/ 1871856 h 2237474"/>
              <a:gd name="connsiteX100" fmla="*/ 3715896 w 12192000"/>
              <a:gd name="connsiteY100" fmla="*/ 1881552 h 2237474"/>
              <a:gd name="connsiteX101" fmla="*/ 3567259 w 12192000"/>
              <a:gd name="connsiteY101" fmla="*/ 1893482 h 2237474"/>
              <a:gd name="connsiteX102" fmla="*/ 3405770 w 12192000"/>
              <a:gd name="connsiteY102" fmla="*/ 1904591 h 2237474"/>
              <a:gd name="connsiteX103" fmla="*/ 3280097 w 12192000"/>
              <a:gd name="connsiteY103" fmla="*/ 1919610 h 2237474"/>
              <a:gd name="connsiteX104" fmla="*/ 3009910 w 12192000"/>
              <a:gd name="connsiteY104" fmla="*/ 1957866 h 2237474"/>
              <a:gd name="connsiteX105" fmla="*/ 2995934 w 12192000"/>
              <a:gd name="connsiteY105" fmla="*/ 1967085 h 2237474"/>
              <a:gd name="connsiteX106" fmla="*/ 2942858 w 12192000"/>
              <a:gd name="connsiteY106" fmla="*/ 1981367 h 2237474"/>
              <a:gd name="connsiteX107" fmla="*/ 2875436 w 12192000"/>
              <a:gd name="connsiteY107" fmla="*/ 1996977 h 2237474"/>
              <a:gd name="connsiteX108" fmla="*/ 2874892 w 12192000"/>
              <a:gd name="connsiteY108" fmla="*/ 1996085 h 2237474"/>
              <a:gd name="connsiteX109" fmla="*/ 2843662 w 12192000"/>
              <a:gd name="connsiteY109" fmla="*/ 1992498 h 2237474"/>
              <a:gd name="connsiteX110" fmla="*/ 2718916 w 12192000"/>
              <a:gd name="connsiteY110" fmla="*/ 1990867 h 2237474"/>
              <a:gd name="connsiteX111" fmla="*/ 2713522 w 12192000"/>
              <a:gd name="connsiteY111" fmla="*/ 1990173 h 2237474"/>
              <a:gd name="connsiteX112" fmla="*/ 2476147 w 12192000"/>
              <a:gd name="connsiteY112" fmla="*/ 1998305 h 2237474"/>
              <a:gd name="connsiteX113" fmla="*/ 2373568 w 12192000"/>
              <a:gd name="connsiteY113" fmla="*/ 2003219 h 2237474"/>
              <a:gd name="connsiteX114" fmla="*/ 2287219 w 12192000"/>
              <a:gd name="connsiteY114" fmla="*/ 1998750 h 2237474"/>
              <a:gd name="connsiteX115" fmla="*/ 2243069 w 12192000"/>
              <a:gd name="connsiteY115" fmla="*/ 2005321 h 2237474"/>
              <a:gd name="connsiteX116" fmla="*/ 2164831 w 12192000"/>
              <a:gd name="connsiteY116" fmla="*/ 2010143 h 2237474"/>
              <a:gd name="connsiteX117" fmla="*/ 2085228 w 12192000"/>
              <a:gd name="connsiteY117" fmla="*/ 2046431 h 2237474"/>
              <a:gd name="connsiteX118" fmla="*/ 2058061 w 12192000"/>
              <a:gd name="connsiteY118" fmla="*/ 2047942 h 2237474"/>
              <a:gd name="connsiteX119" fmla="*/ 2042244 w 12192000"/>
              <a:gd name="connsiteY119" fmla="*/ 2055560 h 2237474"/>
              <a:gd name="connsiteX120" fmla="*/ 1877728 w 12192000"/>
              <a:gd name="connsiteY120" fmla="*/ 2101004 h 2237474"/>
              <a:gd name="connsiteX121" fmla="*/ 1759056 w 12192000"/>
              <a:gd name="connsiteY121" fmla="*/ 2125608 h 2237474"/>
              <a:gd name="connsiteX122" fmla="*/ 1637948 w 12192000"/>
              <a:gd name="connsiteY122" fmla="*/ 2172597 h 2237474"/>
              <a:gd name="connsiteX123" fmla="*/ 1434549 w 12192000"/>
              <a:gd name="connsiteY123" fmla="*/ 2234522 h 2237474"/>
              <a:gd name="connsiteX124" fmla="*/ 1398481 w 12192000"/>
              <a:gd name="connsiteY124" fmla="*/ 2237074 h 2237474"/>
              <a:gd name="connsiteX125" fmla="*/ 1398407 w 12192000"/>
              <a:gd name="connsiteY125" fmla="*/ 2237095 h 2237474"/>
              <a:gd name="connsiteX126" fmla="*/ 1370962 w 12192000"/>
              <a:gd name="connsiteY126" fmla="*/ 2237474 h 2237474"/>
              <a:gd name="connsiteX127" fmla="*/ 1356367 w 12192000"/>
              <a:gd name="connsiteY127" fmla="*/ 2235089 h 2237474"/>
              <a:gd name="connsiteX128" fmla="*/ 1279765 w 12192000"/>
              <a:gd name="connsiteY128" fmla="*/ 2229639 h 2237474"/>
              <a:gd name="connsiteX129" fmla="*/ 1195347 w 12192000"/>
              <a:gd name="connsiteY129" fmla="*/ 2212354 h 2237474"/>
              <a:gd name="connsiteX130" fmla="*/ 970251 w 12192000"/>
              <a:gd name="connsiteY130" fmla="*/ 2221029 h 2237474"/>
              <a:gd name="connsiteX131" fmla="*/ 812914 w 12192000"/>
              <a:gd name="connsiteY131" fmla="*/ 2210095 h 2237474"/>
              <a:gd name="connsiteX132" fmla="*/ 776382 w 12192000"/>
              <a:gd name="connsiteY132" fmla="*/ 2204512 h 2237474"/>
              <a:gd name="connsiteX133" fmla="*/ 597225 w 12192000"/>
              <a:gd name="connsiteY133" fmla="*/ 2180999 h 2237474"/>
              <a:gd name="connsiteX134" fmla="*/ 520671 w 12192000"/>
              <a:gd name="connsiteY134" fmla="*/ 2180980 h 2237474"/>
              <a:gd name="connsiteX135" fmla="*/ 515024 w 12192000"/>
              <a:gd name="connsiteY135" fmla="*/ 2179258 h 2237474"/>
              <a:gd name="connsiteX136" fmla="*/ 413835 w 12192000"/>
              <a:gd name="connsiteY136" fmla="*/ 2156783 h 2237474"/>
              <a:gd name="connsiteX137" fmla="*/ 376513 w 12192000"/>
              <a:gd name="connsiteY137" fmla="*/ 2154014 h 2237474"/>
              <a:gd name="connsiteX138" fmla="*/ 273386 w 12192000"/>
              <a:gd name="connsiteY138" fmla="*/ 2142551 h 2237474"/>
              <a:gd name="connsiteX139" fmla="*/ 169207 w 12192000"/>
              <a:gd name="connsiteY139" fmla="*/ 2128100 h 2237474"/>
              <a:gd name="connsiteX140" fmla="*/ 77641 w 12192000"/>
              <a:gd name="connsiteY140" fmla="*/ 2126835 h 2237474"/>
              <a:gd name="connsiteX141" fmla="*/ 37645 w 12192000"/>
              <a:gd name="connsiteY141" fmla="*/ 2115401 h 2237474"/>
              <a:gd name="connsiteX142" fmla="*/ 4572 w 12192000"/>
              <a:gd name="connsiteY142" fmla="*/ 2111091 h 2237474"/>
              <a:gd name="connsiteX143" fmla="*/ 0 w 12192000"/>
              <a:gd name="connsiteY143" fmla="*/ 2110468 h 2237474"/>
              <a:gd name="connsiteX144" fmla="*/ 0 w 12192000"/>
              <a:gd name="connsiteY1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074238 w 12192000"/>
              <a:gd name="connsiteY44" fmla="*/ 1301895 h 2237474"/>
              <a:gd name="connsiteX45" fmla="*/ 7942099 w 12192000"/>
              <a:gd name="connsiteY45" fmla="*/ 1336332 h 2237474"/>
              <a:gd name="connsiteX46" fmla="*/ 7902328 w 12192000"/>
              <a:gd name="connsiteY46" fmla="*/ 1345865 h 2237474"/>
              <a:gd name="connsiteX47" fmla="*/ 7840612 w 12192000"/>
              <a:gd name="connsiteY47" fmla="*/ 1369373 h 2237474"/>
              <a:gd name="connsiteX48" fmla="*/ 7786819 w 12192000"/>
              <a:gd name="connsiteY48" fmla="*/ 1378970 h 2237474"/>
              <a:gd name="connsiteX49" fmla="*/ 7548172 w 12192000"/>
              <a:gd name="connsiteY49" fmla="*/ 1417460 h 2237474"/>
              <a:gd name="connsiteX50" fmla="*/ 7483437 w 12192000"/>
              <a:gd name="connsiteY50" fmla="*/ 1478152 h 2237474"/>
              <a:gd name="connsiteX51" fmla="*/ 7377870 w 12192000"/>
              <a:gd name="connsiteY51" fmla="*/ 1523319 h 2237474"/>
              <a:gd name="connsiteX52" fmla="*/ 7230737 w 12192000"/>
              <a:gd name="connsiteY52" fmla="*/ 1562633 h 2237474"/>
              <a:gd name="connsiteX53" fmla="*/ 7224458 w 12192000"/>
              <a:gd name="connsiteY53" fmla="*/ 1573008 h 2237474"/>
              <a:gd name="connsiteX54" fmla="*/ 7183121 w 12192000"/>
              <a:gd name="connsiteY54" fmla="*/ 1595162 h 2237474"/>
              <a:gd name="connsiteX55" fmla="*/ 7164601 w 12192000"/>
              <a:gd name="connsiteY55" fmla="*/ 1606490 h 2237474"/>
              <a:gd name="connsiteX56" fmla="*/ 6900177 w 12192000"/>
              <a:gd name="connsiteY56" fmla="*/ 1636016 h 2237474"/>
              <a:gd name="connsiteX57" fmla="*/ 6795372 w 12192000"/>
              <a:gd name="connsiteY57" fmla="*/ 1644845 h 2237474"/>
              <a:gd name="connsiteX58" fmla="*/ 6692251 w 12192000"/>
              <a:gd name="connsiteY58" fmla="*/ 1656357 h 2237474"/>
              <a:gd name="connsiteX59" fmla="*/ 6655235 w 12192000"/>
              <a:gd name="connsiteY59" fmla="*/ 1661869 h 2237474"/>
              <a:gd name="connsiteX60" fmla="*/ 6554894 w 12192000"/>
              <a:gd name="connsiteY60" fmla="*/ 1664428 h 2237474"/>
              <a:gd name="connsiteX61" fmla="*/ 6516595 w 12192000"/>
              <a:gd name="connsiteY61" fmla="*/ 1667475 h 2237474"/>
              <a:gd name="connsiteX62" fmla="*/ 6508541 w 12192000"/>
              <a:gd name="connsiteY62" fmla="*/ 1668757 h 2237474"/>
              <a:gd name="connsiteX63" fmla="*/ 6471012 w 12192000"/>
              <a:gd name="connsiteY63" fmla="*/ 1678604 h 2237474"/>
              <a:gd name="connsiteX64" fmla="*/ 6364035 w 12192000"/>
              <a:gd name="connsiteY64" fmla="*/ 1667683 h 2237474"/>
              <a:gd name="connsiteX65" fmla="*/ 6280959 w 12192000"/>
              <a:gd name="connsiteY65" fmla="*/ 1689329 h 2237474"/>
              <a:gd name="connsiteX66" fmla="*/ 6243319 w 12192000"/>
              <a:gd name="connsiteY66" fmla="*/ 1695560 h 2237474"/>
              <a:gd name="connsiteX67" fmla="*/ 6098321 w 12192000"/>
              <a:gd name="connsiteY67" fmla="*/ 1721646 h 2237474"/>
              <a:gd name="connsiteX68" fmla="*/ 5880652 w 12192000"/>
              <a:gd name="connsiteY68" fmla="*/ 1779643 h 2237474"/>
              <a:gd name="connsiteX69" fmla="*/ 5785959 w 12192000"/>
              <a:gd name="connsiteY69" fmla="*/ 1775307 h 2237474"/>
              <a:gd name="connsiteX70" fmla="*/ 5643534 w 12192000"/>
              <a:gd name="connsiteY70" fmla="*/ 1802919 h 2237474"/>
              <a:gd name="connsiteX71" fmla="*/ 5518799 w 12192000"/>
              <a:gd name="connsiteY71" fmla="*/ 1818312 h 2237474"/>
              <a:gd name="connsiteX72" fmla="*/ 5505014 w 12192000"/>
              <a:gd name="connsiteY72" fmla="*/ 1819259 h 2237474"/>
              <a:gd name="connsiteX73" fmla="*/ 5453307 w 12192000"/>
              <a:gd name="connsiteY73" fmla="*/ 1815450 h 2237474"/>
              <a:gd name="connsiteX74" fmla="*/ 5221533 w 12192000"/>
              <a:gd name="connsiteY74" fmla="*/ 1846950 h 2237474"/>
              <a:gd name="connsiteX75" fmla="*/ 5149802 w 12192000"/>
              <a:gd name="connsiteY75" fmla="*/ 1844846 h 2237474"/>
              <a:gd name="connsiteX76" fmla="*/ 5114927 w 12192000"/>
              <a:gd name="connsiteY76" fmla="*/ 1847827 h 2237474"/>
              <a:gd name="connsiteX77" fmla="*/ 5108970 w 12192000"/>
              <a:gd name="connsiteY77" fmla="*/ 1847935 h 2237474"/>
              <a:gd name="connsiteX78" fmla="*/ 5067961 w 12192000"/>
              <a:gd name="connsiteY78" fmla="*/ 1845917 h 2237474"/>
              <a:gd name="connsiteX79" fmla="*/ 5007075 w 12192000"/>
              <a:gd name="connsiteY79" fmla="*/ 1838626 h 2237474"/>
              <a:gd name="connsiteX80" fmla="*/ 4944087 w 12192000"/>
              <a:gd name="connsiteY80" fmla="*/ 1823332 h 2237474"/>
              <a:gd name="connsiteX81" fmla="*/ 4907662 w 12192000"/>
              <a:gd name="connsiteY81" fmla="*/ 1816900 h 2237474"/>
              <a:gd name="connsiteX82" fmla="*/ 4882386 w 12192000"/>
              <a:gd name="connsiteY82" fmla="*/ 1809844 h 2237474"/>
              <a:gd name="connsiteX83" fmla="*/ 4811440 w 12192000"/>
              <a:gd name="connsiteY83" fmla="*/ 1804655 h 2237474"/>
              <a:gd name="connsiteX84" fmla="*/ 4691075 w 12192000"/>
              <a:gd name="connsiteY84" fmla="*/ 1801389 h 2237474"/>
              <a:gd name="connsiteX85" fmla="*/ 4640313 w 12192000"/>
              <a:gd name="connsiteY85" fmla="*/ 1784307 h 2237474"/>
              <a:gd name="connsiteX86" fmla="*/ 4536503 w 12192000"/>
              <a:gd name="connsiteY86" fmla="*/ 1785334 h 2237474"/>
              <a:gd name="connsiteX87" fmla="*/ 4513724 w 12192000"/>
              <a:gd name="connsiteY87" fmla="*/ 1791996 h 2237474"/>
              <a:gd name="connsiteX88" fmla="*/ 4459810 w 12192000"/>
              <a:gd name="connsiteY88" fmla="*/ 1797886 h 2237474"/>
              <a:gd name="connsiteX89" fmla="*/ 4379064 w 12192000"/>
              <a:gd name="connsiteY89" fmla="*/ 1817177 h 2237474"/>
              <a:gd name="connsiteX90" fmla="*/ 4290981 w 12192000"/>
              <a:gd name="connsiteY90" fmla="*/ 1839677 h 2237474"/>
              <a:gd name="connsiteX91" fmla="*/ 4238372 w 12192000"/>
              <a:gd name="connsiteY91" fmla="*/ 1851480 h 2237474"/>
              <a:gd name="connsiteX92" fmla="*/ 4232517 w 12192000"/>
              <a:gd name="connsiteY92" fmla="*/ 1852567 h 2237474"/>
              <a:gd name="connsiteX93" fmla="*/ 4191732 w 12192000"/>
              <a:gd name="connsiteY93" fmla="*/ 1857328 h 2237474"/>
              <a:gd name="connsiteX94" fmla="*/ 4065532 w 12192000"/>
              <a:gd name="connsiteY94" fmla="*/ 1855477 h 2237474"/>
              <a:gd name="connsiteX95" fmla="*/ 4028460 w 12192000"/>
              <a:gd name="connsiteY95" fmla="*/ 1855137 h 2237474"/>
              <a:gd name="connsiteX96" fmla="*/ 4002267 w 12192000"/>
              <a:gd name="connsiteY96" fmla="*/ 1852352 h 2237474"/>
              <a:gd name="connsiteX97" fmla="*/ 3931396 w 12192000"/>
              <a:gd name="connsiteY97" fmla="*/ 1858915 h 2237474"/>
              <a:gd name="connsiteX98" fmla="*/ 3812162 w 12192000"/>
              <a:gd name="connsiteY98" fmla="*/ 1875501 h 2237474"/>
              <a:gd name="connsiteX99" fmla="*/ 3758105 w 12192000"/>
              <a:gd name="connsiteY99" fmla="*/ 1871856 h 2237474"/>
              <a:gd name="connsiteX100" fmla="*/ 3715896 w 12192000"/>
              <a:gd name="connsiteY100" fmla="*/ 1881552 h 2237474"/>
              <a:gd name="connsiteX101" fmla="*/ 3567259 w 12192000"/>
              <a:gd name="connsiteY101" fmla="*/ 1893482 h 2237474"/>
              <a:gd name="connsiteX102" fmla="*/ 3405770 w 12192000"/>
              <a:gd name="connsiteY102" fmla="*/ 1904591 h 2237474"/>
              <a:gd name="connsiteX103" fmla="*/ 3280097 w 12192000"/>
              <a:gd name="connsiteY103" fmla="*/ 1919610 h 2237474"/>
              <a:gd name="connsiteX104" fmla="*/ 3009910 w 12192000"/>
              <a:gd name="connsiteY104" fmla="*/ 1957866 h 2237474"/>
              <a:gd name="connsiteX105" fmla="*/ 2995934 w 12192000"/>
              <a:gd name="connsiteY105" fmla="*/ 1967085 h 2237474"/>
              <a:gd name="connsiteX106" fmla="*/ 2942858 w 12192000"/>
              <a:gd name="connsiteY106" fmla="*/ 1981367 h 2237474"/>
              <a:gd name="connsiteX107" fmla="*/ 2875436 w 12192000"/>
              <a:gd name="connsiteY107" fmla="*/ 1996977 h 2237474"/>
              <a:gd name="connsiteX108" fmla="*/ 2874892 w 12192000"/>
              <a:gd name="connsiteY108" fmla="*/ 1996085 h 2237474"/>
              <a:gd name="connsiteX109" fmla="*/ 2843662 w 12192000"/>
              <a:gd name="connsiteY109" fmla="*/ 1992498 h 2237474"/>
              <a:gd name="connsiteX110" fmla="*/ 2718916 w 12192000"/>
              <a:gd name="connsiteY110" fmla="*/ 1990867 h 2237474"/>
              <a:gd name="connsiteX111" fmla="*/ 2713522 w 12192000"/>
              <a:gd name="connsiteY111" fmla="*/ 1990173 h 2237474"/>
              <a:gd name="connsiteX112" fmla="*/ 2476147 w 12192000"/>
              <a:gd name="connsiteY112" fmla="*/ 1998305 h 2237474"/>
              <a:gd name="connsiteX113" fmla="*/ 2373568 w 12192000"/>
              <a:gd name="connsiteY113" fmla="*/ 2003219 h 2237474"/>
              <a:gd name="connsiteX114" fmla="*/ 2287219 w 12192000"/>
              <a:gd name="connsiteY114" fmla="*/ 1998750 h 2237474"/>
              <a:gd name="connsiteX115" fmla="*/ 2243069 w 12192000"/>
              <a:gd name="connsiteY115" fmla="*/ 2005321 h 2237474"/>
              <a:gd name="connsiteX116" fmla="*/ 2164831 w 12192000"/>
              <a:gd name="connsiteY116" fmla="*/ 2010143 h 2237474"/>
              <a:gd name="connsiteX117" fmla="*/ 2085228 w 12192000"/>
              <a:gd name="connsiteY117" fmla="*/ 2046431 h 2237474"/>
              <a:gd name="connsiteX118" fmla="*/ 2058061 w 12192000"/>
              <a:gd name="connsiteY118" fmla="*/ 2047942 h 2237474"/>
              <a:gd name="connsiteX119" fmla="*/ 2042244 w 12192000"/>
              <a:gd name="connsiteY119" fmla="*/ 2055560 h 2237474"/>
              <a:gd name="connsiteX120" fmla="*/ 1877728 w 12192000"/>
              <a:gd name="connsiteY120" fmla="*/ 2101004 h 2237474"/>
              <a:gd name="connsiteX121" fmla="*/ 1759056 w 12192000"/>
              <a:gd name="connsiteY121" fmla="*/ 2125608 h 2237474"/>
              <a:gd name="connsiteX122" fmla="*/ 1637948 w 12192000"/>
              <a:gd name="connsiteY122" fmla="*/ 2172597 h 2237474"/>
              <a:gd name="connsiteX123" fmla="*/ 1434549 w 12192000"/>
              <a:gd name="connsiteY123" fmla="*/ 2234522 h 2237474"/>
              <a:gd name="connsiteX124" fmla="*/ 1398481 w 12192000"/>
              <a:gd name="connsiteY124" fmla="*/ 2237074 h 2237474"/>
              <a:gd name="connsiteX125" fmla="*/ 1398407 w 12192000"/>
              <a:gd name="connsiteY125" fmla="*/ 2237095 h 2237474"/>
              <a:gd name="connsiteX126" fmla="*/ 1370962 w 12192000"/>
              <a:gd name="connsiteY126" fmla="*/ 2237474 h 2237474"/>
              <a:gd name="connsiteX127" fmla="*/ 1356367 w 12192000"/>
              <a:gd name="connsiteY127" fmla="*/ 2235089 h 2237474"/>
              <a:gd name="connsiteX128" fmla="*/ 1279765 w 12192000"/>
              <a:gd name="connsiteY128" fmla="*/ 2229639 h 2237474"/>
              <a:gd name="connsiteX129" fmla="*/ 1195347 w 12192000"/>
              <a:gd name="connsiteY129" fmla="*/ 2212354 h 2237474"/>
              <a:gd name="connsiteX130" fmla="*/ 970251 w 12192000"/>
              <a:gd name="connsiteY130" fmla="*/ 2221029 h 2237474"/>
              <a:gd name="connsiteX131" fmla="*/ 812914 w 12192000"/>
              <a:gd name="connsiteY131" fmla="*/ 2210095 h 2237474"/>
              <a:gd name="connsiteX132" fmla="*/ 776382 w 12192000"/>
              <a:gd name="connsiteY132" fmla="*/ 2204512 h 2237474"/>
              <a:gd name="connsiteX133" fmla="*/ 597225 w 12192000"/>
              <a:gd name="connsiteY133" fmla="*/ 2180999 h 2237474"/>
              <a:gd name="connsiteX134" fmla="*/ 520671 w 12192000"/>
              <a:gd name="connsiteY134" fmla="*/ 2180980 h 2237474"/>
              <a:gd name="connsiteX135" fmla="*/ 515024 w 12192000"/>
              <a:gd name="connsiteY135" fmla="*/ 2179258 h 2237474"/>
              <a:gd name="connsiteX136" fmla="*/ 413835 w 12192000"/>
              <a:gd name="connsiteY136" fmla="*/ 2156783 h 2237474"/>
              <a:gd name="connsiteX137" fmla="*/ 376513 w 12192000"/>
              <a:gd name="connsiteY137" fmla="*/ 2154014 h 2237474"/>
              <a:gd name="connsiteX138" fmla="*/ 273386 w 12192000"/>
              <a:gd name="connsiteY138" fmla="*/ 2142551 h 2237474"/>
              <a:gd name="connsiteX139" fmla="*/ 169207 w 12192000"/>
              <a:gd name="connsiteY139" fmla="*/ 2128100 h 2237474"/>
              <a:gd name="connsiteX140" fmla="*/ 77641 w 12192000"/>
              <a:gd name="connsiteY140" fmla="*/ 2126835 h 2237474"/>
              <a:gd name="connsiteX141" fmla="*/ 37645 w 12192000"/>
              <a:gd name="connsiteY141" fmla="*/ 2115401 h 2237474"/>
              <a:gd name="connsiteX142" fmla="*/ 4572 w 12192000"/>
              <a:gd name="connsiteY142" fmla="*/ 2111091 h 2237474"/>
              <a:gd name="connsiteX143" fmla="*/ 0 w 12192000"/>
              <a:gd name="connsiteY143" fmla="*/ 2110468 h 2237474"/>
              <a:gd name="connsiteX144" fmla="*/ 0 w 12192000"/>
              <a:gd name="connsiteY1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234662 w 12192000"/>
              <a:gd name="connsiteY28" fmla="*/ 1023056 h 2237474"/>
              <a:gd name="connsiteX29" fmla="*/ 9181033 w 12192000"/>
              <a:gd name="connsiteY29" fmla="*/ 1037921 h 2237474"/>
              <a:gd name="connsiteX30" fmla="*/ 9155969 w 12192000"/>
              <a:gd name="connsiteY30" fmla="*/ 1046804 h 2237474"/>
              <a:gd name="connsiteX31" fmla="*/ 9133985 w 12192000"/>
              <a:gd name="connsiteY31" fmla="*/ 1046450 h 2237474"/>
              <a:gd name="connsiteX32" fmla="*/ 9003462 w 12192000"/>
              <a:gd name="connsiteY32" fmla="*/ 1042406 h 2237474"/>
              <a:gd name="connsiteX33" fmla="*/ 8968445 w 12192000"/>
              <a:gd name="connsiteY33" fmla="*/ 1052169 h 2237474"/>
              <a:gd name="connsiteX34" fmla="*/ 8886001 w 12192000"/>
              <a:gd name="connsiteY34" fmla="*/ 1067468 h 2237474"/>
              <a:gd name="connsiteX35" fmla="*/ 8838610 w 12192000"/>
              <a:gd name="connsiteY35" fmla="*/ 1075091 h 2237474"/>
              <a:gd name="connsiteX36" fmla="*/ 8750383 w 12192000"/>
              <a:gd name="connsiteY36" fmla="*/ 1097387 h 2237474"/>
              <a:gd name="connsiteX37" fmla="*/ 8665605 w 12192000"/>
              <a:gd name="connsiteY37" fmla="*/ 1110791 h 2237474"/>
              <a:gd name="connsiteX38" fmla="*/ 8584946 w 12192000"/>
              <a:gd name="connsiteY38" fmla="*/ 1135226 h 2237474"/>
              <a:gd name="connsiteX39" fmla="*/ 8419755 w 12192000"/>
              <a:gd name="connsiteY39" fmla="*/ 1216260 h 2237474"/>
              <a:gd name="connsiteX40" fmla="*/ 8411626 w 12192000"/>
              <a:gd name="connsiteY40" fmla="*/ 1214397 h 2237474"/>
              <a:gd name="connsiteX41" fmla="*/ 8363469 w 12192000"/>
              <a:gd name="connsiteY41" fmla="*/ 1246658 h 2237474"/>
              <a:gd name="connsiteX42" fmla="*/ 8275497 w 12192000"/>
              <a:gd name="connsiteY42" fmla="*/ 1264396 h 2237474"/>
              <a:gd name="connsiteX43" fmla="*/ 8074238 w 12192000"/>
              <a:gd name="connsiteY43" fmla="*/ 1301895 h 2237474"/>
              <a:gd name="connsiteX44" fmla="*/ 7942099 w 12192000"/>
              <a:gd name="connsiteY44" fmla="*/ 1336332 h 2237474"/>
              <a:gd name="connsiteX45" fmla="*/ 7902328 w 12192000"/>
              <a:gd name="connsiteY45" fmla="*/ 1345865 h 2237474"/>
              <a:gd name="connsiteX46" fmla="*/ 7840612 w 12192000"/>
              <a:gd name="connsiteY46" fmla="*/ 1369373 h 2237474"/>
              <a:gd name="connsiteX47" fmla="*/ 7786819 w 12192000"/>
              <a:gd name="connsiteY47" fmla="*/ 1378970 h 2237474"/>
              <a:gd name="connsiteX48" fmla="*/ 7548172 w 12192000"/>
              <a:gd name="connsiteY48" fmla="*/ 1417460 h 2237474"/>
              <a:gd name="connsiteX49" fmla="*/ 7483437 w 12192000"/>
              <a:gd name="connsiteY49" fmla="*/ 1478152 h 2237474"/>
              <a:gd name="connsiteX50" fmla="*/ 7377870 w 12192000"/>
              <a:gd name="connsiteY50" fmla="*/ 1523319 h 2237474"/>
              <a:gd name="connsiteX51" fmla="*/ 7230737 w 12192000"/>
              <a:gd name="connsiteY51" fmla="*/ 1562633 h 2237474"/>
              <a:gd name="connsiteX52" fmla="*/ 7224458 w 12192000"/>
              <a:gd name="connsiteY52" fmla="*/ 1573008 h 2237474"/>
              <a:gd name="connsiteX53" fmla="*/ 7183121 w 12192000"/>
              <a:gd name="connsiteY53" fmla="*/ 1595162 h 2237474"/>
              <a:gd name="connsiteX54" fmla="*/ 7164601 w 12192000"/>
              <a:gd name="connsiteY54" fmla="*/ 1606490 h 2237474"/>
              <a:gd name="connsiteX55" fmla="*/ 6900177 w 12192000"/>
              <a:gd name="connsiteY55" fmla="*/ 1636016 h 2237474"/>
              <a:gd name="connsiteX56" fmla="*/ 6795372 w 12192000"/>
              <a:gd name="connsiteY56" fmla="*/ 1644845 h 2237474"/>
              <a:gd name="connsiteX57" fmla="*/ 6692251 w 12192000"/>
              <a:gd name="connsiteY57" fmla="*/ 1656357 h 2237474"/>
              <a:gd name="connsiteX58" fmla="*/ 6655235 w 12192000"/>
              <a:gd name="connsiteY58" fmla="*/ 1661869 h 2237474"/>
              <a:gd name="connsiteX59" fmla="*/ 6554894 w 12192000"/>
              <a:gd name="connsiteY59" fmla="*/ 1664428 h 2237474"/>
              <a:gd name="connsiteX60" fmla="*/ 6516595 w 12192000"/>
              <a:gd name="connsiteY60" fmla="*/ 1667475 h 2237474"/>
              <a:gd name="connsiteX61" fmla="*/ 6508541 w 12192000"/>
              <a:gd name="connsiteY61" fmla="*/ 1668757 h 2237474"/>
              <a:gd name="connsiteX62" fmla="*/ 6471012 w 12192000"/>
              <a:gd name="connsiteY62" fmla="*/ 1678604 h 2237474"/>
              <a:gd name="connsiteX63" fmla="*/ 6364035 w 12192000"/>
              <a:gd name="connsiteY63" fmla="*/ 1667683 h 2237474"/>
              <a:gd name="connsiteX64" fmla="*/ 6280959 w 12192000"/>
              <a:gd name="connsiteY64" fmla="*/ 1689329 h 2237474"/>
              <a:gd name="connsiteX65" fmla="*/ 6243319 w 12192000"/>
              <a:gd name="connsiteY65" fmla="*/ 1695560 h 2237474"/>
              <a:gd name="connsiteX66" fmla="*/ 6098321 w 12192000"/>
              <a:gd name="connsiteY66" fmla="*/ 1721646 h 2237474"/>
              <a:gd name="connsiteX67" fmla="*/ 5880652 w 12192000"/>
              <a:gd name="connsiteY67" fmla="*/ 1779643 h 2237474"/>
              <a:gd name="connsiteX68" fmla="*/ 5785959 w 12192000"/>
              <a:gd name="connsiteY68" fmla="*/ 1775307 h 2237474"/>
              <a:gd name="connsiteX69" fmla="*/ 5643534 w 12192000"/>
              <a:gd name="connsiteY69" fmla="*/ 1802919 h 2237474"/>
              <a:gd name="connsiteX70" fmla="*/ 5518799 w 12192000"/>
              <a:gd name="connsiteY70" fmla="*/ 1818312 h 2237474"/>
              <a:gd name="connsiteX71" fmla="*/ 5505014 w 12192000"/>
              <a:gd name="connsiteY71" fmla="*/ 1819259 h 2237474"/>
              <a:gd name="connsiteX72" fmla="*/ 5453307 w 12192000"/>
              <a:gd name="connsiteY72" fmla="*/ 1815450 h 2237474"/>
              <a:gd name="connsiteX73" fmla="*/ 5221533 w 12192000"/>
              <a:gd name="connsiteY73" fmla="*/ 1846950 h 2237474"/>
              <a:gd name="connsiteX74" fmla="*/ 5149802 w 12192000"/>
              <a:gd name="connsiteY74" fmla="*/ 1844846 h 2237474"/>
              <a:gd name="connsiteX75" fmla="*/ 5114927 w 12192000"/>
              <a:gd name="connsiteY75" fmla="*/ 1847827 h 2237474"/>
              <a:gd name="connsiteX76" fmla="*/ 5108970 w 12192000"/>
              <a:gd name="connsiteY76" fmla="*/ 1847935 h 2237474"/>
              <a:gd name="connsiteX77" fmla="*/ 5067961 w 12192000"/>
              <a:gd name="connsiteY77" fmla="*/ 1845917 h 2237474"/>
              <a:gd name="connsiteX78" fmla="*/ 5007075 w 12192000"/>
              <a:gd name="connsiteY78" fmla="*/ 1838626 h 2237474"/>
              <a:gd name="connsiteX79" fmla="*/ 4944087 w 12192000"/>
              <a:gd name="connsiteY79" fmla="*/ 1823332 h 2237474"/>
              <a:gd name="connsiteX80" fmla="*/ 4907662 w 12192000"/>
              <a:gd name="connsiteY80" fmla="*/ 1816900 h 2237474"/>
              <a:gd name="connsiteX81" fmla="*/ 4882386 w 12192000"/>
              <a:gd name="connsiteY81" fmla="*/ 1809844 h 2237474"/>
              <a:gd name="connsiteX82" fmla="*/ 4811440 w 12192000"/>
              <a:gd name="connsiteY82" fmla="*/ 1804655 h 2237474"/>
              <a:gd name="connsiteX83" fmla="*/ 4691075 w 12192000"/>
              <a:gd name="connsiteY83" fmla="*/ 1801389 h 2237474"/>
              <a:gd name="connsiteX84" fmla="*/ 4640313 w 12192000"/>
              <a:gd name="connsiteY84" fmla="*/ 1784307 h 2237474"/>
              <a:gd name="connsiteX85" fmla="*/ 4536503 w 12192000"/>
              <a:gd name="connsiteY85" fmla="*/ 1785334 h 2237474"/>
              <a:gd name="connsiteX86" fmla="*/ 4513724 w 12192000"/>
              <a:gd name="connsiteY86" fmla="*/ 1791996 h 2237474"/>
              <a:gd name="connsiteX87" fmla="*/ 4459810 w 12192000"/>
              <a:gd name="connsiteY87" fmla="*/ 1797886 h 2237474"/>
              <a:gd name="connsiteX88" fmla="*/ 4379064 w 12192000"/>
              <a:gd name="connsiteY88" fmla="*/ 1817177 h 2237474"/>
              <a:gd name="connsiteX89" fmla="*/ 4290981 w 12192000"/>
              <a:gd name="connsiteY89" fmla="*/ 1839677 h 2237474"/>
              <a:gd name="connsiteX90" fmla="*/ 4238372 w 12192000"/>
              <a:gd name="connsiteY90" fmla="*/ 1851480 h 2237474"/>
              <a:gd name="connsiteX91" fmla="*/ 4232517 w 12192000"/>
              <a:gd name="connsiteY91" fmla="*/ 1852567 h 2237474"/>
              <a:gd name="connsiteX92" fmla="*/ 4191732 w 12192000"/>
              <a:gd name="connsiteY92" fmla="*/ 1857328 h 2237474"/>
              <a:gd name="connsiteX93" fmla="*/ 4065532 w 12192000"/>
              <a:gd name="connsiteY93" fmla="*/ 1855477 h 2237474"/>
              <a:gd name="connsiteX94" fmla="*/ 4028460 w 12192000"/>
              <a:gd name="connsiteY94" fmla="*/ 1855137 h 2237474"/>
              <a:gd name="connsiteX95" fmla="*/ 4002267 w 12192000"/>
              <a:gd name="connsiteY95" fmla="*/ 1852352 h 2237474"/>
              <a:gd name="connsiteX96" fmla="*/ 3931396 w 12192000"/>
              <a:gd name="connsiteY96" fmla="*/ 1858915 h 2237474"/>
              <a:gd name="connsiteX97" fmla="*/ 3812162 w 12192000"/>
              <a:gd name="connsiteY97" fmla="*/ 1875501 h 2237474"/>
              <a:gd name="connsiteX98" fmla="*/ 3758105 w 12192000"/>
              <a:gd name="connsiteY98" fmla="*/ 1871856 h 2237474"/>
              <a:gd name="connsiteX99" fmla="*/ 3715896 w 12192000"/>
              <a:gd name="connsiteY99" fmla="*/ 1881552 h 2237474"/>
              <a:gd name="connsiteX100" fmla="*/ 3567259 w 12192000"/>
              <a:gd name="connsiteY100" fmla="*/ 1893482 h 2237474"/>
              <a:gd name="connsiteX101" fmla="*/ 3405770 w 12192000"/>
              <a:gd name="connsiteY101" fmla="*/ 1904591 h 2237474"/>
              <a:gd name="connsiteX102" fmla="*/ 3280097 w 12192000"/>
              <a:gd name="connsiteY102" fmla="*/ 1919610 h 2237474"/>
              <a:gd name="connsiteX103" fmla="*/ 3009910 w 12192000"/>
              <a:gd name="connsiteY103" fmla="*/ 1957866 h 2237474"/>
              <a:gd name="connsiteX104" fmla="*/ 2995934 w 12192000"/>
              <a:gd name="connsiteY104" fmla="*/ 1967085 h 2237474"/>
              <a:gd name="connsiteX105" fmla="*/ 2942858 w 12192000"/>
              <a:gd name="connsiteY105" fmla="*/ 1981367 h 2237474"/>
              <a:gd name="connsiteX106" fmla="*/ 2875436 w 12192000"/>
              <a:gd name="connsiteY106" fmla="*/ 1996977 h 2237474"/>
              <a:gd name="connsiteX107" fmla="*/ 2874892 w 12192000"/>
              <a:gd name="connsiteY107" fmla="*/ 1996085 h 2237474"/>
              <a:gd name="connsiteX108" fmla="*/ 2843662 w 12192000"/>
              <a:gd name="connsiteY108" fmla="*/ 1992498 h 2237474"/>
              <a:gd name="connsiteX109" fmla="*/ 2718916 w 12192000"/>
              <a:gd name="connsiteY109" fmla="*/ 1990867 h 2237474"/>
              <a:gd name="connsiteX110" fmla="*/ 2713522 w 12192000"/>
              <a:gd name="connsiteY110" fmla="*/ 1990173 h 2237474"/>
              <a:gd name="connsiteX111" fmla="*/ 2476147 w 12192000"/>
              <a:gd name="connsiteY111" fmla="*/ 1998305 h 2237474"/>
              <a:gd name="connsiteX112" fmla="*/ 2373568 w 12192000"/>
              <a:gd name="connsiteY112" fmla="*/ 2003219 h 2237474"/>
              <a:gd name="connsiteX113" fmla="*/ 2287219 w 12192000"/>
              <a:gd name="connsiteY113" fmla="*/ 1998750 h 2237474"/>
              <a:gd name="connsiteX114" fmla="*/ 2243069 w 12192000"/>
              <a:gd name="connsiteY114" fmla="*/ 2005321 h 2237474"/>
              <a:gd name="connsiteX115" fmla="*/ 2164831 w 12192000"/>
              <a:gd name="connsiteY115" fmla="*/ 2010143 h 2237474"/>
              <a:gd name="connsiteX116" fmla="*/ 2085228 w 12192000"/>
              <a:gd name="connsiteY116" fmla="*/ 2046431 h 2237474"/>
              <a:gd name="connsiteX117" fmla="*/ 2058061 w 12192000"/>
              <a:gd name="connsiteY117" fmla="*/ 2047942 h 2237474"/>
              <a:gd name="connsiteX118" fmla="*/ 2042244 w 12192000"/>
              <a:gd name="connsiteY118" fmla="*/ 2055560 h 2237474"/>
              <a:gd name="connsiteX119" fmla="*/ 1877728 w 12192000"/>
              <a:gd name="connsiteY119" fmla="*/ 2101004 h 2237474"/>
              <a:gd name="connsiteX120" fmla="*/ 1759056 w 12192000"/>
              <a:gd name="connsiteY120" fmla="*/ 2125608 h 2237474"/>
              <a:gd name="connsiteX121" fmla="*/ 1637948 w 12192000"/>
              <a:gd name="connsiteY121" fmla="*/ 2172597 h 2237474"/>
              <a:gd name="connsiteX122" fmla="*/ 1434549 w 12192000"/>
              <a:gd name="connsiteY122" fmla="*/ 2234522 h 2237474"/>
              <a:gd name="connsiteX123" fmla="*/ 1398481 w 12192000"/>
              <a:gd name="connsiteY123" fmla="*/ 2237074 h 2237474"/>
              <a:gd name="connsiteX124" fmla="*/ 1398407 w 12192000"/>
              <a:gd name="connsiteY124" fmla="*/ 2237095 h 2237474"/>
              <a:gd name="connsiteX125" fmla="*/ 1370962 w 12192000"/>
              <a:gd name="connsiteY125" fmla="*/ 2237474 h 2237474"/>
              <a:gd name="connsiteX126" fmla="*/ 1356367 w 12192000"/>
              <a:gd name="connsiteY126" fmla="*/ 2235089 h 2237474"/>
              <a:gd name="connsiteX127" fmla="*/ 1279765 w 12192000"/>
              <a:gd name="connsiteY127" fmla="*/ 2229639 h 2237474"/>
              <a:gd name="connsiteX128" fmla="*/ 1195347 w 12192000"/>
              <a:gd name="connsiteY128" fmla="*/ 2212354 h 2237474"/>
              <a:gd name="connsiteX129" fmla="*/ 970251 w 12192000"/>
              <a:gd name="connsiteY129" fmla="*/ 2221029 h 2237474"/>
              <a:gd name="connsiteX130" fmla="*/ 812914 w 12192000"/>
              <a:gd name="connsiteY130" fmla="*/ 2210095 h 2237474"/>
              <a:gd name="connsiteX131" fmla="*/ 776382 w 12192000"/>
              <a:gd name="connsiteY131" fmla="*/ 2204512 h 2237474"/>
              <a:gd name="connsiteX132" fmla="*/ 597225 w 12192000"/>
              <a:gd name="connsiteY132" fmla="*/ 2180999 h 2237474"/>
              <a:gd name="connsiteX133" fmla="*/ 520671 w 12192000"/>
              <a:gd name="connsiteY133" fmla="*/ 2180980 h 2237474"/>
              <a:gd name="connsiteX134" fmla="*/ 515024 w 12192000"/>
              <a:gd name="connsiteY134" fmla="*/ 2179258 h 2237474"/>
              <a:gd name="connsiteX135" fmla="*/ 413835 w 12192000"/>
              <a:gd name="connsiteY135" fmla="*/ 2156783 h 2237474"/>
              <a:gd name="connsiteX136" fmla="*/ 376513 w 12192000"/>
              <a:gd name="connsiteY136" fmla="*/ 2154014 h 2237474"/>
              <a:gd name="connsiteX137" fmla="*/ 273386 w 12192000"/>
              <a:gd name="connsiteY137" fmla="*/ 2142551 h 2237474"/>
              <a:gd name="connsiteX138" fmla="*/ 169207 w 12192000"/>
              <a:gd name="connsiteY138" fmla="*/ 2128100 h 2237474"/>
              <a:gd name="connsiteX139" fmla="*/ 77641 w 12192000"/>
              <a:gd name="connsiteY139" fmla="*/ 2126835 h 2237474"/>
              <a:gd name="connsiteX140" fmla="*/ 37645 w 12192000"/>
              <a:gd name="connsiteY140" fmla="*/ 2115401 h 2237474"/>
              <a:gd name="connsiteX141" fmla="*/ 4572 w 12192000"/>
              <a:gd name="connsiteY141" fmla="*/ 2111091 h 2237474"/>
              <a:gd name="connsiteX142" fmla="*/ 0 w 12192000"/>
              <a:gd name="connsiteY142" fmla="*/ 2110468 h 2237474"/>
              <a:gd name="connsiteX143" fmla="*/ 0 w 12192000"/>
              <a:gd name="connsiteY1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234662 w 12192000"/>
              <a:gd name="connsiteY28" fmla="*/ 1023056 h 2237474"/>
              <a:gd name="connsiteX29" fmla="*/ 9181033 w 12192000"/>
              <a:gd name="connsiteY29" fmla="*/ 1037921 h 2237474"/>
              <a:gd name="connsiteX30" fmla="*/ 9155969 w 12192000"/>
              <a:gd name="connsiteY30" fmla="*/ 1046804 h 2237474"/>
              <a:gd name="connsiteX31" fmla="*/ 9133985 w 12192000"/>
              <a:gd name="connsiteY31" fmla="*/ 1046450 h 2237474"/>
              <a:gd name="connsiteX32" fmla="*/ 9003462 w 12192000"/>
              <a:gd name="connsiteY32" fmla="*/ 1042406 h 2237474"/>
              <a:gd name="connsiteX33" fmla="*/ 8968445 w 12192000"/>
              <a:gd name="connsiteY33" fmla="*/ 1052169 h 2237474"/>
              <a:gd name="connsiteX34" fmla="*/ 8886001 w 12192000"/>
              <a:gd name="connsiteY34" fmla="*/ 1067468 h 2237474"/>
              <a:gd name="connsiteX35" fmla="*/ 8838610 w 12192000"/>
              <a:gd name="connsiteY35" fmla="*/ 1075091 h 2237474"/>
              <a:gd name="connsiteX36" fmla="*/ 8750383 w 12192000"/>
              <a:gd name="connsiteY36" fmla="*/ 1097387 h 2237474"/>
              <a:gd name="connsiteX37" fmla="*/ 8665605 w 12192000"/>
              <a:gd name="connsiteY37" fmla="*/ 1110791 h 2237474"/>
              <a:gd name="connsiteX38" fmla="*/ 8584946 w 12192000"/>
              <a:gd name="connsiteY38" fmla="*/ 1135226 h 2237474"/>
              <a:gd name="connsiteX39" fmla="*/ 8419755 w 12192000"/>
              <a:gd name="connsiteY39" fmla="*/ 1216260 h 2237474"/>
              <a:gd name="connsiteX40" fmla="*/ 8411626 w 12192000"/>
              <a:gd name="connsiteY40" fmla="*/ 1214397 h 2237474"/>
              <a:gd name="connsiteX41" fmla="*/ 8363469 w 12192000"/>
              <a:gd name="connsiteY41" fmla="*/ 1246658 h 2237474"/>
              <a:gd name="connsiteX42" fmla="*/ 8275497 w 12192000"/>
              <a:gd name="connsiteY42" fmla="*/ 1264396 h 2237474"/>
              <a:gd name="connsiteX43" fmla="*/ 8074238 w 12192000"/>
              <a:gd name="connsiteY43" fmla="*/ 1301895 h 2237474"/>
              <a:gd name="connsiteX44" fmla="*/ 7942099 w 12192000"/>
              <a:gd name="connsiteY44" fmla="*/ 1336332 h 2237474"/>
              <a:gd name="connsiteX45" fmla="*/ 7902328 w 12192000"/>
              <a:gd name="connsiteY45" fmla="*/ 1345865 h 2237474"/>
              <a:gd name="connsiteX46" fmla="*/ 7840612 w 12192000"/>
              <a:gd name="connsiteY46" fmla="*/ 1369373 h 2237474"/>
              <a:gd name="connsiteX47" fmla="*/ 7786819 w 12192000"/>
              <a:gd name="connsiteY47" fmla="*/ 1378970 h 2237474"/>
              <a:gd name="connsiteX48" fmla="*/ 7548172 w 12192000"/>
              <a:gd name="connsiteY48" fmla="*/ 1417460 h 2237474"/>
              <a:gd name="connsiteX49" fmla="*/ 7483437 w 12192000"/>
              <a:gd name="connsiteY49" fmla="*/ 1478152 h 2237474"/>
              <a:gd name="connsiteX50" fmla="*/ 7377870 w 12192000"/>
              <a:gd name="connsiteY50" fmla="*/ 1523319 h 2237474"/>
              <a:gd name="connsiteX51" fmla="*/ 7230737 w 12192000"/>
              <a:gd name="connsiteY51" fmla="*/ 1562633 h 2237474"/>
              <a:gd name="connsiteX52" fmla="*/ 7224458 w 12192000"/>
              <a:gd name="connsiteY52" fmla="*/ 1573008 h 2237474"/>
              <a:gd name="connsiteX53" fmla="*/ 7183121 w 12192000"/>
              <a:gd name="connsiteY53" fmla="*/ 1595162 h 2237474"/>
              <a:gd name="connsiteX54" fmla="*/ 7164601 w 12192000"/>
              <a:gd name="connsiteY54" fmla="*/ 1606490 h 2237474"/>
              <a:gd name="connsiteX55" fmla="*/ 6900177 w 12192000"/>
              <a:gd name="connsiteY55" fmla="*/ 1636016 h 2237474"/>
              <a:gd name="connsiteX56" fmla="*/ 6795372 w 12192000"/>
              <a:gd name="connsiteY56" fmla="*/ 1644845 h 2237474"/>
              <a:gd name="connsiteX57" fmla="*/ 6692251 w 12192000"/>
              <a:gd name="connsiteY57" fmla="*/ 1656357 h 2237474"/>
              <a:gd name="connsiteX58" fmla="*/ 6655235 w 12192000"/>
              <a:gd name="connsiteY58" fmla="*/ 1661869 h 2237474"/>
              <a:gd name="connsiteX59" fmla="*/ 6554894 w 12192000"/>
              <a:gd name="connsiteY59" fmla="*/ 1664428 h 2237474"/>
              <a:gd name="connsiteX60" fmla="*/ 6516595 w 12192000"/>
              <a:gd name="connsiteY60" fmla="*/ 1667475 h 2237474"/>
              <a:gd name="connsiteX61" fmla="*/ 6508541 w 12192000"/>
              <a:gd name="connsiteY61" fmla="*/ 1668757 h 2237474"/>
              <a:gd name="connsiteX62" fmla="*/ 6471012 w 12192000"/>
              <a:gd name="connsiteY62" fmla="*/ 1678604 h 2237474"/>
              <a:gd name="connsiteX63" fmla="*/ 6364035 w 12192000"/>
              <a:gd name="connsiteY63" fmla="*/ 1667683 h 2237474"/>
              <a:gd name="connsiteX64" fmla="*/ 6280959 w 12192000"/>
              <a:gd name="connsiteY64" fmla="*/ 1689329 h 2237474"/>
              <a:gd name="connsiteX65" fmla="*/ 6243319 w 12192000"/>
              <a:gd name="connsiteY65" fmla="*/ 1695560 h 2237474"/>
              <a:gd name="connsiteX66" fmla="*/ 6098321 w 12192000"/>
              <a:gd name="connsiteY66" fmla="*/ 1721646 h 2237474"/>
              <a:gd name="connsiteX67" fmla="*/ 5880652 w 12192000"/>
              <a:gd name="connsiteY67" fmla="*/ 1779643 h 2237474"/>
              <a:gd name="connsiteX68" fmla="*/ 5785959 w 12192000"/>
              <a:gd name="connsiteY68" fmla="*/ 1775307 h 2237474"/>
              <a:gd name="connsiteX69" fmla="*/ 5643534 w 12192000"/>
              <a:gd name="connsiteY69" fmla="*/ 1802919 h 2237474"/>
              <a:gd name="connsiteX70" fmla="*/ 5518799 w 12192000"/>
              <a:gd name="connsiteY70" fmla="*/ 1818312 h 2237474"/>
              <a:gd name="connsiteX71" fmla="*/ 5505014 w 12192000"/>
              <a:gd name="connsiteY71" fmla="*/ 1819259 h 2237474"/>
              <a:gd name="connsiteX72" fmla="*/ 5453307 w 12192000"/>
              <a:gd name="connsiteY72" fmla="*/ 1815450 h 2237474"/>
              <a:gd name="connsiteX73" fmla="*/ 5221533 w 12192000"/>
              <a:gd name="connsiteY73" fmla="*/ 1846950 h 2237474"/>
              <a:gd name="connsiteX74" fmla="*/ 5149802 w 12192000"/>
              <a:gd name="connsiteY74" fmla="*/ 1844846 h 2237474"/>
              <a:gd name="connsiteX75" fmla="*/ 5114927 w 12192000"/>
              <a:gd name="connsiteY75" fmla="*/ 1847827 h 2237474"/>
              <a:gd name="connsiteX76" fmla="*/ 5108970 w 12192000"/>
              <a:gd name="connsiteY76" fmla="*/ 1847935 h 2237474"/>
              <a:gd name="connsiteX77" fmla="*/ 5067961 w 12192000"/>
              <a:gd name="connsiteY77" fmla="*/ 1845917 h 2237474"/>
              <a:gd name="connsiteX78" fmla="*/ 5007075 w 12192000"/>
              <a:gd name="connsiteY78" fmla="*/ 1838626 h 2237474"/>
              <a:gd name="connsiteX79" fmla="*/ 4944087 w 12192000"/>
              <a:gd name="connsiteY79" fmla="*/ 1823332 h 2237474"/>
              <a:gd name="connsiteX80" fmla="*/ 4907662 w 12192000"/>
              <a:gd name="connsiteY80" fmla="*/ 1816900 h 2237474"/>
              <a:gd name="connsiteX81" fmla="*/ 4882386 w 12192000"/>
              <a:gd name="connsiteY81" fmla="*/ 1809844 h 2237474"/>
              <a:gd name="connsiteX82" fmla="*/ 4811440 w 12192000"/>
              <a:gd name="connsiteY82" fmla="*/ 1804655 h 2237474"/>
              <a:gd name="connsiteX83" fmla="*/ 4691075 w 12192000"/>
              <a:gd name="connsiteY83" fmla="*/ 1801389 h 2237474"/>
              <a:gd name="connsiteX84" fmla="*/ 4640313 w 12192000"/>
              <a:gd name="connsiteY84" fmla="*/ 1784307 h 2237474"/>
              <a:gd name="connsiteX85" fmla="*/ 4536503 w 12192000"/>
              <a:gd name="connsiteY85" fmla="*/ 1785334 h 2237474"/>
              <a:gd name="connsiteX86" fmla="*/ 4513724 w 12192000"/>
              <a:gd name="connsiteY86" fmla="*/ 1791996 h 2237474"/>
              <a:gd name="connsiteX87" fmla="*/ 4459810 w 12192000"/>
              <a:gd name="connsiteY87" fmla="*/ 1797886 h 2237474"/>
              <a:gd name="connsiteX88" fmla="*/ 4379064 w 12192000"/>
              <a:gd name="connsiteY88" fmla="*/ 1817177 h 2237474"/>
              <a:gd name="connsiteX89" fmla="*/ 4290981 w 12192000"/>
              <a:gd name="connsiteY89" fmla="*/ 1839677 h 2237474"/>
              <a:gd name="connsiteX90" fmla="*/ 4238372 w 12192000"/>
              <a:gd name="connsiteY90" fmla="*/ 1851480 h 2237474"/>
              <a:gd name="connsiteX91" fmla="*/ 4232517 w 12192000"/>
              <a:gd name="connsiteY91" fmla="*/ 1852567 h 2237474"/>
              <a:gd name="connsiteX92" fmla="*/ 4191732 w 12192000"/>
              <a:gd name="connsiteY92" fmla="*/ 1857328 h 2237474"/>
              <a:gd name="connsiteX93" fmla="*/ 4065532 w 12192000"/>
              <a:gd name="connsiteY93" fmla="*/ 1855477 h 2237474"/>
              <a:gd name="connsiteX94" fmla="*/ 4028460 w 12192000"/>
              <a:gd name="connsiteY94" fmla="*/ 1855137 h 2237474"/>
              <a:gd name="connsiteX95" fmla="*/ 4002267 w 12192000"/>
              <a:gd name="connsiteY95" fmla="*/ 1852352 h 2237474"/>
              <a:gd name="connsiteX96" fmla="*/ 3931396 w 12192000"/>
              <a:gd name="connsiteY96" fmla="*/ 1858915 h 2237474"/>
              <a:gd name="connsiteX97" fmla="*/ 3812162 w 12192000"/>
              <a:gd name="connsiteY97" fmla="*/ 1875501 h 2237474"/>
              <a:gd name="connsiteX98" fmla="*/ 3758105 w 12192000"/>
              <a:gd name="connsiteY98" fmla="*/ 1871856 h 2237474"/>
              <a:gd name="connsiteX99" fmla="*/ 3715896 w 12192000"/>
              <a:gd name="connsiteY99" fmla="*/ 1881552 h 2237474"/>
              <a:gd name="connsiteX100" fmla="*/ 3567259 w 12192000"/>
              <a:gd name="connsiteY100" fmla="*/ 1893482 h 2237474"/>
              <a:gd name="connsiteX101" fmla="*/ 3405770 w 12192000"/>
              <a:gd name="connsiteY101" fmla="*/ 1904591 h 2237474"/>
              <a:gd name="connsiteX102" fmla="*/ 3280097 w 12192000"/>
              <a:gd name="connsiteY102" fmla="*/ 1919610 h 2237474"/>
              <a:gd name="connsiteX103" fmla="*/ 3009910 w 12192000"/>
              <a:gd name="connsiteY103" fmla="*/ 1957866 h 2237474"/>
              <a:gd name="connsiteX104" fmla="*/ 2995934 w 12192000"/>
              <a:gd name="connsiteY104" fmla="*/ 1967085 h 2237474"/>
              <a:gd name="connsiteX105" fmla="*/ 2942858 w 12192000"/>
              <a:gd name="connsiteY105" fmla="*/ 1981367 h 2237474"/>
              <a:gd name="connsiteX106" fmla="*/ 2875436 w 12192000"/>
              <a:gd name="connsiteY106" fmla="*/ 1996977 h 2237474"/>
              <a:gd name="connsiteX107" fmla="*/ 2874892 w 12192000"/>
              <a:gd name="connsiteY107" fmla="*/ 1996085 h 2237474"/>
              <a:gd name="connsiteX108" fmla="*/ 2843662 w 12192000"/>
              <a:gd name="connsiteY108" fmla="*/ 1992498 h 2237474"/>
              <a:gd name="connsiteX109" fmla="*/ 2718916 w 12192000"/>
              <a:gd name="connsiteY109" fmla="*/ 1990867 h 2237474"/>
              <a:gd name="connsiteX110" fmla="*/ 2713522 w 12192000"/>
              <a:gd name="connsiteY110" fmla="*/ 1990173 h 2237474"/>
              <a:gd name="connsiteX111" fmla="*/ 2476147 w 12192000"/>
              <a:gd name="connsiteY111" fmla="*/ 1998305 h 2237474"/>
              <a:gd name="connsiteX112" fmla="*/ 2373568 w 12192000"/>
              <a:gd name="connsiteY112" fmla="*/ 2003219 h 2237474"/>
              <a:gd name="connsiteX113" fmla="*/ 2287219 w 12192000"/>
              <a:gd name="connsiteY113" fmla="*/ 1998750 h 2237474"/>
              <a:gd name="connsiteX114" fmla="*/ 2243069 w 12192000"/>
              <a:gd name="connsiteY114" fmla="*/ 2005321 h 2237474"/>
              <a:gd name="connsiteX115" fmla="*/ 2164831 w 12192000"/>
              <a:gd name="connsiteY115" fmla="*/ 2010143 h 2237474"/>
              <a:gd name="connsiteX116" fmla="*/ 2085228 w 12192000"/>
              <a:gd name="connsiteY116" fmla="*/ 2046431 h 2237474"/>
              <a:gd name="connsiteX117" fmla="*/ 2058061 w 12192000"/>
              <a:gd name="connsiteY117" fmla="*/ 2047942 h 2237474"/>
              <a:gd name="connsiteX118" fmla="*/ 2042244 w 12192000"/>
              <a:gd name="connsiteY118" fmla="*/ 2055560 h 2237474"/>
              <a:gd name="connsiteX119" fmla="*/ 1877728 w 12192000"/>
              <a:gd name="connsiteY119" fmla="*/ 2101004 h 2237474"/>
              <a:gd name="connsiteX120" fmla="*/ 1759056 w 12192000"/>
              <a:gd name="connsiteY120" fmla="*/ 2125608 h 2237474"/>
              <a:gd name="connsiteX121" fmla="*/ 1637948 w 12192000"/>
              <a:gd name="connsiteY121" fmla="*/ 2172597 h 2237474"/>
              <a:gd name="connsiteX122" fmla="*/ 1434549 w 12192000"/>
              <a:gd name="connsiteY122" fmla="*/ 2234522 h 2237474"/>
              <a:gd name="connsiteX123" fmla="*/ 1398481 w 12192000"/>
              <a:gd name="connsiteY123" fmla="*/ 2237074 h 2237474"/>
              <a:gd name="connsiteX124" fmla="*/ 1398407 w 12192000"/>
              <a:gd name="connsiteY124" fmla="*/ 2237095 h 2237474"/>
              <a:gd name="connsiteX125" fmla="*/ 1370962 w 12192000"/>
              <a:gd name="connsiteY125" fmla="*/ 2237474 h 2237474"/>
              <a:gd name="connsiteX126" fmla="*/ 1356367 w 12192000"/>
              <a:gd name="connsiteY126" fmla="*/ 2235089 h 2237474"/>
              <a:gd name="connsiteX127" fmla="*/ 1279765 w 12192000"/>
              <a:gd name="connsiteY127" fmla="*/ 2229639 h 2237474"/>
              <a:gd name="connsiteX128" fmla="*/ 1195347 w 12192000"/>
              <a:gd name="connsiteY128" fmla="*/ 2212354 h 2237474"/>
              <a:gd name="connsiteX129" fmla="*/ 970251 w 12192000"/>
              <a:gd name="connsiteY129" fmla="*/ 2221029 h 2237474"/>
              <a:gd name="connsiteX130" fmla="*/ 812914 w 12192000"/>
              <a:gd name="connsiteY130" fmla="*/ 2210095 h 2237474"/>
              <a:gd name="connsiteX131" fmla="*/ 776382 w 12192000"/>
              <a:gd name="connsiteY131" fmla="*/ 2204512 h 2237474"/>
              <a:gd name="connsiteX132" fmla="*/ 597225 w 12192000"/>
              <a:gd name="connsiteY132" fmla="*/ 2180999 h 2237474"/>
              <a:gd name="connsiteX133" fmla="*/ 520671 w 12192000"/>
              <a:gd name="connsiteY133" fmla="*/ 2180980 h 2237474"/>
              <a:gd name="connsiteX134" fmla="*/ 515024 w 12192000"/>
              <a:gd name="connsiteY134" fmla="*/ 2179258 h 2237474"/>
              <a:gd name="connsiteX135" fmla="*/ 413835 w 12192000"/>
              <a:gd name="connsiteY135" fmla="*/ 2156783 h 2237474"/>
              <a:gd name="connsiteX136" fmla="*/ 376513 w 12192000"/>
              <a:gd name="connsiteY136" fmla="*/ 2154014 h 2237474"/>
              <a:gd name="connsiteX137" fmla="*/ 273386 w 12192000"/>
              <a:gd name="connsiteY137" fmla="*/ 2142551 h 2237474"/>
              <a:gd name="connsiteX138" fmla="*/ 169207 w 12192000"/>
              <a:gd name="connsiteY138" fmla="*/ 2128100 h 2237474"/>
              <a:gd name="connsiteX139" fmla="*/ 77641 w 12192000"/>
              <a:gd name="connsiteY139" fmla="*/ 2126835 h 2237474"/>
              <a:gd name="connsiteX140" fmla="*/ 37645 w 12192000"/>
              <a:gd name="connsiteY140" fmla="*/ 2115401 h 2237474"/>
              <a:gd name="connsiteX141" fmla="*/ 4572 w 12192000"/>
              <a:gd name="connsiteY141" fmla="*/ 2111091 h 2237474"/>
              <a:gd name="connsiteX142" fmla="*/ 0 w 12192000"/>
              <a:gd name="connsiteY142" fmla="*/ 2110468 h 2237474"/>
              <a:gd name="connsiteX143" fmla="*/ 0 w 12192000"/>
              <a:gd name="connsiteY1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181033 w 12192000"/>
              <a:gd name="connsiteY28" fmla="*/ 1037921 h 2237474"/>
              <a:gd name="connsiteX29" fmla="*/ 9155969 w 12192000"/>
              <a:gd name="connsiteY29" fmla="*/ 1046804 h 2237474"/>
              <a:gd name="connsiteX30" fmla="*/ 9133985 w 12192000"/>
              <a:gd name="connsiteY30" fmla="*/ 1046450 h 2237474"/>
              <a:gd name="connsiteX31" fmla="*/ 9003462 w 12192000"/>
              <a:gd name="connsiteY31" fmla="*/ 1042406 h 2237474"/>
              <a:gd name="connsiteX32" fmla="*/ 8968445 w 12192000"/>
              <a:gd name="connsiteY32" fmla="*/ 1052169 h 2237474"/>
              <a:gd name="connsiteX33" fmla="*/ 8886001 w 12192000"/>
              <a:gd name="connsiteY33" fmla="*/ 1067468 h 2237474"/>
              <a:gd name="connsiteX34" fmla="*/ 8838610 w 12192000"/>
              <a:gd name="connsiteY34" fmla="*/ 1075091 h 2237474"/>
              <a:gd name="connsiteX35" fmla="*/ 8750383 w 12192000"/>
              <a:gd name="connsiteY35" fmla="*/ 1097387 h 2237474"/>
              <a:gd name="connsiteX36" fmla="*/ 8665605 w 12192000"/>
              <a:gd name="connsiteY36" fmla="*/ 1110791 h 2237474"/>
              <a:gd name="connsiteX37" fmla="*/ 8584946 w 12192000"/>
              <a:gd name="connsiteY37" fmla="*/ 1135226 h 2237474"/>
              <a:gd name="connsiteX38" fmla="*/ 8419755 w 12192000"/>
              <a:gd name="connsiteY38" fmla="*/ 1216260 h 2237474"/>
              <a:gd name="connsiteX39" fmla="*/ 8411626 w 12192000"/>
              <a:gd name="connsiteY39" fmla="*/ 1214397 h 2237474"/>
              <a:gd name="connsiteX40" fmla="*/ 8363469 w 12192000"/>
              <a:gd name="connsiteY40" fmla="*/ 1246658 h 2237474"/>
              <a:gd name="connsiteX41" fmla="*/ 8275497 w 12192000"/>
              <a:gd name="connsiteY41" fmla="*/ 1264396 h 2237474"/>
              <a:gd name="connsiteX42" fmla="*/ 8074238 w 12192000"/>
              <a:gd name="connsiteY42" fmla="*/ 1301895 h 2237474"/>
              <a:gd name="connsiteX43" fmla="*/ 7942099 w 12192000"/>
              <a:gd name="connsiteY43" fmla="*/ 1336332 h 2237474"/>
              <a:gd name="connsiteX44" fmla="*/ 7902328 w 12192000"/>
              <a:gd name="connsiteY44" fmla="*/ 1345865 h 2237474"/>
              <a:gd name="connsiteX45" fmla="*/ 7840612 w 12192000"/>
              <a:gd name="connsiteY45" fmla="*/ 1369373 h 2237474"/>
              <a:gd name="connsiteX46" fmla="*/ 7786819 w 12192000"/>
              <a:gd name="connsiteY46" fmla="*/ 1378970 h 2237474"/>
              <a:gd name="connsiteX47" fmla="*/ 7548172 w 12192000"/>
              <a:gd name="connsiteY47" fmla="*/ 1417460 h 2237474"/>
              <a:gd name="connsiteX48" fmla="*/ 7483437 w 12192000"/>
              <a:gd name="connsiteY48" fmla="*/ 1478152 h 2237474"/>
              <a:gd name="connsiteX49" fmla="*/ 7377870 w 12192000"/>
              <a:gd name="connsiteY49" fmla="*/ 1523319 h 2237474"/>
              <a:gd name="connsiteX50" fmla="*/ 7230737 w 12192000"/>
              <a:gd name="connsiteY50" fmla="*/ 1562633 h 2237474"/>
              <a:gd name="connsiteX51" fmla="*/ 7224458 w 12192000"/>
              <a:gd name="connsiteY51" fmla="*/ 1573008 h 2237474"/>
              <a:gd name="connsiteX52" fmla="*/ 7183121 w 12192000"/>
              <a:gd name="connsiteY52" fmla="*/ 1595162 h 2237474"/>
              <a:gd name="connsiteX53" fmla="*/ 7164601 w 12192000"/>
              <a:gd name="connsiteY53" fmla="*/ 1606490 h 2237474"/>
              <a:gd name="connsiteX54" fmla="*/ 6900177 w 12192000"/>
              <a:gd name="connsiteY54" fmla="*/ 1636016 h 2237474"/>
              <a:gd name="connsiteX55" fmla="*/ 6795372 w 12192000"/>
              <a:gd name="connsiteY55" fmla="*/ 1644845 h 2237474"/>
              <a:gd name="connsiteX56" fmla="*/ 6692251 w 12192000"/>
              <a:gd name="connsiteY56" fmla="*/ 1656357 h 2237474"/>
              <a:gd name="connsiteX57" fmla="*/ 6655235 w 12192000"/>
              <a:gd name="connsiteY57" fmla="*/ 1661869 h 2237474"/>
              <a:gd name="connsiteX58" fmla="*/ 6554894 w 12192000"/>
              <a:gd name="connsiteY58" fmla="*/ 1664428 h 2237474"/>
              <a:gd name="connsiteX59" fmla="*/ 6516595 w 12192000"/>
              <a:gd name="connsiteY59" fmla="*/ 1667475 h 2237474"/>
              <a:gd name="connsiteX60" fmla="*/ 6508541 w 12192000"/>
              <a:gd name="connsiteY60" fmla="*/ 1668757 h 2237474"/>
              <a:gd name="connsiteX61" fmla="*/ 6471012 w 12192000"/>
              <a:gd name="connsiteY61" fmla="*/ 1678604 h 2237474"/>
              <a:gd name="connsiteX62" fmla="*/ 6364035 w 12192000"/>
              <a:gd name="connsiteY62" fmla="*/ 1667683 h 2237474"/>
              <a:gd name="connsiteX63" fmla="*/ 6280959 w 12192000"/>
              <a:gd name="connsiteY63" fmla="*/ 1689329 h 2237474"/>
              <a:gd name="connsiteX64" fmla="*/ 6243319 w 12192000"/>
              <a:gd name="connsiteY64" fmla="*/ 1695560 h 2237474"/>
              <a:gd name="connsiteX65" fmla="*/ 6098321 w 12192000"/>
              <a:gd name="connsiteY65" fmla="*/ 1721646 h 2237474"/>
              <a:gd name="connsiteX66" fmla="*/ 5880652 w 12192000"/>
              <a:gd name="connsiteY66" fmla="*/ 1779643 h 2237474"/>
              <a:gd name="connsiteX67" fmla="*/ 5785959 w 12192000"/>
              <a:gd name="connsiteY67" fmla="*/ 1775307 h 2237474"/>
              <a:gd name="connsiteX68" fmla="*/ 5643534 w 12192000"/>
              <a:gd name="connsiteY68" fmla="*/ 1802919 h 2237474"/>
              <a:gd name="connsiteX69" fmla="*/ 5518799 w 12192000"/>
              <a:gd name="connsiteY69" fmla="*/ 1818312 h 2237474"/>
              <a:gd name="connsiteX70" fmla="*/ 5505014 w 12192000"/>
              <a:gd name="connsiteY70" fmla="*/ 1819259 h 2237474"/>
              <a:gd name="connsiteX71" fmla="*/ 5453307 w 12192000"/>
              <a:gd name="connsiteY71" fmla="*/ 1815450 h 2237474"/>
              <a:gd name="connsiteX72" fmla="*/ 5221533 w 12192000"/>
              <a:gd name="connsiteY72" fmla="*/ 1846950 h 2237474"/>
              <a:gd name="connsiteX73" fmla="*/ 5149802 w 12192000"/>
              <a:gd name="connsiteY73" fmla="*/ 1844846 h 2237474"/>
              <a:gd name="connsiteX74" fmla="*/ 5114927 w 12192000"/>
              <a:gd name="connsiteY74" fmla="*/ 1847827 h 2237474"/>
              <a:gd name="connsiteX75" fmla="*/ 5108970 w 12192000"/>
              <a:gd name="connsiteY75" fmla="*/ 1847935 h 2237474"/>
              <a:gd name="connsiteX76" fmla="*/ 5067961 w 12192000"/>
              <a:gd name="connsiteY76" fmla="*/ 1845917 h 2237474"/>
              <a:gd name="connsiteX77" fmla="*/ 5007075 w 12192000"/>
              <a:gd name="connsiteY77" fmla="*/ 1838626 h 2237474"/>
              <a:gd name="connsiteX78" fmla="*/ 4944087 w 12192000"/>
              <a:gd name="connsiteY78" fmla="*/ 1823332 h 2237474"/>
              <a:gd name="connsiteX79" fmla="*/ 4907662 w 12192000"/>
              <a:gd name="connsiteY79" fmla="*/ 1816900 h 2237474"/>
              <a:gd name="connsiteX80" fmla="*/ 4882386 w 12192000"/>
              <a:gd name="connsiteY80" fmla="*/ 1809844 h 2237474"/>
              <a:gd name="connsiteX81" fmla="*/ 4811440 w 12192000"/>
              <a:gd name="connsiteY81" fmla="*/ 1804655 h 2237474"/>
              <a:gd name="connsiteX82" fmla="*/ 4691075 w 12192000"/>
              <a:gd name="connsiteY82" fmla="*/ 1801389 h 2237474"/>
              <a:gd name="connsiteX83" fmla="*/ 4640313 w 12192000"/>
              <a:gd name="connsiteY83" fmla="*/ 1784307 h 2237474"/>
              <a:gd name="connsiteX84" fmla="*/ 4536503 w 12192000"/>
              <a:gd name="connsiteY84" fmla="*/ 1785334 h 2237474"/>
              <a:gd name="connsiteX85" fmla="*/ 4513724 w 12192000"/>
              <a:gd name="connsiteY85" fmla="*/ 1791996 h 2237474"/>
              <a:gd name="connsiteX86" fmla="*/ 4459810 w 12192000"/>
              <a:gd name="connsiteY86" fmla="*/ 1797886 h 2237474"/>
              <a:gd name="connsiteX87" fmla="*/ 4379064 w 12192000"/>
              <a:gd name="connsiteY87" fmla="*/ 1817177 h 2237474"/>
              <a:gd name="connsiteX88" fmla="*/ 4290981 w 12192000"/>
              <a:gd name="connsiteY88" fmla="*/ 1839677 h 2237474"/>
              <a:gd name="connsiteX89" fmla="*/ 4238372 w 12192000"/>
              <a:gd name="connsiteY89" fmla="*/ 1851480 h 2237474"/>
              <a:gd name="connsiteX90" fmla="*/ 4232517 w 12192000"/>
              <a:gd name="connsiteY90" fmla="*/ 1852567 h 2237474"/>
              <a:gd name="connsiteX91" fmla="*/ 4191732 w 12192000"/>
              <a:gd name="connsiteY91" fmla="*/ 1857328 h 2237474"/>
              <a:gd name="connsiteX92" fmla="*/ 4065532 w 12192000"/>
              <a:gd name="connsiteY92" fmla="*/ 1855477 h 2237474"/>
              <a:gd name="connsiteX93" fmla="*/ 4028460 w 12192000"/>
              <a:gd name="connsiteY93" fmla="*/ 1855137 h 2237474"/>
              <a:gd name="connsiteX94" fmla="*/ 4002267 w 12192000"/>
              <a:gd name="connsiteY94" fmla="*/ 1852352 h 2237474"/>
              <a:gd name="connsiteX95" fmla="*/ 3931396 w 12192000"/>
              <a:gd name="connsiteY95" fmla="*/ 1858915 h 2237474"/>
              <a:gd name="connsiteX96" fmla="*/ 3812162 w 12192000"/>
              <a:gd name="connsiteY96" fmla="*/ 1875501 h 2237474"/>
              <a:gd name="connsiteX97" fmla="*/ 3758105 w 12192000"/>
              <a:gd name="connsiteY97" fmla="*/ 1871856 h 2237474"/>
              <a:gd name="connsiteX98" fmla="*/ 3715896 w 12192000"/>
              <a:gd name="connsiteY98" fmla="*/ 1881552 h 2237474"/>
              <a:gd name="connsiteX99" fmla="*/ 3567259 w 12192000"/>
              <a:gd name="connsiteY99" fmla="*/ 1893482 h 2237474"/>
              <a:gd name="connsiteX100" fmla="*/ 3405770 w 12192000"/>
              <a:gd name="connsiteY100" fmla="*/ 1904591 h 2237474"/>
              <a:gd name="connsiteX101" fmla="*/ 3280097 w 12192000"/>
              <a:gd name="connsiteY101" fmla="*/ 1919610 h 2237474"/>
              <a:gd name="connsiteX102" fmla="*/ 3009910 w 12192000"/>
              <a:gd name="connsiteY102" fmla="*/ 1957866 h 2237474"/>
              <a:gd name="connsiteX103" fmla="*/ 2995934 w 12192000"/>
              <a:gd name="connsiteY103" fmla="*/ 1967085 h 2237474"/>
              <a:gd name="connsiteX104" fmla="*/ 2942858 w 12192000"/>
              <a:gd name="connsiteY104" fmla="*/ 1981367 h 2237474"/>
              <a:gd name="connsiteX105" fmla="*/ 2875436 w 12192000"/>
              <a:gd name="connsiteY105" fmla="*/ 1996977 h 2237474"/>
              <a:gd name="connsiteX106" fmla="*/ 2874892 w 12192000"/>
              <a:gd name="connsiteY106" fmla="*/ 1996085 h 2237474"/>
              <a:gd name="connsiteX107" fmla="*/ 2843662 w 12192000"/>
              <a:gd name="connsiteY107" fmla="*/ 1992498 h 2237474"/>
              <a:gd name="connsiteX108" fmla="*/ 2718916 w 12192000"/>
              <a:gd name="connsiteY108" fmla="*/ 1990867 h 2237474"/>
              <a:gd name="connsiteX109" fmla="*/ 2713522 w 12192000"/>
              <a:gd name="connsiteY109" fmla="*/ 1990173 h 2237474"/>
              <a:gd name="connsiteX110" fmla="*/ 2476147 w 12192000"/>
              <a:gd name="connsiteY110" fmla="*/ 1998305 h 2237474"/>
              <a:gd name="connsiteX111" fmla="*/ 2373568 w 12192000"/>
              <a:gd name="connsiteY111" fmla="*/ 2003219 h 2237474"/>
              <a:gd name="connsiteX112" fmla="*/ 2287219 w 12192000"/>
              <a:gd name="connsiteY112" fmla="*/ 1998750 h 2237474"/>
              <a:gd name="connsiteX113" fmla="*/ 2243069 w 12192000"/>
              <a:gd name="connsiteY113" fmla="*/ 2005321 h 2237474"/>
              <a:gd name="connsiteX114" fmla="*/ 2164831 w 12192000"/>
              <a:gd name="connsiteY114" fmla="*/ 2010143 h 2237474"/>
              <a:gd name="connsiteX115" fmla="*/ 2085228 w 12192000"/>
              <a:gd name="connsiteY115" fmla="*/ 2046431 h 2237474"/>
              <a:gd name="connsiteX116" fmla="*/ 2058061 w 12192000"/>
              <a:gd name="connsiteY116" fmla="*/ 2047942 h 2237474"/>
              <a:gd name="connsiteX117" fmla="*/ 2042244 w 12192000"/>
              <a:gd name="connsiteY117" fmla="*/ 2055560 h 2237474"/>
              <a:gd name="connsiteX118" fmla="*/ 1877728 w 12192000"/>
              <a:gd name="connsiteY118" fmla="*/ 2101004 h 2237474"/>
              <a:gd name="connsiteX119" fmla="*/ 1759056 w 12192000"/>
              <a:gd name="connsiteY119" fmla="*/ 2125608 h 2237474"/>
              <a:gd name="connsiteX120" fmla="*/ 1637948 w 12192000"/>
              <a:gd name="connsiteY120" fmla="*/ 2172597 h 2237474"/>
              <a:gd name="connsiteX121" fmla="*/ 1434549 w 12192000"/>
              <a:gd name="connsiteY121" fmla="*/ 2234522 h 2237474"/>
              <a:gd name="connsiteX122" fmla="*/ 1398481 w 12192000"/>
              <a:gd name="connsiteY122" fmla="*/ 2237074 h 2237474"/>
              <a:gd name="connsiteX123" fmla="*/ 1398407 w 12192000"/>
              <a:gd name="connsiteY123" fmla="*/ 2237095 h 2237474"/>
              <a:gd name="connsiteX124" fmla="*/ 1370962 w 12192000"/>
              <a:gd name="connsiteY124" fmla="*/ 2237474 h 2237474"/>
              <a:gd name="connsiteX125" fmla="*/ 1356367 w 12192000"/>
              <a:gd name="connsiteY125" fmla="*/ 2235089 h 2237474"/>
              <a:gd name="connsiteX126" fmla="*/ 1279765 w 12192000"/>
              <a:gd name="connsiteY126" fmla="*/ 2229639 h 2237474"/>
              <a:gd name="connsiteX127" fmla="*/ 1195347 w 12192000"/>
              <a:gd name="connsiteY127" fmla="*/ 2212354 h 2237474"/>
              <a:gd name="connsiteX128" fmla="*/ 970251 w 12192000"/>
              <a:gd name="connsiteY128" fmla="*/ 2221029 h 2237474"/>
              <a:gd name="connsiteX129" fmla="*/ 812914 w 12192000"/>
              <a:gd name="connsiteY129" fmla="*/ 2210095 h 2237474"/>
              <a:gd name="connsiteX130" fmla="*/ 776382 w 12192000"/>
              <a:gd name="connsiteY130" fmla="*/ 2204512 h 2237474"/>
              <a:gd name="connsiteX131" fmla="*/ 597225 w 12192000"/>
              <a:gd name="connsiteY131" fmla="*/ 2180999 h 2237474"/>
              <a:gd name="connsiteX132" fmla="*/ 520671 w 12192000"/>
              <a:gd name="connsiteY132" fmla="*/ 2180980 h 2237474"/>
              <a:gd name="connsiteX133" fmla="*/ 515024 w 12192000"/>
              <a:gd name="connsiteY133" fmla="*/ 2179258 h 2237474"/>
              <a:gd name="connsiteX134" fmla="*/ 413835 w 12192000"/>
              <a:gd name="connsiteY134" fmla="*/ 2156783 h 2237474"/>
              <a:gd name="connsiteX135" fmla="*/ 376513 w 12192000"/>
              <a:gd name="connsiteY135" fmla="*/ 2154014 h 2237474"/>
              <a:gd name="connsiteX136" fmla="*/ 273386 w 12192000"/>
              <a:gd name="connsiteY136" fmla="*/ 2142551 h 2237474"/>
              <a:gd name="connsiteX137" fmla="*/ 169207 w 12192000"/>
              <a:gd name="connsiteY137" fmla="*/ 2128100 h 2237474"/>
              <a:gd name="connsiteX138" fmla="*/ 77641 w 12192000"/>
              <a:gd name="connsiteY138" fmla="*/ 2126835 h 2237474"/>
              <a:gd name="connsiteX139" fmla="*/ 37645 w 12192000"/>
              <a:gd name="connsiteY139" fmla="*/ 2115401 h 2237474"/>
              <a:gd name="connsiteX140" fmla="*/ 4572 w 12192000"/>
              <a:gd name="connsiteY140" fmla="*/ 2111091 h 2237474"/>
              <a:gd name="connsiteX141" fmla="*/ 0 w 12192000"/>
              <a:gd name="connsiteY141" fmla="*/ 2110468 h 2237474"/>
              <a:gd name="connsiteX142" fmla="*/ 0 w 12192000"/>
              <a:gd name="connsiteY1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188177 w 12192000"/>
              <a:gd name="connsiteY28" fmla="*/ 1035474 h 2237474"/>
              <a:gd name="connsiteX29" fmla="*/ 9155969 w 12192000"/>
              <a:gd name="connsiteY29" fmla="*/ 1046804 h 2237474"/>
              <a:gd name="connsiteX30" fmla="*/ 9133985 w 12192000"/>
              <a:gd name="connsiteY30" fmla="*/ 1046450 h 2237474"/>
              <a:gd name="connsiteX31" fmla="*/ 9003462 w 12192000"/>
              <a:gd name="connsiteY31" fmla="*/ 1042406 h 2237474"/>
              <a:gd name="connsiteX32" fmla="*/ 8968445 w 12192000"/>
              <a:gd name="connsiteY32" fmla="*/ 1052169 h 2237474"/>
              <a:gd name="connsiteX33" fmla="*/ 8886001 w 12192000"/>
              <a:gd name="connsiteY33" fmla="*/ 1067468 h 2237474"/>
              <a:gd name="connsiteX34" fmla="*/ 8838610 w 12192000"/>
              <a:gd name="connsiteY34" fmla="*/ 1075091 h 2237474"/>
              <a:gd name="connsiteX35" fmla="*/ 8750383 w 12192000"/>
              <a:gd name="connsiteY35" fmla="*/ 1097387 h 2237474"/>
              <a:gd name="connsiteX36" fmla="*/ 8665605 w 12192000"/>
              <a:gd name="connsiteY36" fmla="*/ 1110791 h 2237474"/>
              <a:gd name="connsiteX37" fmla="*/ 8584946 w 12192000"/>
              <a:gd name="connsiteY37" fmla="*/ 1135226 h 2237474"/>
              <a:gd name="connsiteX38" fmla="*/ 8419755 w 12192000"/>
              <a:gd name="connsiteY38" fmla="*/ 1216260 h 2237474"/>
              <a:gd name="connsiteX39" fmla="*/ 8411626 w 12192000"/>
              <a:gd name="connsiteY39" fmla="*/ 1214397 h 2237474"/>
              <a:gd name="connsiteX40" fmla="*/ 8363469 w 12192000"/>
              <a:gd name="connsiteY40" fmla="*/ 1246658 h 2237474"/>
              <a:gd name="connsiteX41" fmla="*/ 8275497 w 12192000"/>
              <a:gd name="connsiteY41" fmla="*/ 1264396 h 2237474"/>
              <a:gd name="connsiteX42" fmla="*/ 8074238 w 12192000"/>
              <a:gd name="connsiteY42" fmla="*/ 1301895 h 2237474"/>
              <a:gd name="connsiteX43" fmla="*/ 7942099 w 12192000"/>
              <a:gd name="connsiteY43" fmla="*/ 1336332 h 2237474"/>
              <a:gd name="connsiteX44" fmla="*/ 7902328 w 12192000"/>
              <a:gd name="connsiteY44" fmla="*/ 1345865 h 2237474"/>
              <a:gd name="connsiteX45" fmla="*/ 7840612 w 12192000"/>
              <a:gd name="connsiteY45" fmla="*/ 1369373 h 2237474"/>
              <a:gd name="connsiteX46" fmla="*/ 7786819 w 12192000"/>
              <a:gd name="connsiteY46" fmla="*/ 1378970 h 2237474"/>
              <a:gd name="connsiteX47" fmla="*/ 7548172 w 12192000"/>
              <a:gd name="connsiteY47" fmla="*/ 1417460 h 2237474"/>
              <a:gd name="connsiteX48" fmla="*/ 7483437 w 12192000"/>
              <a:gd name="connsiteY48" fmla="*/ 1478152 h 2237474"/>
              <a:gd name="connsiteX49" fmla="*/ 7377870 w 12192000"/>
              <a:gd name="connsiteY49" fmla="*/ 1523319 h 2237474"/>
              <a:gd name="connsiteX50" fmla="*/ 7230737 w 12192000"/>
              <a:gd name="connsiteY50" fmla="*/ 1562633 h 2237474"/>
              <a:gd name="connsiteX51" fmla="*/ 7224458 w 12192000"/>
              <a:gd name="connsiteY51" fmla="*/ 1573008 h 2237474"/>
              <a:gd name="connsiteX52" fmla="*/ 7183121 w 12192000"/>
              <a:gd name="connsiteY52" fmla="*/ 1595162 h 2237474"/>
              <a:gd name="connsiteX53" fmla="*/ 7164601 w 12192000"/>
              <a:gd name="connsiteY53" fmla="*/ 1606490 h 2237474"/>
              <a:gd name="connsiteX54" fmla="*/ 6900177 w 12192000"/>
              <a:gd name="connsiteY54" fmla="*/ 1636016 h 2237474"/>
              <a:gd name="connsiteX55" fmla="*/ 6795372 w 12192000"/>
              <a:gd name="connsiteY55" fmla="*/ 1644845 h 2237474"/>
              <a:gd name="connsiteX56" fmla="*/ 6692251 w 12192000"/>
              <a:gd name="connsiteY56" fmla="*/ 1656357 h 2237474"/>
              <a:gd name="connsiteX57" fmla="*/ 6655235 w 12192000"/>
              <a:gd name="connsiteY57" fmla="*/ 1661869 h 2237474"/>
              <a:gd name="connsiteX58" fmla="*/ 6554894 w 12192000"/>
              <a:gd name="connsiteY58" fmla="*/ 1664428 h 2237474"/>
              <a:gd name="connsiteX59" fmla="*/ 6516595 w 12192000"/>
              <a:gd name="connsiteY59" fmla="*/ 1667475 h 2237474"/>
              <a:gd name="connsiteX60" fmla="*/ 6508541 w 12192000"/>
              <a:gd name="connsiteY60" fmla="*/ 1668757 h 2237474"/>
              <a:gd name="connsiteX61" fmla="*/ 6471012 w 12192000"/>
              <a:gd name="connsiteY61" fmla="*/ 1678604 h 2237474"/>
              <a:gd name="connsiteX62" fmla="*/ 6364035 w 12192000"/>
              <a:gd name="connsiteY62" fmla="*/ 1667683 h 2237474"/>
              <a:gd name="connsiteX63" fmla="*/ 6280959 w 12192000"/>
              <a:gd name="connsiteY63" fmla="*/ 1689329 h 2237474"/>
              <a:gd name="connsiteX64" fmla="*/ 6243319 w 12192000"/>
              <a:gd name="connsiteY64" fmla="*/ 1695560 h 2237474"/>
              <a:gd name="connsiteX65" fmla="*/ 6098321 w 12192000"/>
              <a:gd name="connsiteY65" fmla="*/ 1721646 h 2237474"/>
              <a:gd name="connsiteX66" fmla="*/ 5880652 w 12192000"/>
              <a:gd name="connsiteY66" fmla="*/ 1779643 h 2237474"/>
              <a:gd name="connsiteX67" fmla="*/ 5785959 w 12192000"/>
              <a:gd name="connsiteY67" fmla="*/ 1775307 h 2237474"/>
              <a:gd name="connsiteX68" fmla="*/ 5643534 w 12192000"/>
              <a:gd name="connsiteY68" fmla="*/ 1802919 h 2237474"/>
              <a:gd name="connsiteX69" fmla="*/ 5518799 w 12192000"/>
              <a:gd name="connsiteY69" fmla="*/ 1818312 h 2237474"/>
              <a:gd name="connsiteX70" fmla="*/ 5505014 w 12192000"/>
              <a:gd name="connsiteY70" fmla="*/ 1819259 h 2237474"/>
              <a:gd name="connsiteX71" fmla="*/ 5453307 w 12192000"/>
              <a:gd name="connsiteY71" fmla="*/ 1815450 h 2237474"/>
              <a:gd name="connsiteX72" fmla="*/ 5221533 w 12192000"/>
              <a:gd name="connsiteY72" fmla="*/ 1846950 h 2237474"/>
              <a:gd name="connsiteX73" fmla="*/ 5149802 w 12192000"/>
              <a:gd name="connsiteY73" fmla="*/ 1844846 h 2237474"/>
              <a:gd name="connsiteX74" fmla="*/ 5114927 w 12192000"/>
              <a:gd name="connsiteY74" fmla="*/ 1847827 h 2237474"/>
              <a:gd name="connsiteX75" fmla="*/ 5108970 w 12192000"/>
              <a:gd name="connsiteY75" fmla="*/ 1847935 h 2237474"/>
              <a:gd name="connsiteX76" fmla="*/ 5067961 w 12192000"/>
              <a:gd name="connsiteY76" fmla="*/ 1845917 h 2237474"/>
              <a:gd name="connsiteX77" fmla="*/ 5007075 w 12192000"/>
              <a:gd name="connsiteY77" fmla="*/ 1838626 h 2237474"/>
              <a:gd name="connsiteX78" fmla="*/ 4944087 w 12192000"/>
              <a:gd name="connsiteY78" fmla="*/ 1823332 h 2237474"/>
              <a:gd name="connsiteX79" fmla="*/ 4907662 w 12192000"/>
              <a:gd name="connsiteY79" fmla="*/ 1816900 h 2237474"/>
              <a:gd name="connsiteX80" fmla="*/ 4882386 w 12192000"/>
              <a:gd name="connsiteY80" fmla="*/ 1809844 h 2237474"/>
              <a:gd name="connsiteX81" fmla="*/ 4811440 w 12192000"/>
              <a:gd name="connsiteY81" fmla="*/ 1804655 h 2237474"/>
              <a:gd name="connsiteX82" fmla="*/ 4691075 w 12192000"/>
              <a:gd name="connsiteY82" fmla="*/ 1801389 h 2237474"/>
              <a:gd name="connsiteX83" fmla="*/ 4640313 w 12192000"/>
              <a:gd name="connsiteY83" fmla="*/ 1784307 h 2237474"/>
              <a:gd name="connsiteX84" fmla="*/ 4536503 w 12192000"/>
              <a:gd name="connsiteY84" fmla="*/ 1785334 h 2237474"/>
              <a:gd name="connsiteX85" fmla="*/ 4513724 w 12192000"/>
              <a:gd name="connsiteY85" fmla="*/ 1791996 h 2237474"/>
              <a:gd name="connsiteX86" fmla="*/ 4459810 w 12192000"/>
              <a:gd name="connsiteY86" fmla="*/ 1797886 h 2237474"/>
              <a:gd name="connsiteX87" fmla="*/ 4379064 w 12192000"/>
              <a:gd name="connsiteY87" fmla="*/ 1817177 h 2237474"/>
              <a:gd name="connsiteX88" fmla="*/ 4290981 w 12192000"/>
              <a:gd name="connsiteY88" fmla="*/ 1839677 h 2237474"/>
              <a:gd name="connsiteX89" fmla="*/ 4238372 w 12192000"/>
              <a:gd name="connsiteY89" fmla="*/ 1851480 h 2237474"/>
              <a:gd name="connsiteX90" fmla="*/ 4232517 w 12192000"/>
              <a:gd name="connsiteY90" fmla="*/ 1852567 h 2237474"/>
              <a:gd name="connsiteX91" fmla="*/ 4191732 w 12192000"/>
              <a:gd name="connsiteY91" fmla="*/ 1857328 h 2237474"/>
              <a:gd name="connsiteX92" fmla="*/ 4065532 w 12192000"/>
              <a:gd name="connsiteY92" fmla="*/ 1855477 h 2237474"/>
              <a:gd name="connsiteX93" fmla="*/ 4028460 w 12192000"/>
              <a:gd name="connsiteY93" fmla="*/ 1855137 h 2237474"/>
              <a:gd name="connsiteX94" fmla="*/ 4002267 w 12192000"/>
              <a:gd name="connsiteY94" fmla="*/ 1852352 h 2237474"/>
              <a:gd name="connsiteX95" fmla="*/ 3931396 w 12192000"/>
              <a:gd name="connsiteY95" fmla="*/ 1858915 h 2237474"/>
              <a:gd name="connsiteX96" fmla="*/ 3812162 w 12192000"/>
              <a:gd name="connsiteY96" fmla="*/ 1875501 h 2237474"/>
              <a:gd name="connsiteX97" fmla="*/ 3758105 w 12192000"/>
              <a:gd name="connsiteY97" fmla="*/ 1871856 h 2237474"/>
              <a:gd name="connsiteX98" fmla="*/ 3715896 w 12192000"/>
              <a:gd name="connsiteY98" fmla="*/ 1881552 h 2237474"/>
              <a:gd name="connsiteX99" fmla="*/ 3567259 w 12192000"/>
              <a:gd name="connsiteY99" fmla="*/ 1893482 h 2237474"/>
              <a:gd name="connsiteX100" fmla="*/ 3405770 w 12192000"/>
              <a:gd name="connsiteY100" fmla="*/ 1904591 h 2237474"/>
              <a:gd name="connsiteX101" fmla="*/ 3280097 w 12192000"/>
              <a:gd name="connsiteY101" fmla="*/ 1919610 h 2237474"/>
              <a:gd name="connsiteX102" fmla="*/ 3009910 w 12192000"/>
              <a:gd name="connsiteY102" fmla="*/ 1957866 h 2237474"/>
              <a:gd name="connsiteX103" fmla="*/ 2995934 w 12192000"/>
              <a:gd name="connsiteY103" fmla="*/ 1967085 h 2237474"/>
              <a:gd name="connsiteX104" fmla="*/ 2942858 w 12192000"/>
              <a:gd name="connsiteY104" fmla="*/ 1981367 h 2237474"/>
              <a:gd name="connsiteX105" fmla="*/ 2875436 w 12192000"/>
              <a:gd name="connsiteY105" fmla="*/ 1996977 h 2237474"/>
              <a:gd name="connsiteX106" fmla="*/ 2874892 w 12192000"/>
              <a:gd name="connsiteY106" fmla="*/ 1996085 h 2237474"/>
              <a:gd name="connsiteX107" fmla="*/ 2843662 w 12192000"/>
              <a:gd name="connsiteY107" fmla="*/ 1992498 h 2237474"/>
              <a:gd name="connsiteX108" fmla="*/ 2718916 w 12192000"/>
              <a:gd name="connsiteY108" fmla="*/ 1990867 h 2237474"/>
              <a:gd name="connsiteX109" fmla="*/ 2713522 w 12192000"/>
              <a:gd name="connsiteY109" fmla="*/ 1990173 h 2237474"/>
              <a:gd name="connsiteX110" fmla="*/ 2476147 w 12192000"/>
              <a:gd name="connsiteY110" fmla="*/ 1998305 h 2237474"/>
              <a:gd name="connsiteX111" fmla="*/ 2373568 w 12192000"/>
              <a:gd name="connsiteY111" fmla="*/ 2003219 h 2237474"/>
              <a:gd name="connsiteX112" fmla="*/ 2287219 w 12192000"/>
              <a:gd name="connsiteY112" fmla="*/ 1998750 h 2237474"/>
              <a:gd name="connsiteX113" fmla="*/ 2243069 w 12192000"/>
              <a:gd name="connsiteY113" fmla="*/ 2005321 h 2237474"/>
              <a:gd name="connsiteX114" fmla="*/ 2164831 w 12192000"/>
              <a:gd name="connsiteY114" fmla="*/ 2010143 h 2237474"/>
              <a:gd name="connsiteX115" fmla="*/ 2085228 w 12192000"/>
              <a:gd name="connsiteY115" fmla="*/ 2046431 h 2237474"/>
              <a:gd name="connsiteX116" fmla="*/ 2058061 w 12192000"/>
              <a:gd name="connsiteY116" fmla="*/ 2047942 h 2237474"/>
              <a:gd name="connsiteX117" fmla="*/ 2042244 w 12192000"/>
              <a:gd name="connsiteY117" fmla="*/ 2055560 h 2237474"/>
              <a:gd name="connsiteX118" fmla="*/ 1877728 w 12192000"/>
              <a:gd name="connsiteY118" fmla="*/ 2101004 h 2237474"/>
              <a:gd name="connsiteX119" fmla="*/ 1759056 w 12192000"/>
              <a:gd name="connsiteY119" fmla="*/ 2125608 h 2237474"/>
              <a:gd name="connsiteX120" fmla="*/ 1637948 w 12192000"/>
              <a:gd name="connsiteY120" fmla="*/ 2172597 h 2237474"/>
              <a:gd name="connsiteX121" fmla="*/ 1434549 w 12192000"/>
              <a:gd name="connsiteY121" fmla="*/ 2234522 h 2237474"/>
              <a:gd name="connsiteX122" fmla="*/ 1398481 w 12192000"/>
              <a:gd name="connsiteY122" fmla="*/ 2237074 h 2237474"/>
              <a:gd name="connsiteX123" fmla="*/ 1398407 w 12192000"/>
              <a:gd name="connsiteY123" fmla="*/ 2237095 h 2237474"/>
              <a:gd name="connsiteX124" fmla="*/ 1370962 w 12192000"/>
              <a:gd name="connsiteY124" fmla="*/ 2237474 h 2237474"/>
              <a:gd name="connsiteX125" fmla="*/ 1356367 w 12192000"/>
              <a:gd name="connsiteY125" fmla="*/ 2235089 h 2237474"/>
              <a:gd name="connsiteX126" fmla="*/ 1279765 w 12192000"/>
              <a:gd name="connsiteY126" fmla="*/ 2229639 h 2237474"/>
              <a:gd name="connsiteX127" fmla="*/ 1195347 w 12192000"/>
              <a:gd name="connsiteY127" fmla="*/ 2212354 h 2237474"/>
              <a:gd name="connsiteX128" fmla="*/ 970251 w 12192000"/>
              <a:gd name="connsiteY128" fmla="*/ 2221029 h 2237474"/>
              <a:gd name="connsiteX129" fmla="*/ 812914 w 12192000"/>
              <a:gd name="connsiteY129" fmla="*/ 2210095 h 2237474"/>
              <a:gd name="connsiteX130" fmla="*/ 776382 w 12192000"/>
              <a:gd name="connsiteY130" fmla="*/ 2204512 h 2237474"/>
              <a:gd name="connsiteX131" fmla="*/ 597225 w 12192000"/>
              <a:gd name="connsiteY131" fmla="*/ 2180999 h 2237474"/>
              <a:gd name="connsiteX132" fmla="*/ 520671 w 12192000"/>
              <a:gd name="connsiteY132" fmla="*/ 2180980 h 2237474"/>
              <a:gd name="connsiteX133" fmla="*/ 515024 w 12192000"/>
              <a:gd name="connsiteY133" fmla="*/ 2179258 h 2237474"/>
              <a:gd name="connsiteX134" fmla="*/ 413835 w 12192000"/>
              <a:gd name="connsiteY134" fmla="*/ 2156783 h 2237474"/>
              <a:gd name="connsiteX135" fmla="*/ 376513 w 12192000"/>
              <a:gd name="connsiteY135" fmla="*/ 2154014 h 2237474"/>
              <a:gd name="connsiteX136" fmla="*/ 273386 w 12192000"/>
              <a:gd name="connsiteY136" fmla="*/ 2142551 h 2237474"/>
              <a:gd name="connsiteX137" fmla="*/ 169207 w 12192000"/>
              <a:gd name="connsiteY137" fmla="*/ 2128100 h 2237474"/>
              <a:gd name="connsiteX138" fmla="*/ 77641 w 12192000"/>
              <a:gd name="connsiteY138" fmla="*/ 2126835 h 2237474"/>
              <a:gd name="connsiteX139" fmla="*/ 37645 w 12192000"/>
              <a:gd name="connsiteY139" fmla="*/ 2115401 h 2237474"/>
              <a:gd name="connsiteX140" fmla="*/ 4572 w 12192000"/>
              <a:gd name="connsiteY140" fmla="*/ 2111091 h 2237474"/>
              <a:gd name="connsiteX141" fmla="*/ 0 w 12192000"/>
              <a:gd name="connsiteY141" fmla="*/ 2110468 h 2237474"/>
              <a:gd name="connsiteX142" fmla="*/ 0 w 12192000"/>
              <a:gd name="connsiteY1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1890686 w 12192000"/>
              <a:gd name="connsiteY4" fmla="*/ 732766 h 2237474"/>
              <a:gd name="connsiteX5" fmla="*/ 11820512 w 12192000"/>
              <a:gd name="connsiteY5" fmla="*/ 745392 h 2237474"/>
              <a:gd name="connsiteX6" fmla="*/ 11649954 w 12192000"/>
              <a:gd name="connsiteY6" fmla="*/ 749628 h 2237474"/>
              <a:gd name="connsiteX7" fmla="*/ 11560424 w 12192000"/>
              <a:gd name="connsiteY7" fmla="*/ 748017 h 2237474"/>
              <a:gd name="connsiteX8" fmla="*/ 11358455 w 12192000"/>
              <a:gd name="connsiteY8" fmla="*/ 747593 h 2237474"/>
              <a:gd name="connsiteX9" fmla="*/ 11165209 w 12192000"/>
              <a:gd name="connsiteY9" fmla="*/ 748852 h 2237474"/>
              <a:gd name="connsiteX10" fmla="*/ 11058755 w 12192000"/>
              <a:gd name="connsiteY10" fmla="*/ 749617 h 2237474"/>
              <a:gd name="connsiteX11" fmla="*/ 10846594 w 12192000"/>
              <a:gd name="connsiteY11" fmla="*/ 765069 h 2237474"/>
              <a:gd name="connsiteX12" fmla="*/ 10739478 w 12192000"/>
              <a:gd name="connsiteY12" fmla="*/ 776841 h 2237474"/>
              <a:gd name="connsiteX13" fmla="*/ 10458762 w 12192000"/>
              <a:gd name="connsiteY13" fmla="*/ 755400 h 2237474"/>
              <a:gd name="connsiteX14" fmla="*/ 10211200 w 12192000"/>
              <a:gd name="connsiteY14" fmla="*/ 767513 h 2237474"/>
              <a:gd name="connsiteX15" fmla="*/ 10167995 w 12192000"/>
              <a:gd name="connsiteY15" fmla="*/ 760843 h 2237474"/>
              <a:gd name="connsiteX16" fmla="*/ 9997044 w 12192000"/>
              <a:gd name="connsiteY16" fmla="*/ 780129 h 2237474"/>
              <a:gd name="connsiteX17" fmla="*/ 9943887 w 12192000"/>
              <a:gd name="connsiteY17" fmla="*/ 804141 h 2237474"/>
              <a:gd name="connsiteX18" fmla="*/ 9918248 w 12192000"/>
              <a:gd name="connsiteY18" fmla="*/ 816628 h 2237474"/>
              <a:gd name="connsiteX19" fmla="*/ 9767091 w 12192000"/>
              <a:gd name="connsiteY19" fmla="*/ 870550 h 2237474"/>
              <a:gd name="connsiteX20" fmla="*/ 9683005 w 12192000"/>
              <a:gd name="connsiteY20" fmla="*/ 894128 h 2237474"/>
              <a:gd name="connsiteX21" fmla="*/ 9594438 w 12192000"/>
              <a:gd name="connsiteY21" fmla="*/ 919051 h 2237474"/>
              <a:gd name="connsiteX22" fmla="*/ 9544189 w 12192000"/>
              <a:gd name="connsiteY22" fmla="*/ 938966 h 2237474"/>
              <a:gd name="connsiteX23" fmla="*/ 9500499 w 12192000"/>
              <a:gd name="connsiteY23" fmla="*/ 954680 h 2237474"/>
              <a:gd name="connsiteX24" fmla="*/ 9410017 w 12192000"/>
              <a:gd name="connsiteY24" fmla="*/ 993931 h 2237474"/>
              <a:gd name="connsiteX25" fmla="*/ 9392919 w 12192000"/>
              <a:gd name="connsiteY25" fmla="*/ 994656 h 2237474"/>
              <a:gd name="connsiteX26" fmla="*/ 9268019 w 12192000"/>
              <a:gd name="connsiteY26" fmla="*/ 1007442 h 2237474"/>
              <a:gd name="connsiteX27" fmla="*/ 9188177 w 12192000"/>
              <a:gd name="connsiteY27" fmla="*/ 1035474 h 2237474"/>
              <a:gd name="connsiteX28" fmla="*/ 9155969 w 12192000"/>
              <a:gd name="connsiteY28" fmla="*/ 1046804 h 2237474"/>
              <a:gd name="connsiteX29" fmla="*/ 9133985 w 12192000"/>
              <a:gd name="connsiteY29" fmla="*/ 1046450 h 2237474"/>
              <a:gd name="connsiteX30" fmla="*/ 9003462 w 12192000"/>
              <a:gd name="connsiteY30" fmla="*/ 1042406 h 2237474"/>
              <a:gd name="connsiteX31" fmla="*/ 8968445 w 12192000"/>
              <a:gd name="connsiteY31" fmla="*/ 1052169 h 2237474"/>
              <a:gd name="connsiteX32" fmla="*/ 8886001 w 12192000"/>
              <a:gd name="connsiteY32" fmla="*/ 1067468 h 2237474"/>
              <a:gd name="connsiteX33" fmla="*/ 8838610 w 12192000"/>
              <a:gd name="connsiteY33" fmla="*/ 1075091 h 2237474"/>
              <a:gd name="connsiteX34" fmla="*/ 8750383 w 12192000"/>
              <a:gd name="connsiteY34" fmla="*/ 1097387 h 2237474"/>
              <a:gd name="connsiteX35" fmla="*/ 8665605 w 12192000"/>
              <a:gd name="connsiteY35" fmla="*/ 1110791 h 2237474"/>
              <a:gd name="connsiteX36" fmla="*/ 8584946 w 12192000"/>
              <a:gd name="connsiteY36" fmla="*/ 1135226 h 2237474"/>
              <a:gd name="connsiteX37" fmla="*/ 8419755 w 12192000"/>
              <a:gd name="connsiteY37" fmla="*/ 1216260 h 2237474"/>
              <a:gd name="connsiteX38" fmla="*/ 8411626 w 12192000"/>
              <a:gd name="connsiteY38" fmla="*/ 1214397 h 2237474"/>
              <a:gd name="connsiteX39" fmla="*/ 8363469 w 12192000"/>
              <a:gd name="connsiteY39" fmla="*/ 1246658 h 2237474"/>
              <a:gd name="connsiteX40" fmla="*/ 8275497 w 12192000"/>
              <a:gd name="connsiteY40" fmla="*/ 1264396 h 2237474"/>
              <a:gd name="connsiteX41" fmla="*/ 8074238 w 12192000"/>
              <a:gd name="connsiteY41" fmla="*/ 1301895 h 2237474"/>
              <a:gd name="connsiteX42" fmla="*/ 7942099 w 12192000"/>
              <a:gd name="connsiteY42" fmla="*/ 1336332 h 2237474"/>
              <a:gd name="connsiteX43" fmla="*/ 7902328 w 12192000"/>
              <a:gd name="connsiteY43" fmla="*/ 1345865 h 2237474"/>
              <a:gd name="connsiteX44" fmla="*/ 7840612 w 12192000"/>
              <a:gd name="connsiteY44" fmla="*/ 1369373 h 2237474"/>
              <a:gd name="connsiteX45" fmla="*/ 7786819 w 12192000"/>
              <a:gd name="connsiteY45" fmla="*/ 1378970 h 2237474"/>
              <a:gd name="connsiteX46" fmla="*/ 7548172 w 12192000"/>
              <a:gd name="connsiteY46" fmla="*/ 1417460 h 2237474"/>
              <a:gd name="connsiteX47" fmla="*/ 7483437 w 12192000"/>
              <a:gd name="connsiteY47" fmla="*/ 1478152 h 2237474"/>
              <a:gd name="connsiteX48" fmla="*/ 7377870 w 12192000"/>
              <a:gd name="connsiteY48" fmla="*/ 1523319 h 2237474"/>
              <a:gd name="connsiteX49" fmla="*/ 7230737 w 12192000"/>
              <a:gd name="connsiteY49" fmla="*/ 1562633 h 2237474"/>
              <a:gd name="connsiteX50" fmla="*/ 7224458 w 12192000"/>
              <a:gd name="connsiteY50" fmla="*/ 1573008 h 2237474"/>
              <a:gd name="connsiteX51" fmla="*/ 7183121 w 12192000"/>
              <a:gd name="connsiteY51" fmla="*/ 1595162 h 2237474"/>
              <a:gd name="connsiteX52" fmla="*/ 7164601 w 12192000"/>
              <a:gd name="connsiteY52" fmla="*/ 1606490 h 2237474"/>
              <a:gd name="connsiteX53" fmla="*/ 6900177 w 12192000"/>
              <a:gd name="connsiteY53" fmla="*/ 1636016 h 2237474"/>
              <a:gd name="connsiteX54" fmla="*/ 6795372 w 12192000"/>
              <a:gd name="connsiteY54" fmla="*/ 1644845 h 2237474"/>
              <a:gd name="connsiteX55" fmla="*/ 6692251 w 12192000"/>
              <a:gd name="connsiteY55" fmla="*/ 1656357 h 2237474"/>
              <a:gd name="connsiteX56" fmla="*/ 6655235 w 12192000"/>
              <a:gd name="connsiteY56" fmla="*/ 1661869 h 2237474"/>
              <a:gd name="connsiteX57" fmla="*/ 6554894 w 12192000"/>
              <a:gd name="connsiteY57" fmla="*/ 1664428 h 2237474"/>
              <a:gd name="connsiteX58" fmla="*/ 6516595 w 12192000"/>
              <a:gd name="connsiteY58" fmla="*/ 1667475 h 2237474"/>
              <a:gd name="connsiteX59" fmla="*/ 6508541 w 12192000"/>
              <a:gd name="connsiteY59" fmla="*/ 1668757 h 2237474"/>
              <a:gd name="connsiteX60" fmla="*/ 6471012 w 12192000"/>
              <a:gd name="connsiteY60" fmla="*/ 1678604 h 2237474"/>
              <a:gd name="connsiteX61" fmla="*/ 6364035 w 12192000"/>
              <a:gd name="connsiteY61" fmla="*/ 1667683 h 2237474"/>
              <a:gd name="connsiteX62" fmla="*/ 6280959 w 12192000"/>
              <a:gd name="connsiteY62" fmla="*/ 1689329 h 2237474"/>
              <a:gd name="connsiteX63" fmla="*/ 6243319 w 12192000"/>
              <a:gd name="connsiteY63" fmla="*/ 1695560 h 2237474"/>
              <a:gd name="connsiteX64" fmla="*/ 6098321 w 12192000"/>
              <a:gd name="connsiteY64" fmla="*/ 1721646 h 2237474"/>
              <a:gd name="connsiteX65" fmla="*/ 5880652 w 12192000"/>
              <a:gd name="connsiteY65" fmla="*/ 1779643 h 2237474"/>
              <a:gd name="connsiteX66" fmla="*/ 5785959 w 12192000"/>
              <a:gd name="connsiteY66" fmla="*/ 1775307 h 2237474"/>
              <a:gd name="connsiteX67" fmla="*/ 5643534 w 12192000"/>
              <a:gd name="connsiteY67" fmla="*/ 1802919 h 2237474"/>
              <a:gd name="connsiteX68" fmla="*/ 5518799 w 12192000"/>
              <a:gd name="connsiteY68" fmla="*/ 1818312 h 2237474"/>
              <a:gd name="connsiteX69" fmla="*/ 5505014 w 12192000"/>
              <a:gd name="connsiteY69" fmla="*/ 1819259 h 2237474"/>
              <a:gd name="connsiteX70" fmla="*/ 5453307 w 12192000"/>
              <a:gd name="connsiteY70" fmla="*/ 1815450 h 2237474"/>
              <a:gd name="connsiteX71" fmla="*/ 5221533 w 12192000"/>
              <a:gd name="connsiteY71" fmla="*/ 1846950 h 2237474"/>
              <a:gd name="connsiteX72" fmla="*/ 5149802 w 12192000"/>
              <a:gd name="connsiteY72" fmla="*/ 1844846 h 2237474"/>
              <a:gd name="connsiteX73" fmla="*/ 5114927 w 12192000"/>
              <a:gd name="connsiteY73" fmla="*/ 1847827 h 2237474"/>
              <a:gd name="connsiteX74" fmla="*/ 5108970 w 12192000"/>
              <a:gd name="connsiteY74" fmla="*/ 1847935 h 2237474"/>
              <a:gd name="connsiteX75" fmla="*/ 5067961 w 12192000"/>
              <a:gd name="connsiteY75" fmla="*/ 1845917 h 2237474"/>
              <a:gd name="connsiteX76" fmla="*/ 5007075 w 12192000"/>
              <a:gd name="connsiteY76" fmla="*/ 1838626 h 2237474"/>
              <a:gd name="connsiteX77" fmla="*/ 4944087 w 12192000"/>
              <a:gd name="connsiteY77" fmla="*/ 1823332 h 2237474"/>
              <a:gd name="connsiteX78" fmla="*/ 4907662 w 12192000"/>
              <a:gd name="connsiteY78" fmla="*/ 1816900 h 2237474"/>
              <a:gd name="connsiteX79" fmla="*/ 4882386 w 12192000"/>
              <a:gd name="connsiteY79" fmla="*/ 1809844 h 2237474"/>
              <a:gd name="connsiteX80" fmla="*/ 4811440 w 12192000"/>
              <a:gd name="connsiteY80" fmla="*/ 1804655 h 2237474"/>
              <a:gd name="connsiteX81" fmla="*/ 4691075 w 12192000"/>
              <a:gd name="connsiteY81" fmla="*/ 1801389 h 2237474"/>
              <a:gd name="connsiteX82" fmla="*/ 4640313 w 12192000"/>
              <a:gd name="connsiteY82" fmla="*/ 1784307 h 2237474"/>
              <a:gd name="connsiteX83" fmla="*/ 4536503 w 12192000"/>
              <a:gd name="connsiteY83" fmla="*/ 1785334 h 2237474"/>
              <a:gd name="connsiteX84" fmla="*/ 4513724 w 12192000"/>
              <a:gd name="connsiteY84" fmla="*/ 1791996 h 2237474"/>
              <a:gd name="connsiteX85" fmla="*/ 4459810 w 12192000"/>
              <a:gd name="connsiteY85" fmla="*/ 1797886 h 2237474"/>
              <a:gd name="connsiteX86" fmla="*/ 4379064 w 12192000"/>
              <a:gd name="connsiteY86" fmla="*/ 1817177 h 2237474"/>
              <a:gd name="connsiteX87" fmla="*/ 4290981 w 12192000"/>
              <a:gd name="connsiteY87" fmla="*/ 1839677 h 2237474"/>
              <a:gd name="connsiteX88" fmla="*/ 4238372 w 12192000"/>
              <a:gd name="connsiteY88" fmla="*/ 1851480 h 2237474"/>
              <a:gd name="connsiteX89" fmla="*/ 4232517 w 12192000"/>
              <a:gd name="connsiteY89" fmla="*/ 1852567 h 2237474"/>
              <a:gd name="connsiteX90" fmla="*/ 4191732 w 12192000"/>
              <a:gd name="connsiteY90" fmla="*/ 1857328 h 2237474"/>
              <a:gd name="connsiteX91" fmla="*/ 4065532 w 12192000"/>
              <a:gd name="connsiteY91" fmla="*/ 1855477 h 2237474"/>
              <a:gd name="connsiteX92" fmla="*/ 4028460 w 12192000"/>
              <a:gd name="connsiteY92" fmla="*/ 1855137 h 2237474"/>
              <a:gd name="connsiteX93" fmla="*/ 4002267 w 12192000"/>
              <a:gd name="connsiteY93" fmla="*/ 1852352 h 2237474"/>
              <a:gd name="connsiteX94" fmla="*/ 3931396 w 12192000"/>
              <a:gd name="connsiteY94" fmla="*/ 1858915 h 2237474"/>
              <a:gd name="connsiteX95" fmla="*/ 3812162 w 12192000"/>
              <a:gd name="connsiteY95" fmla="*/ 1875501 h 2237474"/>
              <a:gd name="connsiteX96" fmla="*/ 3758105 w 12192000"/>
              <a:gd name="connsiteY96" fmla="*/ 1871856 h 2237474"/>
              <a:gd name="connsiteX97" fmla="*/ 3715896 w 12192000"/>
              <a:gd name="connsiteY97" fmla="*/ 1881552 h 2237474"/>
              <a:gd name="connsiteX98" fmla="*/ 3567259 w 12192000"/>
              <a:gd name="connsiteY98" fmla="*/ 1893482 h 2237474"/>
              <a:gd name="connsiteX99" fmla="*/ 3405770 w 12192000"/>
              <a:gd name="connsiteY99" fmla="*/ 1904591 h 2237474"/>
              <a:gd name="connsiteX100" fmla="*/ 3280097 w 12192000"/>
              <a:gd name="connsiteY100" fmla="*/ 1919610 h 2237474"/>
              <a:gd name="connsiteX101" fmla="*/ 3009910 w 12192000"/>
              <a:gd name="connsiteY101" fmla="*/ 1957866 h 2237474"/>
              <a:gd name="connsiteX102" fmla="*/ 2995934 w 12192000"/>
              <a:gd name="connsiteY102" fmla="*/ 1967085 h 2237474"/>
              <a:gd name="connsiteX103" fmla="*/ 2942858 w 12192000"/>
              <a:gd name="connsiteY103" fmla="*/ 1981367 h 2237474"/>
              <a:gd name="connsiteX104" fmla="*/ 2875436 w 12192000"/>
              <a:gd name="connsiteY104" fmla="*/ 1996977 h 2237474"/>
              <a:gd name="connsiteX105" fmla="*/ 2874892 w 12192000"/>
              <a:gd name="connsiteY105" fmla="*/ 1996085 h 2237474"/>
              <a:gd name="connsiteX106" fmla="*/ 2843662 w 12192000"/>
              <a:gd name="connsiteY106" fmla="*/ 1992498 h 2237474"/>
              <a:gd name="connsiteX107" fmla="*/ 2718916 w 12192000"/>
              <a:gd name="connsiteY107" fmla="*/ 1990867 h 2237474"/>
              <a:gd name="connsiteX108" fmla="*/ 2713522 w 12192000"/>
              <a:gd name="connsiteY108" fmla="*/ 1990173 h 2237474"/>
              <a:gd name="connsiteX109" fmla="*/ 2476147 w 12192000"/>
              <a:gd name="connsiteY109" fmla="*/ 1998305 h 2237474"/>
              <a:gd name="connsiteX110" fmla="*/ 2373568 w 12192000"/>
              <a:gd name="connsiteY110" fmla="*/ 2003219 h 2237474"/>
              <a:gd name="connsiteX111" fmla="*/ 2287219 w 12192000"/>
              <a:gd name="connsiteY111" fmla="*/ 1998750 h 2237474"/>
              <a:gd name="connsiteX112" fmla="*/ 2243069 w 12192000"/>
              <a:gd name="connsiteY112" fmla="*/ 2005321 h 2237474"/>
              <a:gd name="connsiteX113" fmla="*/ 2164831 w 12192000"/>
              <a:gd name="connsiteY113" fmla="*/ 2010143 h 2237474"/>
              <a:gd name="connsiteX114" fmla="*/ 2085228 w 12192000"/>
              <a:gd name="connsiteY114" fmla="*/ 2046431 h 2237474"/>
              <a:gd name="connsiteX115" fmla="*/ 2058061 w 12192000"/>
              <a:gd name="connsiteY115" fmla="*/ 2047942 h 2237474"/>
              <a:gd name="connsiteX116" fmla="*/ 2042244 w 12192000"/>
              <a:gd name="connsiteY116" fmla="*/ 2055560 h 2237474"/>
              <a:gd name="connsiteX117" fmla="*/ 1877728 w 12192000"/>
              <a:gd name="connsiteY117" fmla="*/ 2101004 h 2237474"/>
              <a:gd name="connsiteX118" fmla="*/ 1759056 w 12192000"/>
              <a:gd name="connsiteY118" fmla="*/ 2125608 h 2237474"/>
              <a:gd name="connsiteX119" fmla="*/ 1637948 w 12192000"/>
              <a:gd name="connsiteY119" fmla="*/ 2172597 h 2237474"/>
              <a:gd name="connsiteX120" fmla="*/ 1434549 w 12192000"/>
              <a:gd name="connsiteY120" fmla="*/ 2234522 h 2237474"/>
              <a:gd name="connsiteX121" fmla="*/ 1398481 w 12192000"/>
              <a:gd name="connsiteY121" fmla="*/ 2237074 h 2237474"/>
              <a:gd name="connsiteX122" fmla="*/ 1398407 w 12192000"/>
              <a:gd name="connsiteY122" fmla="*/ 2237095 h 2237474"/>
              <a:gd name="connsiteX123" fmla="*/ 1370962 w 12192000"/>
              <a:gd name="connsiteY123" fmla="*/ 2237474 h 2237474"/>
              <a:gd name="connsiteX124" fmla="*/ 1356367 w 12192000"/>
              <a:gd name="connsiteY124" fmla="*/ 2235089 h 2237474"/>
              <a:gd name="connsiteX125" fmla="*/ 1279765 w 12192000"/>
              <a:gd name="connsiteY125" fmla="*/ 2229639 h 2237474"/>
              <a:gd name="connsiteX126" fmla="*/ 1195347 w 12192000"/>
              <a:gd name="connsiteY126" fmla="*/ 2212354 h 2237474"/>
              <a:gd name="connsiteX127" fmla="*/ 970251 w 12192000"/>
              <a:gd name="connsiteY127" fmla="*/ 2221029 h 2237474"/>
              <a:gd name="connsiteX128" fmla="*/ 812914 w 12192000"/>
              <a:gd name="connsiteY128" fmla="*/ 2210095 h 2237474"/>
              <a:gd name="connsiteX129" fmla="*/ 776382 w 12192000"/>
              <a:gd name="connsiteY129" fmla="*/ 2204512 h 2237474"/>
              <a:gd name="connsiteX130" fmla="*/ 597225 w 12192000"/>
              <a:gd name="connsiteY130" fmla="*/ 2180999 h 2237474"/>
              <a:gd name="connsiteX131" fmla="*/ 520671 w 12192000"/>
              <a:gd name="connsiteY131" fmla="*/ 2180980 h 2237474"/>
              <a:gd name="connsiteX132" fmla="*/ 515024 w 12192000"/>
              <a:gd name="connsiteY132" fmla="*/ 2179258 h 2237474"/>
              <a:gd name="connsiteX133" fmla="*/ 413835 w 12192000"/>
              <a:gd name="connsiteY133" fmla="*/ 2156783 h 2237474"/>
              <a:gd name="connsiteX134" fmla="*/ 376513 w 12192000"/>
              <a:gd name="connsiteY134" fmla="*/ 2154014 h 2237474"/>
              <a:gd name="connsiteX135" fmla="*/ 273386 w 12192000"/>
              <a:gd name="connsiteY135" fmla="*/ 2142551 h 2237474"/>
              <a:gd name="connsiteX136" fmla="*/ 169207 w 12192000"/>
              <a:gd name="connsiteY136" fmla="*/ 2128100 h 2237474"/>
              <a:gd name="connsiteX137" fmla="*/ 77641 w 12192000"/>
              <a:gd name="connsiteY137" fmla="*/ 2126835 h 2237474"/>
              <a:gd name="connsiteX138" fmla="*/ 37645 w 12192000"/>
              <a:gd name="connsiteY138" fmla="*/ 2115401 h 2237474"/>
              <a:gd name="connsiteX139" fmla="*/ 4572 w 12192000"/>
              <a:gd name="connsiteY139" fmla="*/ 2111091 h 2237474"/>
              <a:gd name="connsiteX140" fmla="*/ 0 w 12192000"/>
              <a:gd name="connsiteY140" fmla="*/ 2110468 h 2237474"/>
              <a:gd name="connsiteX141" fmla="*/ 0 w 12192000"/>
              <a:gd name="connsiteY1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38659 w 12192000"/>
              <a:gd name="connsiteY3" fmla="*/ 756742 h 2237474"/>
              <a:gd name="connsiteX4" fmla="*/ 11890686 w 12192000"/>
              <a:gd name="connsiteY4" fmla="*/ 732766 h 2237474"/>
              <a:gd name="connsiteX5" fmla="*/ 11820512 w 12192000"/>
              <a:gd name="connsiteY5" fmla="*/ 745392 h 2237474"/>
              <a:gd name="connsiteX6" fmla="*/ 11649954 w 12192000"/>
              <a:gd name="connsiteY6" fmla="*/ 749628 h 2237474"/>
              <a:gd name="connsiteX7" fmla="*/ 11560424 w 12192000"/>
              <a:gd name="connsiteY7" fmla="*/ 748017 h 2237474"/>
              <a:gd name="connsiteX8" fmla="*/ 11358455 w 12192000"/>
              <a:gd name="connsiteY8" fmla="*/ 747593 h 2237474"/>
              <a:gd name="connsiteX9" fmla="*/ 11165209 w 12192000"/>
              <a:gd name="connsiteY9" fmla="*/ 748852 h 2237474"/>
              <a:gd name="connsiteX10" fmla="*/ 11058755 w 12192000"/>
              <a:gd name="connsiteY10" fmla="*/ 749617 h 2237474"/>
              <a:gd name="connsiteX11" fmla="*/ 10846594 w 12192000"/>
              <a:gd name="connsiteY11" fmla="*/ 765069 h 2237474"/>
              <a:gd name="connsiteX12" fmla="*/ 10739478 w 12192000"/>
              <a:gd name="connsiteY12" fmla="*/ 776841 h 2237474"/>
              <a:gd name="connsiteX13" fmla="*/ 10458762 w 12192000"/>
              <a:gd name="connsiteY13" fmla="*/ 755400 h 2237474"/>
              <a:gd name="connsiteX14" fmla="*/ 10211200 w 12192000"/>
              <a:gd name="connsiteY14" fmla="*/ 767513 h 2237474"/>
              <a:gd name="connsiteX15" fmla="*/ 10167995 w 12192000"/>
              <a:gd name="connsiteY15" fmla="*/ 760843 h 2237474"/>
              <a:gd name="connsiteX16" fmla="*/ 9997044 w 12192000"/>
              <a:gd name="connsiteY16" fmla="*/ 780129 h 2237474"/>
              <a:gd name="connsiteX17" fmla="*/ 9943887 w 12192000"/>
              <a:gd name="connsiteY17" fmla="*/ 804141 h 2237474"/>
              <a:gd name="connsiteX18" fmla="*/ 9918248 w 12192000"/>
              <a:gd name="connsiteY18" fmla="*/ 816628 h 2237474"/>
              <a:gd name="connsiteX19" fmla="*/ 9767091 w 12192000"/>
              <a:gd name="connsiteY19" fmla="*/ 870550 h 2237474"/>
              <a:gd name="connsiteX20" fmla="*/ 9683005 w 12192000"/>
              <a:gd name="connsiteY20" fmla="*/ 894128 h 2237474"/>
              <a:gd name="connsiteX21" fmla="*/ 9594438 w 12192000"/>
              <a:gd name="connsiteY21" fmla="*/ 919051 h 2237474"/>
              <a:gd name="connsiteX22" fmla="*/ 9544189 w 12192000"/>
              <a:gd name="connsiteY22" fmla="*/ 938966 h 2237474"/>
              <a:gd name="connsiteX23" fmla="*/ 9500499 w 12192000"/>
              <a:gd name="connsiteY23" fmla="*/ 954680 h 2237474"/>
              <a:gd name="connsiteX24" fmla="*/ 9410017 w 12192000"/>
              <a:gd name="connsiteY24" fmla="*/ 993931 h 2237474"/>
              <a:gd name="connsiteX25" fmla="*/ 9392919 w 12192000"/>
              <a:gd name="connsiteY25" fmla="*/ 994656 h 2237474"/>
              <a:gd name="connsiteX26" fmla="*/ 9268019 w 12192000"/>
              <a:gd name="connsiteY26" fmla="*/ 1007442 h 2237474"/>
              <a:gd name="connsiteX27" fmla="*/ 9188177 w 12192000"/>
              <a:gd name="connsiteY27" fmla="*/ 1035474 h 2237474"/>
              <a:gd name="connsiteX28" fmla="*/ 9155969 w 12192000"/>
              <a:gd name="connsiteY28" fmla="*/ 1046804 h 2237474"/>
              <a:gd name="connsiteX29" fmla="*/ 9133985 w 12192000"/>
              <a:gd name="connsiteY29" fmla="*/ 1046450 h 2237474"/>
              <a:gd name="connsiteX30" fmla="*/ 9003462 w 12192000"/>
              <a:gd name="connsiteY30" fmla="*/ 1042406 h 2237474"/>
              <a:gd name="connsiteX31" fmla="*/ 8968445 w 12192000"/>
              <a:gd name="connsiteY31" fmla="*/ 1052169 h 2237474"/>
              <a:gd name="connsiteX32" fmla="*/ 8886001 w 12192000"/>
              <a:gd name="connsiteY32" fmla="*/ 1067468 h 2237474"/>
              <a:gd name="connsiteX33" fmla="*/ 8838610 w 12192000"/>
              <a:gd name="connsiteY33" fmla="*/ 1075091 h 2237474"/>
              <a:gd name="connsiteX34" fmla="*/ 8750383 w 12192000"/>
              <a:gd name="connsiteY34" fmla="*/ 1097387 h 2237474"/>
              <a:gd name="connsiteX35" fmla="*/ 8665605 w 12192000"/>
              <a:gd name="connsiteY35" fmla="*/ 1110791 h 2237474"/>
              <a:gd name="connsiteX36" fmla="*/ 8584946 w 12192000"/>
              <a:gd name="connsiteY36" fmla="*/ 1135226 h 2237474"/>
              <a:gd name="connsiteX37" fmla="*/ 8419755 w 12192000"/>
              <a:gd name="connsiteY37" fmla="*/ 1216260 h 2237474"/>
              <a:gd name="connsiteX38" fmla="*/ 8411626 w 12192000"/>
              <a:gd name="connsiteY38" fmla="*/ 1214397 h 2237474"/>
              <a:gd name="connsiteX39" fmla="*/ 8363469 w 12192000"/>
              <a:gd name="connsiteY39" fmla="*/ 1246658 h 2237474"/>
              <a:gd name="connsiteX40" fmla="*/ 8275497 w 12192000"/>
              <a:gd name="connsiteY40" fmla="*/ 1264396 h 2237474"/>
              <a:gd name="connsiteX41" fmla="*/ 8074238 w 12192000"/>
              <a:gd name="connsiteY41" fmla="*/ 1301895 h 2237474"/>
              <a:gd name="connsiteX42" fmla="*/ 7942099 w 12192000"/>
              <a:gd name="connsiteY42" fmla="*/ 1336332 h 2237474"/>
              <a:gd name="connsiteX43" fmla="*/ 7902328 w 12192000"/>
              <a:gd name="connsiteY43" fmla="*/ 1345865 h 2237474"/>
              <a:gd name="connsiteX44" fmla="*/ 7840612 w 12192000"/>
              <a:gd name="connsiteY44" fmla="*/ 1369373 h 2237474"/>
              <a:gd name="connsiteX45" fmla="*/ 7786819 w 12192000"/>
              <a:gd name="connsiteY45" fmla="*/ 1378970 h 2237474"/>
              <a:gd name="connsiteX46" fmla="*/ 7548172 w 12192000"/>
              <a:gd name="connsiteY46" fmla="*/ 1417460 h 2237474"/>
              <a:gd name="connsiteX47" fmla="*/ 7483437 w 12192000"/>
              <a:gd name="connsiteY47" fmla="*/ 1478152 h 2237474"/>
              <a:gd name="connsiteX48" fmla="*/ 7377870 w 12192000"/>
              <a:gd name="connsiteY48" fmla="*/ 1523319 h 2237474"/>
              <a:gd name="connsiteX49" fmla="*/ 7230737 w 12192000"/>
              <a:gd name="connsiteY49" fmla="*/ 1562633 h 2237474"/>
              <a:gd name="connsiteX50" fmla="*/ 7224458 w 12192000"/>
              <a:gd name="connsiteY50" fmla="*/ 1573008 h 2237474"/>
              <a:gd name="connsiteX51" fmla="*/ 7183121 w 12192000"/>
              <a:gd name="connsiteY51" fmla="*/ 1595162 h 2237474"/>
              <a:gd name="connsiteX52" fmla="*/ 7164601 w 12192000"/>
              <a:gd name="connsiteY52" fmla="*/ 1606490 h 2237474"/>
              <a:gd name="connsiteX53" fmla="*/ 6900177 w 12192000"/>
              <a:gd name="connsiteY53" fmla="*/ 1636016 h 2237474"/>
              <a:gd name="connsiteX54" fmla="*/ 6795372 w 12192000"/>
              <a:gd name="connsiteY54" fmla="*/ 1644845 h 2237474"/>
              <a:gd name="connsiteX55" fmla="*/ 6692251 w 12192000"/>
              <a:gd name="connsiteY55" fmla="*/ 1656357 h 2237474"/>
              <a:gd name="connsiteX56" fmla="*/ 6655235 w 12192000"/>
              <a:gd name="connsiteY56" fmla="*/ 1661869 h 2237474"/>
              <a:gd name="connsiteX57" fmla="*/ 6554894 w 12192000"/>
              <a:gd name="connsiteY57" fmla="*/ 1664428 h 2237474"/>
              <a:gd name="connsiteX58" fmla="*/ 6516595 w 12192000"/>
              <a:gd name="connsiteY58" fmla="*/ 1667475 h 2237474"/>
              <a:gd name="connsiteX59" fmla="*/ 6508541 w 12192000"/>
              <a:gd name="connsiteY59" fmla="*/ 1668757 h 2237474"/>
              <a:gd name="connsiteX60" fmla="*/ 6471012 w 12192000"/>
              <a:gd name="connsiteY60" fmla="*/ 1678604 h 2237474"/>
              <a:gd name="connsiteX61" fmla="*/ 6364035 w 12192000"/>
              <a:gd name="connsiteY61" fmla="*/ 1667683 h 2237474"/>
              <a:gd name="connsiteX62" fmla="*/ 6280959 w 12192000"/>
              <a:gd name="connsiteY62" fmla="*/ 1689329 h 2237474"/>
              <a:gd name="connsiteX63" fmla="*/ 6243319 w 12192000"/>
              <a:gd name="connsiteY63" fmla="*/ 1695560 h 2237474"/>
              <a:gd name="connsiteX64" fmla="*/ 6098321 w 12192000"/>
              <a:gd name="connsiteY64" fmla="*/ 1721646 h 2237474"/>
              <a:gd name="connsiteX65" fmla="*/ 5880652 w 12192000"/>
              <a:gd name="connsiteY65" fmla="*/ 1779643 h 2237474"/>
              <a:gd name="connsiteX66" fmla="*/ 5785959 w 12192000"/>
              <a:gd name="connsiteY66" fmla="*/ 1775307 h 2237474"/>
              <a:gd name="connsiteX67" fmla="*/ 5643534 w 12192000"/>
              <a:gd name="connsiteY67" fmla="*/ 1802919 h 2237474"/>
              <a:gd name="connsiteX68" fmla="*/ 5518799 w 12192000"/>
              <a:gd name="connsiteY68" fmla="*/ 1818312 h 2237474"/>
              <a:gd name="connsiteX69" fmla="*/ 5505014 w 12192000"/>
              <a:gd name="connsiteY69" fmla="*/ 1819259 h 2237474"/>
              <a:gd name="connsiteX70" fmla="*/ 5453307 w 12192000"/>
              <a:gd name="connsiteY70" fmla="*/ 1815450 h 2237474"/>
              <a:gd name="connsiteX71" fmla="*/ 5221533 w 12192000"/>
              <a:gd name="connsiteY71" fmla="*/ 1846950 h 2237474"/>
              <a:gd name="connsiteX72" fmla="*/ 5149802 w 12192000"/>
              <a:gd name="connsiteY72" fmla="*/ 1844846 h 2237474"/>
              <a:gd name="connsiteX73" fmla="*/ 5114927 w 12192000"/>
              <a:gd name="connsiteY73" fmla="*/ 1847827 h 2237474"/>
              <a:gd name="connsiteX74" fmla="*/ 5108970 w 12192000"/>
              <a:gd name="connsiteY74" fmla="*/ 1847935 h 2237474"/>
              <a:gd name="connsiteX75" fmla="*/ 5067961 w 12192000"/>
              <a:gd name="connsiteY75" fmla="*/ 1845917 h 2237474"/>
              <a:gd name="connsiteX76" fmla="*/ 5007075 w 12192000"/>
              <a:gd name="connsiteY76" fmla="*/ 1838626 h 2237474"/>
              <a:gd name="connsiteX77" fmla="*/ 4944087 w 12192000"/>
              <a:gd name="connsiteY77" fmla="*/ 1823332 h 2237474"/>
              <a:gd name="connsiteX78" fmla="*/ 4907662 w 12192000"/>
              <a:gd name="connsiteY78" fmla="*/ 1816900 h 2237474"/>
              <a:gd name="connsiteX79" fmla="*/ 4882386 w 12192000"/>
              <a:gd name="connsiteY79" fmla="*/ 1809844 h 2237474"/>
              <a:gd name="connsiteX80" fmla="*/ 4811440 w 12192000"/>
              <a:gd name="connsiteY80" fmla="*/ 1804655 h 2237474"/>
              <a:gd name="connsiteX81" fmla="*/ 4691075 w 12192000"/>
              <a:gd name="connsiteY81" fmla="*/ 1801389 h 2237474"/>
              <a:gd name="connsiteX82" fmla="*/ 4640313 w 12192000"/>
              <a:gd name="connsiteY82" fmla="*/ 1784307 h 2237474"/>
              <a:gd name="connsiteX83" fmla="*/ 4536503 w 12192000"/>
              <a:gd name="connsiteY83" fmla="*/ 1785334 h 2237474"/>
              <a:gd name="connsiteX84" fmla="*/ 4513724 w 12192000"/>
              <a:gd name="connsiteY84" fmla="*/ 1791996 h 2237474"/>
              <a:gd name="connsiteX85" fmla="*/ 4459810 w 12192000"/>
              <a:gd name="connsiteY85" fmla="*/ 1797886 h 2237474"/>
              <a:gd name="connsiteX86" fmla="*/ 4379064 w 12192000"/>
              <a:gd name="connsiteY86" fmla="*/ 1817177 h 2237474"/>
              <a:gd name="connsiteX87" fmla="*/ 4290981 w 12192000"/>
              <a:gd name="connsiteY87" fmla="*/ 1839677 h 2237474"/>
              <a:gd name="connsiteX88" fmla="*/ 4238372 w 12192000"/>
              <a:gd name="connsiteY88" fmla="*/ 1851480 h 2237474"/>
              <a:gd name="connsiteX89" fmla="*/ 4232517 w 12192000"/>
              <a:gd name="connsiteY89" fmla="*/ 1852567 h 2237474"/>
              <a:gd name="connsiteX90" fmla="*/ 4191732 w 12192000"/>
              <a:gd name="connsiteY90" fmla="*/ 1857328 h 2237474"/>
              <a:gd name="connsiteX91" fmla="*/ 4065532 w 12192000"/>
              <a:gd name="connsiteY91" fmla="*/ 1855477 h 2237474"/>
              <a:gd name="connsiteX92" fmla="*/ 4028460 w 12192000"/>
              <a:gd name="connsiteY92" fmla="*/ 1855137 h 2237474"/>
              <a:gd name="connsiteX93" fmla="*/ 4002267 w 12192000"/>
              <a:gd name="connsiteY93" fmla="*/ 1852352 h 2237474"/>
              <a:gd name="connsiteX94" fmla="*/ 3931396 w 12192000"/>
              <a:gd name="connsiteY94" fmla="*/ 1858915 h 2237474"/>
              <a:gd name="connsiteX95" fmla="*/ 3812162 w 12192000"/>
              <a:gd name="connsiteY95" fmla="*/ 1875501 h 2237474"/>
              <a:gd name="connsiteX96" fmla="*/ 3758105 w 12192000"/>
              <a:gd name="connsiteY96" fmla="*/ 1871856 h 2237474"/>
              <a:gd name="connsiteX97" fmla="*/ 3715896 w 12192000"/>
              <a:gd name="connsiteY97" fmla="*/ 1881552 h 2237474"/>
              <a:gd name="connsiteX98" fmla="*/ 3567259 w 12192000"/>
              <a:gd name="connsiteY98" fmla="*/ 1893482 h 2237474"/>
              <a:gd name="connsiteX99" fmla="*/ 3405770 w 12192000"/>
              <a:gd name="connsiteY99" fmla="*/ 1904591 h 2237474"/>
              <a:gd name="connsiteX100" fmla="*/ 3280097 w 12192000"/>
              <a:gd name="connsiteY100" fmla="*/ 1919610 h 2237474"/>
              <a:gd name="connsiteX101" fmla="*/ 3009910 w 12192000"/>
              <a:gd name="connsiteY101" fmla="*/ 1957866 h 2237474"/>
              <a:gd name="connsiteX102" fmla="*/ 2995934 w 12192000"/>
              <a:gd name="connsiteY102" fmla="*/ 1967085 h 2237474"/>
              <a:gd name="connsiteX103" fmla="*/ 2942858 w 12192000"/>
              <a:gd name="connsiteY103" fmla="*/ 1981367 h 2237474"/>
              <a:gd name="connsiteX104" fmla="*/ 2875436 w 12192000"/>
              <a:gd name="connsiteY104" fmla="*/ 1996977 h 2237474"/>
              <a:gd name="connsiteX105" fmla="*/ 2874892 w 12192000"/>
              <a:gd name="connsiteY105" fmla="*/ 1996085 h 2237474"/>
              <a:gd name="connsiteX106" fmla="*/ 2843662 w 12192000"/>
              <a:gd name="connsiteY106" fmla="*/ 1992498 h 2237474"/>
              <a:gd name="connsiteX107" fmla="*/ 2718916 w 12192000"/>
              <a:gd name="connsiteY107" fmla="*/ 1990867 h 2237474"/>
              <a:gd name="connsiteX108" fmla="*/ 2713522 w 12192000"/>
              <a:gd name="connsiteY108" fmla="*/ 1990173 h 2237474"/>
              <a:gd name="connsiteX109" fmla="*/ 2476147 w 12192000"/>
              <a:gd name="connsiteY109" fmla="*/ 1998305 h 2237474"/>
              <a:gd name="connsiteX110" fmla="*/ 2373568 w 12192000"/>
              <a:gd name="connsiteY110" fmla="*/ 2003219 h 2237474"/>
              <a:gd name="connsiteX111" fmla="*/ 2287219 w 12192000"/>
              <a:gd name="connsiteY111" fmla="*/ 1998750 h 2237474"/>
              <a:gd name="connsiteX112" fmla="*/ 2243069 w 12192000"/>
              <a:gd name="connsiteY112" fmla="*/ 2005321 h 2237474"/>
              <a:gd name="connsiteX113" fmla="*/ 2164831 w 12192000"/>
              <a:gd name="connsiteY113" fmla="*/ 2010143 h 2237474"/>
              <a:gd name="connsiteX114" fmla="*/ 2085228 w 12192000"/>
              <a:gd name="connsiteY114" fmla="*/ 2046431 h 2237474"/>
              <a:gd name="connsiteX115" fmla="*/ 2058061 w 12192000"/>
              <a:gd name="connsiteY115" fmla="*/ 2047942 h 2237474"/>
              <a:gd name="connsiteX116" fmla="*/ 2042244 w 12192000"/>
              <a:gd name="connsiteY116" fmla="*/ 2055560 h 2237474"/>
              <a:gd name="connsiteX117" fmla="*/ 1877728 w 12192000"/>
              <a:gd name="connsiteY117" fmla="*/ 2101004 h 2237474"/>
              <a:gd name="connsiteX118" fmla="*/ 1759056 w 12192000"/>
              <a:gd name="connsiteY118" fmla="*/ 2125608 h 2237474"/>
              <a:gd name="connsiteX119" fmla="*/ 1637948 w 12192000"/>
              <a:gd name="connsiteY119" fmla="*/ 2172597 h 2237474"/>
              <a:gd name="connsiteX120" fmla="*/ 1434549 w 12192000"/>
              <a:gd name="connsiteY120" fmla="*/ 2234522 h 2237474"/>
              <a:gd name="connsiteX121" fmla="*/ 1398481 w 12192000"/>
              <a:gd name="connsiteY121" fmla="*/ 2237074 h 2237474"/>
              <a:gd name="connsiteX122" fmla="*/ 1398407 w 12192000"/>
              <a:gd name="connsiteY122" fmla="*/ 2237095 h 2237474"/>
              <a:gd name="connsiteX123" fmla="*/ 1370962 w 12192000"/>
              <a:gd name="connsiteY123" fmla="*/ 2237474 h 2237474"/>
              <a:gd name="connsiteX124" fmla="*/ 1356367 w 12192000"/>
              <a:gd name="connsiteY124" fmla="*/ 2235089 h 2237474"/>
              <a:gd name="connsiteX125" fmla="*/ 1279765 w 12192000"/>
              <a:gd name="connsiteY125" fmla="*/ 2229639 h 2237474"/>
              <a:gd name="connsiteX126" fmla="*/ 1195347 w 12192000"/>
              <a:gd name="connsiteY126" fmla="*/ 2212354 h 2237474"/>
              <a:gd name="connsiteX127" fmla="*/ 970251 w 12192000"/>
              <a:gd name="connsiteY127" fmla="*/ 2221029 h 2237474"/>
              <a:gd name="connsiteX128" fmla="*/ 812914 w 12192000"/>
              <a:gd name="connsiteY128" fmla="*/ 2210095 h 2237474"/>
              <a:gd name="connsiteX129" fmla="*/ 776382 w 12192000"/>
              <a:gd name="connsiteY129" fmla="*/ 2204512 h 2237474"/>
              <a:gd name="connsiteX130" fmla="*/ 597225 w 12192000"/>
              <a:gd name="connsiteY130" fmla="*/ 2180999 h 2237474"/>
              <a:gd name="connsiteX131" fmla="*/ 520671 w 12192000"/>
              <a:gd name="connsiteY131" fmla="*/ 2180980 h 2237474"/>
              <a:gd name="connsiteX132" fmla="*/ 515024 w 12192000"/>
              <a:gd name="connsiteY132" fmla="*/ 2179258 h 2237474"/>
              <a:gd name="connsiteX133" fmla="*/ 413835 w 12192000"/>
              <a:gd name="connsiteY133" fmla="*/ 2156783 h 2237474"/>
              <a:gd name="connsiteX134" fmla="*/ 376513 w 12192000"/>
              <a:gd name="connsiteY134" fmla="*/ 2154014 h 2237474"/>
              <a:gd name="connsiteX135" fmla="*/ 273386 w 12192000"/>
              <a:gd name="connsiteY135" fmla="*/ 2142551 h 2237474"/>
              <a:gd name="connsiteX136" fmla="*/ 169207 w 12192000"/>
              <a:gd name="connsiteY136" fmla="*/ 2128100 h 2237474"/>
              <a:gd name="connsiteX137" fmla="*/ 77641 w 12192000"/>
              <a:gd name="connsiteY137" fmla="*/ 2126835 h 2237474"/>
              <a:gd name="connsiteX138" fmla="*/ 37645 w 12192000"/>
              <a:gd name="connsiteY138" fmla="*/ 2115401 h 2237474"/>
              <a:gd name="connsiteX139" fmla="*/ 4572 w 12192000"/>
              <a:gd name="connsiteY139" fmla="*/ 2111091 h 2237474"/>
              <a:gd name="connsiteX140" fmla="*/ 0 w 12192000"/>
              <a:gd name="connsiteY140" fmla="*/ 2110468 h 2237474"/>
              <a:gd name="connsiteX141" fmla="*/ 0 w 12192000"/>
              <a:gd name="connsiteY1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715896 w 12192000"/>
              <a:gd name="connsiteY96" fmla="*/ 1881552 h 2237474"/>
              <a:gd name="connsiteX97" fmla="*/ 3567259 w 12192000"/>
              <a:gd name="connsiteY97" fmla="*/ 1893482 h 2237474"/>
              <a:gd name="connsiteX98" fmla="*/ 3405770 w 12192000"/>
              <a:gd name="connsiteY98" fmla="*/ 1904591 h 2237474"/>
              <a:gd name="connsiteX99" fmla="*/ 3280097 w 12192000"/>
              <a:gd name="connsiteY99" fmla="*/ 1919610 h 2237474"/>
              <a:gd name="connsiteX100" fmla="*/ 3009910 w 12192000"/>
              <a:gd name="connsiteY100" fmla="*/ 1957866 h 2237474"/>
              <a:gd name="connsiteX101" fmla="*/ 2995934 w 12192000"/>
              <a:gd name="connsiteY101" fmla="*/ 1967085 h 2237474"/>
              <a:gd name="connsiteX102" fmla="*/ 2942858 w 12192000"/>
              <a:gd name="connsiteY102" fmla="*/ 1981367 h 2237474"/>
              <a:gd name="connsiteX103" fmla="*/ 2875436 w 12192000"/>
              <a:gd name="connsiteY103" fmla="*/ 1996977 h 2237474"/>
              <a:gd name="connsiteX104" fmla="*/ 2874892 w 12192000"/>
              <a:gd name="connsiteY104" fmla="*/ 1996085 h 2237474"/>
              <a:gd name="connsiteX105" fmla="*/ 2843662 w 12192000"/>
              <a:gd name="connsiteY105" fmla="*/ 1992498 h 2237474"/>
              <a:gd name="connsiteX106" fmla="*/ 2718916 w 12192000"/>
              <a:gd name="connsiteY106" fmla="*/ 1990867 h 2237474"/>
              <a:gd name="connsiteX107" fmla="*/ 2713522 w 12192000"/>
              <a:gd name="connsiteY107" fmla="*/ 1990173 h 2237474"/>
              <a:gd name="connsiteX108" fmla="*/ 2476147 w 12192000"/>
              <a:gd name="connsiteY108" fmla="*/ 1998305 h 2237474"/>
              <a:gd name="connsiteX109" fmla="*/ 2373568 w 12192000"/>
              <a:gd name="connsiteY109" fmla="*/ 2003219 h 2237474"/>
              <a:gd name="connsiteX110" fmla="*/ 2287219 w 12192000"/>
              <a:gd name="connsiteY110" fmla="*/ 1998750 h 2237474"/>
              <a:gd name="connsiteX111" fmla="*/ 2243069 w 12192000"/>
              <a:gd name="connsiteY111" fmla="*/ 2005321 h 2237474"/>
              <a:gd name="connsiteX112" fmla="*/ 2164831 w 12192000"/>
              <a:gd name="connsiteY112" fmla="*/ 2010143 h 2237474"/>
              <a:gd name="connsiteX113" fmla="*/ 2085228 w 12192000"/>
              <a:gd name="connsiteY113" fmla="*/ 2046431 h 2237474"/>
              <a:gd name="connsiteX114" fmla="*/ 2058061 w 12192000"/>
              <a:gd name="connsiteY114" fmla="*/ 2047942 h 2237474"/>
              <a:gd name="connsiteX115" fmla="*/ 2042244 w 12192000"/>
              <a:gd name="connsiteY115" fmla="*/ 2055560 h 2237474"/>
              <a:gd name="connsiteX116" fmla="*/ 1877728 w 12192000"/>
              <a:gd name="connsiteY116" fmla="*/ 2101004 h 2237474"/>
              <a:gd name="connsiteX117" fmla="*/ 1759056 w 12192000"/>
              <a:gd name="connsiteY117" fmla="*/ 2125608 h 2237474"/>
              <a:gd name="connsiteX118" fmla="*/ 1637948 w 12192000"/>
              <a:gd name="connsiteY118" fmla="*/ 2172597 h 2237474"/>
              <a:gd name="connsiteX119" fmla="*/ 1434549 w 12192000"/>
              <a:gd name="connsiteY119" fmla="*/ 2234522 h 2237474"/>
              <a:gd name="connsiteX120" fmla="*/ 1398481 w 12192000"/>
              <a:gd name="connsiteY120" fmla="*/ 2237074 h 2237474"/>
              <a:gd name="connsiteX121" fmla="*/ 1398407 w 12192000"/>
              <a:gd name="connsiteY121" fmla="*/ 2237095 h 2237474"/>
              <a:gd name="connsiteX122" fmla="*/ 1370962 w 12192000"/>
              <a:gd name="connsiteY122" fmla="*/ 2237474 h 2237474"/>
              <a:gd name="connsiteX123" fmla="*/ 1356367 w 12192000"/>
              <a:gd name="connsiteY123" fmla="*/ 2235089 h 2237474"/>
              <a:gd name="connsiteX124" fmla="*/ 1279765 w 12192000"/>
              <a:gd name="connsiteY124" fmla="*/ 2229639 h 2237474"/>
              <a:gd name="connsiteX125" fmla="*/ 1195347 w 12192000"/>
              <a:gd name="connsiteY125" fmla="*/ 2212354 h 2237474"/>
              <a:gd name="connsiteX126" fmla="*/ 970251 w 12192000"/>
              <a:gd name="connsiteY126" fmla="*/ 2221029 h 2237474"/>
              <a:gd name="connsiteX127" fmla="*/ 812914 w 12192000"/>
              <a:gd name="connsiteY127" fmla="*/ 2210095 h 2237474"/>
              <a:gd name="connsiteX128" fmla="*/ 776382 w 12192000"/>
              <a:gd name="connsiteY128" fmla="*/ 2204512 h 2237474"/>
              <a:gd name="connsiteX129" fmla="*/ 597225 w 12192000"/>
              <a:gd name="connsiteY129" fmla="*/ 2180999 h 2237474"/>
              <a:gd name="connsiteX130" fmla="*/ 520671 w 12192000"/>
              <a:gd name="connsiteY130" fmla="*/ 2180980 h 2237474"/>
              <a:gd name="connsiteX131" fmla="*/ 515024 w 12192000"/>
              <a:gd name="connsiteY131" fmla="*/ 2179258 h 2237474"/>
              <a:gd name="connsiteX132" fmla="*/ 413835 w 12192000"/>
              <a:gd name="connsiteY132" fmla="*/ 2156783 h 2237474"/>
              <a:gd name="connsiteX133" fmla="*/ 376513 w 12192000"/>
              <a:gd name="connsiteY133" fmla="*/ 2154014 h 2237474"/>
              <a:gd name="connsiteX134" fmla="*/ 273386 w 12192000"/>
              <a:gd name="connsiteY134" fmla="*/ 2142551 h 2237474"/>
              <a:gd name="connsiteX135" fmla="*/ 169207 w 12192000"/>
              <a:gd name="connsiteY135" fmla="*/ 2128100 h 2237474"/>
              <a:gd name="connsiteX136" fmla="*/ 77641 w 12192000"/>
              <a:gd name="connsiteY136" fmla="*/ 2126835 h 2237474"/>
              <a:gd name="connsiteX137" fmla="*/ 37645 w 12192000"/>
              <a:gd name="connsiteY137" fmla="*/ 2115401 h 2237474"/>
              <a:gd name="connsiteX138" fmla="*/ 4572 w 12192000"/>
              <a:gd name="connsiteY138" fmla="*/ 2111091 h 2237474"/>
              <a:gd name="connsiteX139" fmla="*/ 0 w 12192000"/>
              <a:gd name="connsiteY139" fmla="*/ 2110468 h 2237474"/>
              <a:gd name="connsiteX140" fmla="*/ 0 w 12192000"/>
              <a:gd name="connsiteY1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715896 w 12192000"/>
              <a:gd name="connsiteY96" fmla="*/ 1881552 h 2237474"/>
              <a:gd name="connsiteX97" fmla="*/ 3567259 w 12192000"/>
              <a:gd name="connsiteY97" fmla="*/ 1893482 h 2237474"/>
              <a:gd name="connsiteX98" fmla="*/ 3405770 w 12192000"/>
              <a:gd name="connsiteY98" fmla="*/ 1904591 h 2237474"/>
              <a:gd name="connsiteX99" fmla="*/ 3280097 w 12192000"/>
              <a:gd name="connsiteY99" fmla="*/ 1919610 h 2237474"/>
              <a:gd name="connsiteX100" fmla="*/ 3009910 w 12192000"/>
              <a:gd name="connsiteY100" fmla="*/ 1957866 h 2237474"/>
              <a:gd name="connsiteX101" fmla="*/ 2995934 w 12192000"/>
              <a:gd name="connsiteY101" fmla="*/ 1967085 h 2237474"/>
              <a:gd name="connsiteX102" fmla="*/ 2942858 w 12192000"/>
              <a:gd name="connsiteY102" fmla="*/ 1981367 h 2237474"/>
              <a:gd name="connsiteX103" fmla="*/ 2875436 w 12192000"/>
              <a:gd name="connsiteY103" fmla="*/ 1996977 h 2237474"/>
              <a:gd name="connsiteX104" fmla="*/ 2874892 w 12192000"/>
              <a:gd name="connsiteY104" fmla="*/ 1996085 h 2237474"/>
              <a:gd name="connsiteX105" fmla="*/ 2843662 w 12192000"/>
              <a:gd name="connsiteY105" fmla="*/ 1992498 h 2237474"/>
              <a:gd name="connsiteX106" fmla="*/ 2718916 w 12192000"/>
              <a:gd name="connsiteY106" fmla="*/ 1990867 h 2237474"/>
              <a:gd name="connsiteX107" fmla="*/ 2713522 w 12192000"/>
              <a:gd name="connsiteY107" fmla="*/ 1990173 h 2237474"/>
              <a:gd name="connsiteX108" fmla="*/ 2476147 w 12192000"/>
              <a:gd name="connsiteY108" fmla="*/ 1998305 h 2237474"/>
              <a:gd name="connsiteX109" fmla="*/ 2373568 w 12192000"/>
              <a:gd name="connsiteY109" fmla="*/ 2003219 h 2237474"/>
              <a:gd name="connsiteX110" fmla="*/ 2287219 w 12192000"/>
              <a:gd name="connsiteY110" fmla="*/ 1998750 h 2237474"/>
              <a:gd name="connsiteX111" fmla="*/ 2243069 w 12192000"/>
              <a:gd name="connsiteY111" fmla="*/ 2005321 h 2237474"/>
              <a:gd name="connsiteX112" fmla="*/ 2164831 w 12192000"/>
              <a:gd name="connsiteY112" fmla="*/ 2010143 h 2237474"/>
              <a:gd name="connsiteX113" fmla="*/ 2085228 w 12192000"/>
              <a:gd name="connsiteY113" fmla="*/ 2046431 h 2237474"/>
              <a:gd name="connsiteX114" fmla="*/ 2058061 w 12192000"/>
              <a:gd name="connsiteY114" fmla="*/ 2047942 h 2237474"/>
              <a:gd name="connsiteX115" fmla="*/ 2042244 w 12192000"/>
              <a:gd name="connsiteY115" fmla="*/ 2055560 h 2237474"/>
              <a:gd name="connsiteX116" fmla="*/ 1877728 w 12192000"/>
              <a:gd name="connsiteY116" fmla="*/ 2101004 h 2237474"/>
              <a:gd name="connsiteX117" fmla="*/ 1759056 w 12192000"/>
              <a:gd name="connsiteY117" fmla="*/ 2125608 h 2237474"/>
              <a:gd name="connsiteX118" fmla="*/ 1637948 w 12192000"/>
              <a:gd name="connsiteY118" fmla="*/ 2172597 h 2237474"/>
              <a:gd name="connsiteX119" fmla="*/ 1434549 w 12192000"/>
              <a:gd name="connsiteY119" fmla="*/ 2234522 h 2237474"/>
              <a:gd name="connsiteX120" fmla="*/ 1398481 w 12192000"/>
              <a:gd name="connsiteY120" fmla="*/ 2237074 h 2237474"/>
              <a:gd name="connsiteX121" fmla="*/ 1398407 w 12192000"/>
              <a:gd name="connsiteY121" fmla="*/ 2237095 h 2237474"/>
              <a:gd name="connsiteX122" fmla="*/ 1370962 w 12192000"/>
              <a:gd name="connsiteY122" fmla="*/ 2237474 h 2237474"/>
              <a:gd name="connsiteX123" fmla="*/ 1356367 w 12192000"/>
              <a:gd name="connsiteY123" fmla="*/ 2235089 h 2237474"/>
              <a:gd name="connsiteX124" fmla="*/ 1279765 w 12192000"/>
              <a:gd name="connsiteY124" fmla="*/ 2229639 h 2237474"/>
              <a:gd name="connsiteX125" fmla="*/ 1195347 w 12192000"/>
              <a:gd name="connsiteY125" fmla="*/ 2212354 h 2237474"/>
              <a:gd name="connsiteX126" fmla="*/ 970251 w 12192000"/>
              <a:gd name="connsiteY126" fmla="*/ 2221029 h 2237474"/>
              <a:gd name="connsiteX127" fmla="*/ 812914 w 12192000"/>
              <a:gd name="connsiteY127" fmla="*/ 2210095 h 2237474"/>
              <a:gd name="connsiteX128" fmla="*/ 776382 w 12192000"/>
              <a:gd name="connsiteY128" fmla="*/ 2204512 h 2237474"/>
              <a:gd name="connsiteX129" fmla="*/ 597225 w 12192000"/>
              <a:gd name="connsiteY129" fmla="*/ 2180999 h 2237474"/>
              <a:gd name="connsiteX130" fmla="*/ 520671 w 12192000"/>
              <a:gd name="connsiteY130" fmla="*/ 2180980 h 2237474"/>
              <a:gd name="connsiteX131" fmla="*/ 515024 w 12192000"/>
              <a:gd name="connsiteY131" fmla="*/ 2179258 h 2237474"/>
              <a:gd name="connsiteX132" fmla="*/ 413835 w 12192000"/>
              <a:gd name="connsiteY132" fmla="*/ 2156783 h 2237474"/>
              <a:gd name="connsiteX133" fmla="*/ 376513 w 12192000"/>
              <a:gd name="connsiteY133" fmla="*/ 2154014 h 2237474"/>
              <a:gd name="connsiteX134" fmla="*/ 273386 w 12192000"/>
              <a:gd name="connsiteY134" fmla="*/ 2142551 h 2237474"/>
              <a:gd name="connsiteX135" fmla="*/ 169207 w 12192000"/>
              <a:gd name="connsiteY135" fmla="*/ 2128100 h 2237474"/>
              <a:gd name="connsiteX136" fmla="*/ 77641 w 12192000"/>
              <a:gd name="connsiteY136" fmla="*/ 2126835 h 2237474"/>
              <a:gd name="connsiteX137" fmla="*/ 37645 w 12192000"/>
              <a:gd name="connsiteY137" fmla="*/ 2115401 h 2237474"/>
              <a:gd name="connsiteX138" fmla="*/ 4572 w 12192000"/>
              <a:gd name="connsiteY138" fmla="*/ 2111091 h 2237474"/>
              <a:gd name="connsiteX139" fmla="*/ 0 w 12192000"/>
              <a:gd name="connsiteY139" fmla="*/ 2110468 h 2237474"/>
              <a:gd name="connsiteX140" fmla="*/ 0 w 12192000"/>
              <a:gd name="connsiteY1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567259 w 12192000"/>
              <a:gd name="connsiteY96" fmla="*/ 1893482 h 2237474"/>
              <a:gd name="connsiteX97" fmla="*/ 3405770 w 12192000"/>
              <a:gd name="connsiteY97" fmla="*/ 1904591 h 2237474"/>
              <a:gd name="connsiteX98" fmla="*/ 3280097 w 12192000"/>
              <a:gd name="connsiteY98" fmla="*/ 1919610 h 2237474"/>
              <a:gd name="connsiteX99" fmla="*/ 3009910 w 12192000"/>
              <a:gd name="connsiteY99" fmla="*/ 1957866 h 2237474"/>
              <a:gd name="connsiteX100" fmla="*/ 2995934 w 12192000"/>
              <a:gd name="connsiteY100" fmla="*/ 1967085 h 2237474"/>
              <a:gd name="connsiteX101" fmla="*/ 2942858 w 12192000"/>
              <a:gd name="connsiteY101" fmla="*/ 1981367 h 2237474"/>
              <a:gd name="connsiteX102" fmla="*/ 2875436 w 12192000"/>
              <a:gd name="connsiteY102" fmla="*/ 1996977 h 2237474"/>
              <a:gd name="connsiteX103" fmla="*/ 2874892 w 12192000"/>
              <a:gd name="connsiteY103" fmla="*/ 1996085 h 2237474"/>
              <a:gd name="connsiteX104" fmla="*/ 2843662 w 12192000"/>
              <a:gd name="connsiteY104" fmla="*/ 1992498 h 2237474"/>
              <a:gd name="connsiteX105" fmla="*/ 2718916 w 12192000"/>
              <a:gd name="connsiteY105" fmla="*/ 1990867 h 2237474"/>
              <a:gd name="connsiteX106" fmla="*/ 2713522 w 12192000"/>
              <a:gd name="connsiteY106" fmla="*/ 1990173 h 2237474"/>
              <a:gd name="connsiteX107" fmla="*/ 2476147 w 12192000"/>
              <a:gd name="connsiteY107" fmla="*/ 1998305 h 2237474"/>
              <a:gd name="connsiteX108" fmla="*/ 2373568 w 12192000"/>
              <a:gd name="connsiteY108" fmla="*/ 2003219 h 2237474"/>
              <a:gd name="connsiteX109" fmla="*/ 2287219 w 12192000"/>
              <a:gd name="connsiteY109" fmla="*/ 1998750 h 2237474"/>
              <a:gd name="connsiteX110" fmla="*/ 2243069 w 12192000"/>
              <a:gd name="connsiteY110" fmla="*/ 2005321 h 2237474"/>
              <a:gd name="connsiteX111" fmla="*/ 2164831 w 12192000"/>
              <a:gd name="connsiteY111" fmla="*/ 2010143 h 2237474"/>
              <a:gd name="connsiteX112" fmla="*/ 2085228 w 12192000"/>
              <a:gd name="connsiteY112" fmla="*/ 2046431 h 2237474"/>
              <a:gd name="connsiteX113" fmla="*/ 2058061 w 12192000"/>
              <a:gd name="connsiteY113" fmla="*/ 2047942 h 2237474"/>
              <a:gd name="connsiteX114" fmla="*/ 2042244 w 12192000"/>
              <a:gd name="connsiteY114" fmla="*/ 2055560 h 2237474"/>
              <a:gd name="connsiteX115" fmla="*/ 1877728 w 12192000"/>
              <a:gd name="connsiteY115" fmla="*/ 2101004 h 2237474"/>
              <a:gd name="connsiteX116" fmla="*/ 1759056 w 12192000"/>
              <a:gd name="connsiteY116" fmla="*/ 2125608 h 2237474"/>
              <a:gd name="connsiteX117" fmla="*/ 1637948 w 12192000"/>
              <a:gd name="connsiteY117" fmla="*/ 2172597 h 2237474"/>
              <a:gd name="connsiteX118" fmla="*/ 1434549 w 12192000"/>
              <a:gd name="connsiteY118" fmla="*/ 2234522 h 2237474"/>
              <a:gd name="connsiteX119" fmla="*/ 1398481 w 12192000"/>
              <a:gd name="connsiteY119" fmla="*/ 2237074 h 2237474"/>
              <a:gd name="connsiteX120" fmla="*/ 1398407 w 12192000"/>
              <a:gd name="connsiteY120" fmla="*/ 2237095 h 2237474"/>
              <a:gd name="connsiteX121" fmla="*/ 1370962 w 12192000"/>
              <a:gd name="connsiteY121" fmla="*/ 2237474 h 2237474"/>
              <a:gd name="connsiteX122" fmla="*/ 1356367 w 12192000"/>
              <a:gd name="connsiteY122" fmla="*/ 2235089 h 2237474"/>
              <a:gd name="connsiteX123" fmla="*/ 1279765 w 12192000"/>
              <a:gd name="connsiteY123" fmla="*/ 2229639 h 2237474"/>
              <a:gd name="connsiteX124" fmla="*/ 1195347 w 12192000"/>
              <a:gd name="connsiteY124" fmla="*/ 2212354 h 2237474"/>
              <a:gd name="connsiteX125" fmla="*/ 970251 w 12192000"/>
              <a:gd name="connsiteY125" fmla="*/ 2221029 h 2237474"/>
              <a:gd name="connsiteX126" fmla="*/ 812914 w 12192000"/>
              <a:gd name="connsiteY126" fmla="*/ 2210095 h 2237474"/>
              <a:gd name="connsiteX127" fmla="*/ 776382 w 12192000"/>
              <a:gd name="connsiteY127" fmla="*/ 2204512 h 2237474"/>
              <a:gd name="connsiteX128" fmla="*/ 597225 w 12192000"/>
              <a:gd name="connsiteY128" fmla="*/ 2180999 h 2237474"/>
              <a:gd name="connsiteX129" fmla="*/ 520671 w 12192000"/>
              <a:gd name="connsiteY129" fmla="*/ 2180980 h 2237474"/>
              <a:gd name="connsiteX130" fmla="*/ 515024 w 12192000"/>
              <a:gd name="connsiteY130" fmla="*/ 2179258 h 2237474"/>
              <a:gd name="connsiteX131" fmla="*/ 413835 w 12192000"/>
              <a:gd name="connsiteY131" fmla="*/ 2156783 h 2237474"/>
              <a:gd name="connsiteX132" fmla="*/ 376513 w 12192000"/>
              <a:gd name="connsiteY132" fmla="*/ 2154014 h 2237474"/>
              <a:gd name="connsiteX133" fmla="*/ 273386 w 12192000"/>
              <a:gd name="connsiteY133" fmla="*/ 2142551 h 2237474"/>
              <a:gd name="connsiteX134" fmla="*/ 169207 w 12192000"/>
              <a:gd name="connsiteY134" fmla="*/ 2128100 h 2237474"/>
              <a:gd name="connsiteX135" fmla="*/ 77641 w 12192000"/>
              <a:gd name="connsiteY135" fmla="*/ 2126835 h 2237474"/>
              <a:gd name="connsiteX136" fmla="*/ 37645 w 12192000"/>
              <a:gd name="connsiteY136" fmla="*/ 2115401 h 2237474"/>
              <a:gd name="connsiteX137" fmla="*/ 4572 w 12192000"/>
              <a:gd name="connsiteY137" fmla="*/ 2111091 h 2237474"/>
              <a:gd name="connsiteX138" fmla="*/ 0 w 12192000"/>
              <a:gd name="connsiteY138" fmla="*/ 2110468 h 2237474"/>
              <a:gd name="connsiteX139" fmla="*/ 0 w 12192000"/>
              <a:gd name="connsiteY13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567259 w 12192000"/>
              <a:gd name="connsiteY96" fmla="*/ 1893482 h 2237474"/>
              <a:gd name="connsiteX97" fmla="*/ 3405770 w 12192000"/>
              <a:gd name="connsiteY97" fmla="*/ 1904591 h 2237474"/>
              <a:gd name="connsiteX98" fmla="*/ 3280097 w 12192000"/>
              <a:gd name="connsiteY98" fmla="*/ 1919610 h 2237474"/>
              <a:gd name="connsiteX99" fmla="*/ 3009910 w 12192000"/>
              <a:gd name="connsiteY99" fmla="*/ 1957866 h 2237474"/>
              <a:gd name="connsiteX100" fmla="*/ 2995934 w 12192000"/>
              <a:gd name="connsiteY100" fmla="*/ 1967085 h 2237474"/>
              <a:gd name="connsiteX101" fmla="*/ 2942858 w 12192000"/>
              <a:gd name="connsiteY101" fmla="*/ 1981367 h 2237474"/>
              <a:gd name="connsiteX102" fmla="*/ 2875436 w 12192000"/>
              <a:gd name="connsiteY102" fmla="*/ 1996977 h 2237474"/>
              <a:gd name="connsiteX103" fmla="*/ 2874892 w 12192000"/>
              <a:gd name="connsiteY103" fmla="*/ 1996085 h 2237474"/>
              <a:gd name="connsiteX104" fmla="*/ 2843662 w 12192000"/>
              <a:gd name="connsiteY104" fmla="*/ 1992498 h 2237474"/>
              <a:gd name="connsiteX105" fmla="*/ 2718916 w 12192000"/>
              <a:gd name="connsiteY105" fmla="*/ 1990867 h 2237474"/>
              <a:gd name="connsiteX106" fmla="*/ 2713522 w 12192000"/>
              <a:gd name="connsiteY106" fmla="*/ 1990173 h 2237474"/>
              <a:gd name="connsiteX107" fmla="*/ 2476147 w 12192000"/>
              <a:gd name="connsiteY107" fmla="*/ 1998305 h 2237474"/>
              <a:gd name="connsiteX108" fmla="*/ 2373568 w 12192000"/>
              <a:gd name="connsiteY108" fmla="*/ 2003219 h 2237474"/>
              <a:gd name="connsiteX109" fmla="*/ 2287219 w 12192000"/>
              <a:gd name="connsiteY109" fmla="*/ 1998750 h 2237474"/>
              <a:gd name="connsiteX110" fmla="*/ 2243069 w 12192000"/>
              <a:gd name="connsiteY110" fmla="*/ 2005321 h 2237474"/>
              <a:gd name="connsiteX111" fmla="*/ 2164831 w 12192000"/>
              <a:gd name="connsiteY111" fmla="*/ 2010143 h 2237474"/>
              <a:gd name="connsiteX112" fmla="*/ 2085228 w 12192000"/>
              <a:gd name="connsiteY112" fmla="*/ 2046431 h 2237474"/>
              <a:gd name="connsiteX113" fmla="*/ 2058061 w 12192000"/>
              <a:gd name="connsiteY113" fmla="*/ 2047942 h 2237474"/>
              <a:gd name="connsiteX114" fmla="*/ 2042244 w 12192000"/>
              <a:gd name="connsiteY114" fmla="*/ 2055560 h 2237474"/>
              <a:gd name="connsiteX115" fmla="*/ 1877728 w 12192000"/>
              <a:gd name="connsiteY115" fmla="*/ 2101004 h 2237474"/>
              <a:gd name="connsiteX116" fmla="*/ 1759056 w 12192000"/>
              <a:gd name="connsiteY116" fmla="*/ 2125608 h 2237474"/>
              <a:gd name="connsiteX117" fmla="*/ 1637948 w 12192000"/>
              <a:gd name="connsiteY117" fmla="*/ 2172597 h 2237474"/>
              <a:gd name="connsiteX118" fmla="*/ 1434549 w 12192000"/>
              <a:gd name="connsiteY118" fmla="*/ 2234522 h 2237474"/>
              <a:gd name="connsiteX119" fmla="*/ 1398481 w 12192000"/>
              <a:gd name="connsiteY119" fmla="*/ 2237074 h 2237474"/>
              <a:gd name="connsiteX120" fmla="*/ 1398407 w 12192000"/>
              <a:gd name="connsiteY120" fmla="*/ 2237095 h 2237474"/>
              <a:gd name="connsiteX121" fmla="*/ 1370962 w 12192000"/>
              <a:gd name="connsiteY121" fmla="*/ 2237474 h 2237474"/>
              <a:gd name="connsiteX122" fmla="*/ 1356367 w 12192000"/>
              <a:gd name="connsiteY122" fmla="*/ 2235089 h 2237474"/>
              <a:gd name="connsiteX123" fmla="*/ 1279765 w 12192000"/>
              <a:gd name="connsiteY123" fmla="*/ 2229639 h 2237474"/>
              <a:gd name="connsiteX124" fmla="*/ 1195347 w 12192000"/>
              <a:gd name="connsiteY124" fmla="*/ 2212354 h 2237474"/>
              <a:gd name="connsiteX125" fmla="*/ 970251 w 12192000"/>
              <a:gd name="connsiteY125" fmla="*/ 2221029 h 2237474"/>
              <a:gd name="connsiteX126" fmla="*/ 812914 w 12192000"/>
              <a:gd name="connsiteY126" fmla="*/ 2210095 h 2237474"/>
              <a:gd name="connsiteX127" fmla="*/ 776382 w 12192000"/>
              <a:gd name="connsiteY127" fmla="*/ 2204512 h 2237474"/>
              <a:gd name="connsiteX128" fmla="*/ 597225 w 12192000"/>
              <a:gd name="connsiteY128" fmla="*/ 2180999 h 2237474"/>
              <a:gd name="connsiteX129" fmla="*/ 520671 w 12192000"/>
              <a:gd name="connsiteY129" fmla="*/ 2180980 h 2237474"/>
              <a:gd name="connsiteX130" fmla="*/ 515024 w 12192000"/>
              <a:gd name="connsiteY130" fmla="*/ 2179258 h 2237474"/>
              <a:gd name="connsiteX131" fmla="*/ 413835 w 12192000"/>
              <a:gd name="connsiteY131" fmla="*/ 2156783 h 2237474"/>
              <a:gd name="connsiteX132" fmla="*/ 376513 w 12192000"/>
              <a:gd name="connsiteY132" fmla="*/ 2154014 h 2237474"/>
              <a:gd name="connsiteX133" fmla="*/ 273386 w 12192000"/>
              <a:gd name="connsiteY133" fmla="*/ 2142551 h 2237474"/>
              <a:gd name="connsiteX134" fmla="*/ 77641 w 12192000"/>
              <a:gd name="connsiteY134" fmla="*/ 2126835 h 2237474"/>
              <a:gd name="connsiteX135" fmla="*/ 37645 w 12192000"/>
              <a:gd name="connsiteY135" fmla="*/ 2115401 h 2237474"/>
              <a:gd name="connsiteX136" fmla="*/ 4572 w 12192000"/>
              <a:gd name="connsiteY136" fmla="*/ 2111091 h 2237474"/>
              <a:gd name="connsiteX137" fmla="*/ 0 w 12192000"/>
              <a:gd name="connsiteY137" fmla="*/ 2110468 h 2237474"/>
              <a:gd name="connsiteX138" fmla="*/ 0 w 12192000"/>
              <a:gd name="connsiteY138" fmla="*/ 0 h 2237474"/>
              <a:gd name="connsiteX0" fmla="*/ 0 w 12192000"/>
              <a:gd name="connsiteY0" fmla="*/ 0 h 2237627"/>
              <a:gd name="connsiteX1" fmla="*/ 12192000 w 12192000"/>
              <a:gd name="connsiteY1" fmla="*/ 0 h 2237627"/>
              <a:gd name="connsiteX2" fmla="*/ 12192000 w 12192000"/>
              <a:gd name="connsiteY2" fmla="*/ 751299 h 2237627"/>
              <a:gd name="connsiteX3" fmla="*/ 11890686 w 12192000"/>
              <a:gd name="connsiteY3" fmla="*/ 732766 h 2237627"/>
              <a:gd name="connsiteX4" fmla="*/ 11820512 w 12192000"/>
              <a:gd name="connsiteY4" fmla="*/ 745392 h 2237627"/>
              <a:gd name="connsiteX5" fmla="*/ 11649954 w 12192000"/>
              <a:gd name="connsiteY5" fmla="*/ 749628 h 2237627"/>
              <a:gd name="connsiteX6" fmla="*/ 11560424 w 12192000"/>
              <a:gd name="connsiteY6" fmla="*/ 748017 h 2237627"/>
              <a:gd name="connsiteX7" fmla="*/ 11358455 w 12192000"/>
              <a:gd name="connsiteY7" fmla="*/ 747593 h 2237627"/>
              <a:gd name="connsiteX8" fmla="*/ 11165209 w 12192000"/>
              <a:gd name="connsiteY8" fmla="*/ 748852 h 2237627"/>
              <a:gd name="connsiteX9" fmla="*/ 11058755 w 12192000"/>
              <a:gd name="connsiteY9" fmla="*/ 749617 h 2237627"/>
              <a:gd name="connsiteX10" fmla="*/ 10846594 w 12192000"/>
              <a:gd name="connsiteY10" fmla="*/ 765069 h 2237627"/>
              <a:gd name="connsiteX11" fmla="*/ 10739478 w 12192000"/>
              <a:gd name="connsiteY11" fmla="*/ 776841 h 2237627"/>
              <a:gd name="connsiteX12" fmla="*/ 10458762 w 12192000"/>
              <a:gd name="connsiteY12" fmla="*/ 755400 h 2237627"/>
              <a:gd name="connsiteX13" fmla="*/ 10211200 w 12192000"/>
              <a:gd name="connsiteY13" fmla="*/ 767513 h 2237627"/>
              <a:gd name="connsiteX14" fmla="*/ 10167995 w 12192000"/>
              <a:gd name="connsiteY14" fmla="*/ 760843 h 2237627"/>
              <a:gd name="connsiteX15" fmla="*/ 9997044 w 12192000"/>
              <a:gd name="connsiteY15" fmla="*/ 780129 h 2237627"/>
              <a:gd name="connsiteX16" fmla="*/ 9943887 w 12192000"/>
              <a:gd name="connsiteY16" fmla="*/ 804141 h 2237627"/>
              <a:gd name="connsiteX17" fmla="*/ 9918248 w 12192000"/>
              <a:gd name="connsiteY17" fmla="*/ 816628 h 2237627"/>
              <a:gd name="connsiteX18" fmla="*/ 9767091 w 12192000"/>
              <a:gd name="connsiteY18" fmla="*/ 870550 h 2237627"/>
              <a:gd name="connsiteX19" fmla="*/ 9683005 w 12192000"/>
              <a:gd name="connsiteY19" fmla="*/ 894128 h 2237627"/>
              <a:gd name="connsiteX20" fmla="*/ 9594438 w 12192000"/>
              <a:gd name="connsiteY20" fmla="*/ 919051 h 2237627"/>
              <a:gd name="connsiteX21" fmla="*/ 9544189 w 12192000"/>
              <a:gd name="connsiteY21" fmla="*/ 938966 h 2237627"/>
              <a:gd name="connsiteX22" fmla="*/ 9500499 w 12192000"/>
              <a:gd name="connsiteY22" fmla="*/ 954680 h 2237627"/>
              <a:gd name="connsiteX23" fmla="*/ 9410017 w 12192000"/>
              <a:gd name="connsiteY23" fmla="*/ 993931 h 2237627"/>
              <a:gd name="connsiteX24" fmla="*/ 9392919 w 12192000"/>
              <a:gd name="connsiteY24" fmla="*/ 994656 h 2237627"/>
              <a:gd name="connsiteX25" fmla="*/ 9268019 w 12192000"/>
              <a:gd name="connsiteY25" fmla="*/ 1007442 h 2237627"/>
              <a:gd name="connsiteX26" fmla="*/ 9188177 w 12192000"/>
              <a:gd name="connsiteY26" fmla="*/ 1035474 h 2237627"/>
              <a:gd name="connsiteX27" fmla="*/ 9155969 w 12192000"/>
              <a:gd name="connsiteY27" fmla="*/ 1046804 h 2237627"/>
              <a:gd name="connsiteX28" fmla="*/ 9133985 w 12192000"/>
              <a:gd name="connsiteY28" fmla="*/ 1046450 h 2237627"/>
              <a:gd name="connsiteX29" fmla="*/ 9003462 w 12192000"/>
              <a:gd name="connsiteY29" fmla="*/ 1042406 h 2237627"/>
              <a:gd name="connsiteX30" fmla="*/ 8968445 w 12192000"/>
              <a:gd name="connsiteY30" fmla="*/ 1052169 h 2237627"/>
              <a:gd name="connsiteX31" fmla="*/ 8886001 w 12192000"/>
              <a:gd name="connsiteY31" fmla="*/ 1067468 h 2237627"/>
              <a:gd name="connsiteX32" fmla="*/ 8838610 w 12192000"/>
              <a:gd name="connsiteY32" fmla="*/ 1075091 h 2237627"/>
              <a:gd name="connsiteX33" fmla="*/ 8750383 w 12192000"/>
              <a:gd name="connsiteY33" fmla="*/ 1097387 h 2237627"/>
              <a:gd name="connsiteX34" fmla="*/ 8665605 w 12192000"/>
              <a:gd name="connsiteY34" fmla="*/ 1110791 h 2237627"/>
              <a:gd name="connsiteX35" fmla="*/ 8584946 w 12192000"/>
              <a:gd name="connsiteY35" fmla="*/ 1135226 h 2237627"/>
              <a:gd name="connsiteX36" fmla="*/ 8419755 w 12192000"/>
              <a:gd name="connsiteY36" fmla="*/ 1216260 h 2237627"/>
              <a:gd name="connsiteX37" fmla="*/ 8411626 w 12192000"/>
              <a:gd name="connsiteY37" fmla="*/ 1214397 h 2237627"/>
              <a:gd name="connsiteX38" fmla="*/ 8363469 w 12192000"/>
              <a:gd name="connsiteY38" fmla="*/ 1246658 h 2237627"/>
              <a:gd name="connsiteX39" fmla="*/ 8275497 w 12192000"/>
              <a:gd name="connsiteY39" fmla="*/ 1264396 h 2237627"/>
              <a:gd name="connsiteX40" fmla="*/ 8074238 w 12192000"/>
              <a:gd name="connsiteY40" fmla="*/ 1301895 h 2237627"/>
              <a:gd name="connsiteX41" fmla="*/ 7942099 w 12192000"/>
              <a:gd name="connsiteY41" fmla="*/ 1336332 h 2237627"/>
              <a:gd name="connsiteX42" fmla="*/ 7902328 w 12192000"/>
              <a:gd name="connsiteY42" fmla="*/ 1345865 h 2237627"/>
              <a:gd name="connsiteX43" fmla="*/ 7840612 w 12192000"/>
              <a:gd name="connsiteY43" fmla="*/ 1369373 h 2237627"/>
              <a:gd name="connsiteX44" fmla="*/ 7786819 w 12192000"/>
              <a:gd name="connsiteY44" fmla="*/ 1378970 h 2237627"/>
              <a:gd name="connsiteX45" fmla="*/ 7548172 w 12192000"/>
              <a:gd name="connsiteY45" fmla="*/ 1417460 h 2237627"/>
              <a:gd name="connsiteX46" fmla="*/ 7483437 w 12192000"/>
              <a:gd name="connsiteY46" fmla="*/ 1478152 h 2237627"/>
              <a:gd name="connsiteX47" fmla="*/ 7377870 w 12192000"/>
              <a:gd name="connsiteY47" fmla="*/ 1523319 h 2237627"/>
              <a:gd name="connsiteX48" fmla="*/ 7230737 w 12192000"/>
              <a:gd name="connsiteY48" fmla="*/ 1562633 h 2237627"/>
              <a:gd name="connsiteX49" fmla="*/ 7224458 w 12192000"/>
              <a:gd name="connsiteY49" fmla="*/ 1573008 h 2237627"/>
              <a:gd name="connsiteX50" fmla="*/ 7183121 w 12192000"/>
              <a:gd name="connsiteY50" fmla="*/ 1595162 h 2237627"/>
              <a:gd name="connsiteX51" fmla="*/ 7164601 w 12192000"/>
              <a:gd name="connsiteY51" fmla="*/ 1606490 h 2237627"/>
              <a:gd name="connsiteX52" fmla="*/ 6900177 w 12192000"/>
              <a:gd name="connsiteY52" fmla="*/ 1636016 h 2237627"/>
              <a:gd name="connsiteX53" fmla="*/ 6795372 w 12192000"/>
              <a:gd name="connsiteY53" fmla="*/ 1644845 h 2237627"/>
              <a:gd name="connsiteX54" fmla="*/ 6692251 w 12192000"/>
              <a:gd name="connsiteY54" fmla="*/ 1656357 h 2237627"/>
              <a:gd name="connsiteX55" fmla="*/ 6655235 w 12192000"/>
              <a:gd name="connsiteY55" fmla="*/ 1661869 h 2237627"/>
              <a:gd name="connsiteX56" fmla="*/ 6554894 w 12192000"/>
              <a:gd name="connsiteY56" fmla="*/ 1664428 h 2237627"/>
              <a:gd name="connsiteX57" fmla="*/ 6516595 w 12192000"/>
              <a:gd name="connsiteY57" fmla="*/ 1667475 h 2237627"/>
              <a:gd name="connsiteX58" fmla="*/ 6508541 w 12192000"/>
              <a:gd name="connsiteY58" fmla="*/ 1668757 h 2237627"/>
              <a:gd name="connsiteX59" fmla="*/ 6471012 w 12192000"/>
              <a:gd name="connsiteY59" fmla="*/ 1678604 h 2237627"/>
              <a:gd name="connsiteX60" fmla="*/ 6364035 w 12192000"/>
              <a:gd name="connsiteY60" fmla="*/ 1667683 h 2237627"/>
              <a:gd name="connsiteX61" fmla="*/ 6280959 w 12192000"/>
              <a:gd name="connsiteY61" fmla="*/ 1689329 h 2237627"/>
              <a:gd name="connsiteX62" fmla="*/ 6243319 w 12192000"/>
              <a:gd name="connsiteY62" fmla="*/ 1695560 h 2237627"/>
              <a:gd name="connsiteX63" fmla="*/ 6098321 w 12192000"/>
              <a:gd name="connsiteY63" fmla="*/ 1721646 h 2237627"/>
              <a:gd name="connsiteX64" fmla="*/ 5880652 w 12192000"/>
              <a:gd name="connsiteY64" fmla="*/ 1779643 h 2237627"/>
              <a:gd name="connsiteX65" fmla="*/ 5785959 w 12192000"/>
              <a:gd name="connsiteY65" fmla="*/ 1775307 h 2237627"/>
              <a:gd name="connsiteX66" fmla="*/ 5643534 w 12192000"/>
              <a:gd name="connsiteY66" fmla="*/ 1802919 h 2237627"/>
              <a:gd name="connsiteX67" fmla="*/ 5518799 w 12192000"/>
              <a:gd name="connsiteY67" fmla="*/ 1818312 h 2237627"/>
              <a:gd name="connsiteX68" fmla="*/ 5505014 w 12192000"/>
              <a:gd name="connsiteY68" fmla="*/ 1819259 h 2237627"/>
              <a:gd name="connsiteX69" fmla="*/ 5453307 w 12192000"/>
              <a:gd name="connsiteY69" fmla="*/ 1815450 h 2237627"/>
              <a:gd name="connsiteX70" fmla="*/ 5221533 w 12192000"/>
              <a:gd name="connsiteY70" fmla="*/ 1846950 h 2237627"/>
              <a:gd name="connsiteX71" fmla="*/ 5149802 w 12192000"/>
              <a:gd name="connsiteY71" fmla="*/ 1844846 h 2237627"/>
              <a:gd name="connsiteX72" fmla="*/ 5114927 w 12192000"/>
              <a:gd name="connsiteY72" fmla="*/ 1847827 h 2237627"/>
              <a:gd name="connsiteX73" fmla="*/ 5108970 w 12192000"/>
              <a:gd name="connsiteY73" fmla="*/ 1847935 h 2237627"/>
              <a:gd name="connsiteX74" fmla="*/ 5067961 w 12192000"/>
              <a:gd name="connsiteY74" fmla="*/ 1845917 h 2237627"/>
              <a:gd name="connsiteX75" fmla="*/ 5007075 w 12192000"/>
              <a:gd name="connsiteY75" fmla="*/ 1838626 h 2237627"/>
              <a:gd name="connsiteX76" fmla="*/ 4944087 w 12192000"/>
              <a:gd name="connsiteY76" fmla="*/ 1823332 h 2237627"/>
              <a:gd name="connsiteX77" fmla="*/ 4907662 w 12192000"/>
              <a:gd name="connsiteY77" fmla="*/ 1816900 h 2237627"/>
              <a:gd name="connsiteX78" fmla="*/ 4882386 w 12192000"/>
              <a:gd name="connsiteY78" fmla="*/ 1809844 h 2237627"/>
              <a:gd name="connsiteX79" fmla="*/ 4811440 w 12192000"/>
              <a:gd name="connsiteY79" fmla="*/ 1804655 h 2237627"/>
              <a:gd name="connsiteX80" fmla="*/ 4691075 w 12192000"/>
              <a:gd name="connsiteY80" fmla="*/ 1801389 h 2237627"/>
              <a:gd name="connsiteX81" fmla="*/ 4640313 w 12192000"/>
              <a:gd name="connsiteY81" fmla="*/ 1784307 h 2237627"/>
              <a:gd name="connsiteX82" fmla="*/ 4536503 w 12192000"/>
              <a:gd name="connsiteY82" fmla="*/ 1785334 h 2237627"/>
              <a:gd name="connsiteX83" fmla="*/ 4513724 w 12192000"/>
              <a:gd name="connsiteY83" fmla="*/ 1791996 h 2237627"/>
              <a:gd name="connsiteX84" fmla="*/ 4459810 w 12192000"/>
              <a:gd name="connsiteY84" fmla="*/ 1797886 h 2237627"/>
              <a:gd name="connsiteX85" fmla="*/ 4379064 w 12192000"/>
              <a:gd name="connsiteY85" fmla="*/ 1817177 h 2237627"/>
              <a:gd name="connsiteX86" fmla="*/ 4290981 w 12192000"/>
              <a:gd name="connsiteY86" fmla="*/ 1839677 h 2237627"/>
              <a:gd name="connsiteX87" fmla="*/ 4238372 w 12192000"/>
              <a:gd name="connsiteY87" fmla="*/ 1851480 h 2237627"/>
              <a:gd name="connsiteX88" fmla="*/ 4232517 w 12192000"/>
              <a:gd name="connsiteY88" fmla="*/ 1852567 h 2237627"/>
              <a:gd name="connsiteX89" fmla="*/ 4191732 w 12192000"/>
              <a:gd name="connsiteY89" fmla="*/ 1857328 h 2237627"/>
              <a:gd name="connsiteX90" fmla="*/ 4065532 w 12192000"/>
              <a:gd name="connsiteY90" fmla="*/ 1855477 h 2237627"/>
              <a:gd name="connsiteX91" fmla="*/ 4028460 w 12192000"/>
              <a:gd name="connsiteY91" fmla="*/ 1855137 h 2237627"/>
              <a:gd name="connsiteX92" fmla="*/ 4002267 w 12192000"/>
              <a:gd name="connsiteY92" fmla="*/ 1852352 h 2237627"/>
              <a:gd name="connsiteX93" fmla="*/ 3931396 w 12192000"/>
              <a:gd name="connsiteY93" fmla="*/ 1858915 h 2237627"/>
              <a:gd name="connsiteX94" fmla="*/ 3812162 w 12192000"/>
              <a:gd name="connsiteY94" fmla="*/ 1875501 h 2237627"/>
              <a:gd name="connsiteX95" fmla="*/ 3758105 w 12192000"/>
              <a:gd name="connsiteY95" fmla="*/ 1871856 h 2237627"/>
              <a:gd name="connsiteX96" fmla="*/ 3567259 w 12192000"/>
              <a:gd name="connsiteY96" fmla="*/ 1893482 h 2237627"/>
              <a:gd name="connsiteX97" fmla="*/ 3405770 w 12192000"/>
              <a:gd name="connsiteY97" fmla="*/ 1904591 h 2237627"/>
              <a:gd name="connsiteX98" fmla="*/ 3280097 w 12192000"/>
              <a:gd name="connsiteY98" fmla="*/ 1919610 h 2237627"/>
              <a:gd name="connsiteX99" fmla="*/ 3009910 w 12192000"/>
              <a:gd name="connsiteY99" fmla="*/ 1957866 h 2237627"/>
              <a:gd name="connsiteX100" fmla="*/ 2995934 w 12192000"/>
              <a:gd name="connsiteY100" fmla="*/ 1967085 h 2237627"/>
              <a:gd name="connsiteX101" fmla="*/ 2942858 w 12192000"/>
              <a:gd name="connsiteY101" fmla="*/ 1981367 h 2237627"/>
              <a:gd name="connsiteX102" fmla="*/ 2875436 w 12192000"/>
              <a:gd name="connsiteY102" fmla="*/ 1996977 h 2237627"/>
              <a:gd name="connsiteX103" fmla="*/ 2874892 w 12192000"/>
              <a:gd name="connsiteY103" fmla="*/ 1996085 h 2237627"/>
              <a:gd name="connsiteX104" fmla="*/ 2843662 w 12192000"/>
              <a:gd name="connsiteY104" fmla="*/ 1992498 h 2237627"/>
              <a:gd name="connsiteX105" fmla="*/ 2718916 w 12192000"/>
              <a:gd name="connsiteY105" fmla="*/ 1990867 h 2237627"/>
              <a:gd name="connsiteX106" fmla="*/ 2713522 w 12192000"/>
              <a:gd name="connsiteY106" fmla="*/ 1990173 h 2237627"/>
              <a:gd name="connsiteX107" fmla="*/ 2476147 w 12192000"/>
              <a:gd name="connsiteY107" fmla="*/ 1998305 h 2237627"/>
              <a:gd name="connsiteX108" fmla="*/ 2373568 w 12192000"/>
              <a:gd name="connsiteY108" fmla="*/ 2003219 h 2237627"/>
              <a:gd name="connsiteX109" fmla="*/ 2287219 w 12192000"/>
              <a:gd name="connsiteY109" fmla="*/ 1998750 h 2237627"/>
              <a:gd name="connsiteX110" fmla="*/ 2243069 w 12192000"/>
              <a:gd name="connsiteY110" fmla="*/ 2005321 h 2237627"/>
              <a:gd name="connsiteX111" fmla="*/ 2164831 w 12192000"/>
              <a:gd name="connsiteY111" fmla="*/ 2010143 h 2237627"/>
              <a:gd name="connsiteX112" fmla="*/ 2085228 w 12192000"/>
              <a:gd name="connsiteY112" fmla="*/ 2046431 h 2237627"/>
              <a:gd name="connsiteX113" fmla="*/ 2058061 w 12192000"/>
              <a:gd name="connsiteY113" fmla="*/ 2047942 h 2237627"/>
              <a:gd name="connsiteX114" fmla="*/ 2042244 w 12192000"/>
              <a:gd name="connsiteY114" fmla="*/ 2055560 h 2237627"/>
              <a:gd name="connsiteX115" fmla="*/ 1877728 w 12192000"/>
              <a:gd name="connsiteY115" fmla="*/ 2101004 h 2237627"/>
              <a:gd name="connsiteX116" fmla="*/ 1759056 w 12192000"/>
              <a:gd name="connsiteY116" fmla="*/ 2125608 h 2237627"/>
              <a:gd name="connsiteX117" fmla="*/ 1637948 w 12192000"/>
              <a:gd name="connsiteY117" fmla="*/ 2172597 h 2237627"/>
              <a:gd name="connsiteX118" fmla="*/ 1434549 w 12192000"/>
              <a:gd name="connsiteY118" fmla="*/ 2234522 h 2237627"/>
              <a:gd name="connsiteX119" fmla="*/ 1398481 w 12192000"/>
              <a:gd name="connsiteY119" fmla="*/ 2237074 h 2237627"/>
              <a:gd name="connsiteX120" fmla="*/ 1370962 w 12192000"/>
              <a:gd name="connsiteY120" fmla="*/ 2237474 h 2237627"/>
              <a:gd name="connsiteX121" fmla="*/ 1356367 w 12192000"/>
              <a:gd name="connsiteY121" fmla="*/ 2235089 h 2237627"/>
              <a:gd name="connsiteX122" fmla="*/ 1279765 w 12192000"/>
              <a:gd name="connsiteY122" fmla="*/ 2229639 h 2237627"/>
              <a:gd name="connsiteX123" fmla="*/ 1195347 w 12192000"/>
              <a:gd name="connsiteY123" fmla="*/ 2212354 h 2237627"/>
              <a:gd name="connsiteX124" fmla="*/ 970251 w 12192000"/>
              <a:gd name="connsiteY124" fmla="*/ 2221029 h 2237627"/>
              <a:gd name="connsiteX125" fmla="*/ 812914 w 12192000"/>
              <a:gd name="connsiteY125" fmla="*/ 2210095 h 2237627"/>
              <a:gd name="connsiteX126" fmla="*/ 776382 w 12192000"/>
              <a:gd name="connsiteY126" fmla="*/ 2204512 h 2237627"/>
              <a:gd name="connsiteX127" fmla="*/ 597225 w 12192000"/>
              <a:gd name="connsiteY127" fmla="*/ 2180999 h 2237627"/>
              <a:gd name="connsiteX128" fmla="*/ 520671 w 12192000"/>
              <a:gd name="connsiteY128" fmla="*/ 2180980 h 2237627"/>
              <a:gd name="connsiteX129" fmla="*/ 515024 w 12192000"/>
              <a:gd name="connsiteY129" fmla="*/ 2179258 h 2237627"/>
              <a:gd name="connsiteX130" fmla="*/ 413835 w 12192000"/>
              <a:gd name="connsiteY130" fmla="*/ 2156783 h 2237627"/>
              <a:gd name="connsiteX131" fmla="*/ 376513 w 12192000"/>
              <a:gd name="connsiteY131" fmla="*/ 2154014 h 2237627"/>
              <a:gd name="connsiteX132" fmla="*/ 273386 w 12192000"/>
              <a:gd name="connsiteY132" fmla="*/ 2142551 h 2237627"/>
              <a:gd name="connsiteX133" fmla="*/ 77641 w 12192000"/>
              <a:gd name="connsiteY133" fmla="*/ 2126835 h 2237627"/>
              <a:gd name="connsiteX134" fmla="*/ 37645 w 12192000"/>
              <a:gd name="connsiteY134" fmla="*/ 2115401 h 2237627"/>
              <a:gd name="connsiteX135" fmla="*/ 4572 w 12192000"/>
              <a:gd name="connsiteY135" fmla="*/ 2111091 h 2237627"/>
              <a:gd name="connsiteX136" fmla="*/ 0 w 12192000"/>
              <a:gd name="connsiteY136" fmla="*/ 2110468 h 2237627"/>
              <a:gd name="connsiteX137" fmla="*/ 0 w 12192000"/>
              <a:gd name="connsiteY137" fmla="*/ 0 h 2237627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750383 w 12192000"/>
              <a:gd name="connsiteY33" fmla="*/ 1097387 h 2240205"/>
              <a:gd name="connsiteX34" fmla="*/ 8665605 w 12192000"/>
              <a:gd name="connsiteY34" fmla="*/ 1110791 h 2240205"/>
              <a:gd name="connsiteX35" fmla="*/ 8584946 w 12192000"/>
              <a:gd name="connsiteY35" fmla="*/ 1135226 h 2240205"/>
              <a:gd name="connsiteX36" fmla="*/ 8419755 w 12192000"/>
              <a:gd name="connsiteY36" fmla="*/ 1216260 h 2240205"/>
              <a:gd name="connsiteX37" fmla="*/ 8411626 w 12192000"/>
              <a:gd name="connsiteY37" fmla="*/ 1214397 h 2240205"/>
              <a:gd name="connsiteX38" fmla="*/ 8363469 w 12192000"/>
              <a:gd name="connsiteY38" fmla="*/ 1246658 h 2240205"/>
              <a:gd name="connsiteX39" fmla="*/ 8275497 w 12192000"/>
              <a:gd name="connsiteY39" fmla="*/ 1264396 h 2240205"/>
              <a:gd name="connsiteX40" fmla="*/ 8074238 w 12192000"/>
              <a:gd name="connsiteY40" fmla="*/ 1301895 h 2240205"/>
              <a:gd name="connsiteX41" fmla="*/ 7942099 w 12192000"/>
              <a:gd name="connsiteY41" fmla="*/ 1336332 h 2240205"/>
              <a:gd name="connsiteX42" fmla="*/ 7902328 w 12192000"/>
              <a:gd name="connsiteY42" fmla="*/ 1345865 h 2240205"/>
              <a:gd name="connsiteX43" fmla="*/ 7840612 w 12192000"/>
              <a:gd name="connsiteY43" fmla="*/ 1369373 h 2240205"/>
              <a:gd name="connsiteX44" fmla="*/ 7786819 w 12192000"/>
              <a:gd name="connsiteY44" fmla="*/ 1378970 h 2240205"/>
              <a:gd name="connsiteX45" fmla="*/ 7548172 w 12192000"/>
              <a:gd name="connsiteY45" fmla="*/ 1417460 h 2240205"/>
              <a:gd name="connsiteX46" fmla="*/ 7483437 w 12192000"/>
              <a:gd name="connsiteY46" fmla="*/ 1478152 h 2240205"/>
              <a:gd name="connsiteX47" fmla="*/ 7377870 w 12192000"/>
              <a:gd name="connsiteY47" fmla="*/ 1523319 h 2240205"/>
              <a:gd name="connsiteX48" fmla="*/ 7230737 w 12192000"/>
              <a:gd name="connsiteY48" fmla="*/ 1562633 h 2240205"/>
              <a:gd name="connsiteX49" fmla="*/ 7224458 w 12192000"/>
              <a:gd name="connsiteY49" fmla="*/ 1573008 h 2240205"/>
              <a:gd name="connsiteX50" fmla="*/ 7183121 w 12192000"/>
              <a:gd name="connsiteY50" fmla="*/ 1595162 h 2240205"/>
              <a:gd name="connsiteX51" fmla="*/ 7164601 w 12192000"/>
              <a:gd name="connsiteY51" fmla="*/ 1606490 h 2240205"/>
              <a:gd name="connsiteX52" fmla="*/ 6900177 w 12192000"/>
              <a:gd name="connsiteY52" fmla="*/ 1636016 h 2240205"/>
              <a:gd name="connsiteX53" fmla="*/ 6795372 w 12192000"/>
              <a:gd name="connsiteY53" fmla="*/ 1644845 h 2240205"/>
              <a:gd name="connsiteX54" fmla="*/ 6692251 w 12192000"/>
              <a:gd name="connsiteY54" fmla="*/ 1656357 h 2240205"/>
              <a:gd name="connsiteX55" fmla="*/ 6655235 w 12192000"/>
              <a:gd name="connsiteY55" fmla="*/ 1661869 h 2240205"/>
              <a:gd name="connsiteX56" fmla="*/ 6554894 w 12192000"/>
              <a:gd name="connsiteY56" fmla="*/ 1664428 h 2240205"/>
              <a:gd name="connsiteX57" fmla="*/ 6516595 w 12192000"/>
              <a:gd name="connsiteY57" fmla="*/ 1667475 h 2240205"/>
              <a:gd name="connsiteX58" fmla="*/ 6508541 w 12192000"/>
              <a:gd name="connsiteY58" fmla="*/ 1668757 h 2240205"/>
              <a:gd name="connsiteX59" fmla="*/ 6471012 w 12192000"/>
              <a:gd name="connsiteY59" fmla="*/ 1678604 h 2240205"/>
              <a:gd name="connsiteX60" fmla="*/ 6364035 w 12192000"/>
              <a:gd name="connsiteY60" fmla="*/ 1667683 h 2240205"/>
              <a:gd name="connsiteX61" fmla="*/ 6280959 w 12192000"/>
              <a:gd name="connsiteY61" fmla="*/ 1689329 h 2240205"/>
              <a:gd name="connsiteX62" fmla="*/ 6243319 w 12192000"/>
              <a:gd name="connsiteY62" fmla="*/ 1695560 h 2240205"/>
              <a:gd name="connsiteX63" fmla="*/ 6098321 w 12192000"/>
              <a:gd name="connsiteY63" fmla="*/ 1721646 h 2240205"/>
              <a:gd name="connsiteX64" fmla="*/ 5880652 w 12192000"/>
              <a:gd name="connsiteY64" fmla="*/ 1779643 h 2240205"/>
              <a:gd name="connsiteX65" fmla="*/ 5785959 w 12192000"/>
              <a:gd name="connsiteY65" fmla="*/ 1775307 h 2240205"/>
              <a:gd name="connsiteX66" fmla="*/ 5643534 w 12192000"/>
              <a:gd name="connsiteY66" fmla="*/ 1802919 h 2240205"/>
              <a:gd name="connsiteX67" fmla="*/ 5518799 w 12192000"/>
              <a:gd name="connsiteY67" fmla="*/ 1818312 h 2240205"/>
              <a:gd name="connsiteX68" fmla="*/ 5505014 w 12192000"/>
              <a:gd name="connsiteY68" fmla="*/ 1819259 h 2240205"/>
              <a:gd name="connsiteX69" fmla="*/ 5453307 w 12192000"/>
              <a:gd name="connsiteY69" fmla="*/ 1815450 h 2240205"/>
              <a:gd name="connsiteX70" fmla="*/ 5221533 w 12192000"/>
              <a:gd name="connsiteY70" fmla="*/ 1846950 h 2240205"/>
              <a:gd name="connsiteX71" fmla="*/ 5149802 w 12192000"/>
              <a:gd name="connsiteY71" fmla="*/ 1844846 h 2240205"/>
              <a:gd name="connsiteX72" fmla="*/ 5114927 w 12192000"/>
              <a:gd name="connsiteY72" fmla="*/ 1847827 h 2240205"/>
              <a:gd name="connsiteX73" fmla="*/ 5108970 w 12192000"/>
              <a:gd name="connsiteY73" fmla="*/ 1847935 h 2240205"/>
              <a:gd name="connsiteX74" fmla="*/ 5067961 w 12192000"/>
              <a:gd name="connsiteY74" fmla="*/ 1845917 h 2240205"/>
              <a:gd name="connsiteX75" fmla="*/ 5007075 w 12192000"/>
              <a:gd name="connsiteY75" fmla="*/ 1838626 h 2240205"/>
              <a:gd name="connsiteX76" fmla="*/ 4944087 w 12192000"/>
              <a:gd name="connsiteY76" fmla="*/ 1823332 h 2240205"/>
              <a:gd name="connsiteX77" fmla="*/ 4907662 w 12192000"/>
              <a:gd name="connsiteY77" fmla="*/ 1816900 h 2240205"/>
              <a:gd name="connsiteX78" fmla="*/ 4882386 w 12192000"/>
              <a:gd name="connsiteY78" fmla="*/ 1809844 h 2240205"/>
              <a:gd name="connsiteX79" fmla="*/ 4811440 w 12192000"/>
              <a:gd name="connsiteY79" fmla="*/ 1804655 h 2240205"/>
              <a:gd name="connsiteX80" fmla="*/ 4691075 w 12192000"/>
              <a:gd name="connsiteY80" fmla="*/ 1801389 h 2240205"/>
              <a:gd name="connsiteX81" fmla="*/ 4640313 w 12192000"/>
              <a:gd name="connsiteY81" fmla="*/ 1784307 h 2240205"/>
              <a:gd name="connsiteX82" fmla="*/ 4536503 w 12192000"/>
              <a:gd name="connsiteY82" fmla="*/ 1785334 h 2240205"/>
              <a:gd name="connsiteX83" fmla="*/ 4513724 w 12192000"/>
              <a:gd name="connsiteY83" fmla="*/ 1791996 h 2240205"/>
              <a:gd name="connsiteX84" fmla="*/ 4459810 w 12192000"/>
              <a:gd name="connsiteY84" fmla="*/ 1797886 h 2240205"/>
              <a:gd name="connsiteX85" fmla="*/ 4379064 w 12192000"/>
              <a:gd name="connsiteY85" fmla="*/ 1817177 h 2240205"/>
              <a:gd name="connsiteX86" fmla="*/ 4290981 w 12192000"/>
              <a:gd name="connsiteY86" fmla="*/ 1839677 h 2240205"/>
              <a:gd name="connsiteX87" fmla="*/ 4238372 w 12192000"/>
              <a:gd name="connsiteY87" fmla="*/ 1851480 h 2240205"/>
              <a:gd name="connsiteX88" fmla="*/ 4232517 w 12192000"/>
              <a:gd name="connsiteY88" fmla="*/ 1852567 h 2240205"/>
              <a:gd name="connsiteX89" fmla="*/ 4191732 w 12192000"/>
              <a:gd name="connsiteY89" fmla="*/ 1857328 h 2240205"/>
              <a:gd name="connsiteX90" fmla="*/ 4065532 w 12192000"/>
              <a:gd name="connsiteY90" fmla="*/ 1855477 h 2240205"/>
              <a:gd name="connsiteX91" fmla="*/ 4028460 w 12192000"/>
              <a:gd name="connsiteY91" fmla="*/ 1855137 h 2240205"/>
              <a:gd name="connsiteX92" fmla="*/ 4002267 w 12192000"/>
              <a:gd name="connsiteY92" fmla="*/ 1852352 h 2240205"/>
              <a:gd name="connsiteX93" fmla="*/ 3931396 w 12192000"/>
              <a:gd name="connsiteY93" fmla="*/ 1858915 h 2240205"/>
              <a:gd name="connsiteX94" fmla="*/ 3812162 w 12192000"/>
              <a:gd name="connsiteY94" fmla="*/ 1875501 h 2240205"/>
              <a:gd name="connsiteX95" fmla="*/ 3758105 w 12192000"/>
              <a:gd name="connsiteY95" fmla="*/ 1871856 h 2240205"/>
              <a:gd name="connsiteX96" fmla="*/ 3567259 w 12192000"/>
              <a:gd name="connsiteY96" fmla="*/ 1893482 h 2240205"/>
              <a:gd name="connsiteX97" fmla="*/ 3405770 w 12192000"/>
              <a:gd name="connsiteY97" fmla="*/ 1904591 h 2240205"/>
              <a:gd name="connsiteX98" fmla="*/ 3280097 w 12192000"/>
              <a:gd name="connsiteY98" fmla="*/ 1919610 h 2240205"/>
              <a:gd name="connsiteX99" fmla="*/ 3009910 w 12192000"/>
              <a:gd name="connsiteY99" fmla="*/ 1957866 h 2240205"/>
              <a:gd name="connsiteX100" fmla="*/ 2995934 w 12192000"/>
              <a:gd name="connsiteY100" fmla="*/ 1967085 h 2240205"/>
              <a:gd name="connsiteX101" fmla="*/ 2942858 w 12192000"/>
              <a:gd name="connsiteY101" fmla="*/ 1981367 h 2240205"/>
              <a:gd name="connsiteX102" fmla="*/ 2875436 w 12192000"/>
              <a:gd name="connsiteY102" fmla="*/ 1996977 h 2240205"/>
              <a:gd name="connsiteX103" fmla="*/ 2874892 w 12192000"/>
              <a:gd name="connsiteY103" fmla="*/ 1996085 h 2240205"/>
              <a:gd name="connsiteX104" fmla="*/ 2843662 w 12192000"/>
              <a:gd name="connsiteY104" fmla="*/ 1992498 h 2240205"/>
              <a:gd name="connsiteX105" fmla="*/ 2718916 w 12192000"/>
              <a:gd name="connsiteY105" fmla="*/ 1990867 h 2240205"/>
              <a:gd name="connsiteX106" fmla="*/ 2713522 w 12192000"/>
              <a:gd name="connsiteY106" fmla="*/ 1990173 h 2240205"/>
              <a:gd name="connsiteX107" fmla="*/ 2476147 w 12192000"/>
              <a:gd name="connsiteY107" fmla="*/ 1998305 h 2240205"/>
              <a:gd name="connsiteX108" fmla="*/ 2373568 w 12192000"/>
              <a:gd name="connsiteY108" fmla="*/ 2003219 h 2240205"/>
              <a:gd name="connsiteX109" fmla="*/ 2287219 w 12192000"/>
              <a:gd name="connsiteY109" fmla="*/ 1998750 h 2240205"/>
              <a:gd name="connsiteX110" fmla="*/ 2243069 w 12192000"/>
              <a:gd name="connsiteY110" fmla="*/ 2005321 h 2240205"/>
              <a:gd name="connsiteX111" fmla="*/ 2164831 w 12192000"/>
              <a:gd name="connsiteY111" fmla="*/ 2010143 h 2240205"/>
              <a:gd name="connsiteX112" fmla="*/ 2085228 w 12192000"/>
              <a:gd name="connsiteY112" fmla="*/ 2046431 h 2240205"/>
              <a:gd name="connsiteX113" fmla="*/ 2058061 w 12192000"/>
              <a:gd name="connsiteY113" fmla="*/ 2047942 h 2240205"/>
              <a:gd name="connsiteX114" fmla="*/ 2042244 w 12192000"/>
              <a:gd name="connsiteY114" fmla="*/ 2055560 h 2240205"/>
              <a:gd name="connsiteX115" fmla="*/ 1877728 w 12192000"/>
              <a:gd name="connsiteY115" fmla="*/ 2101004 h 2240205"/>
              <a:gd name="connsiteX116" fmla="*/ 1759056 w 12192000"/>
              <a:gd name="connsiteY116" fmla="*/ 2125608 h 2240205"/>
              <a:gd name="connsiteX117" fmla="*/ 1637948 w 12192000"/>
              <a:gd name="connsiteY117" fmla="*/ 2172597 h 2240205"/>
              <a:gd name="connsiteX118" fmla="*/ 1434549 w 12192000"/>
              <a:gd name="connsiteY118" fmla="*/ 2234522 h 2240205"/>
              <a:gd name="connsiteX119" fmla="*/ 1370962 w 12192000"/>
              <a:gd name="connsiteY119" fmla="*/ 2237474 h 2240205"/>
              <a:gd name="connsiteX120" fmla="*/ 1356367 w 12192000"/>
              <a:gd name="connsiteY120" fmla="*/ 2235089 h 2240205"/>
              <a:gd name="connsiteX121" fmla="*/ 1279765 w 12192000"/>
              <a:gd name="connsiteY121" fmla="*/ 2229639 h 2240205"/>
              <a:gd name="connsiteX122" fmla="*/ 1195347 w 12192000"/>
              <a:gd name="connsiteY122" fmla="*/ 2212354 h 2240205"/>
              <a:gd name="connsiteX123" fmla="*/ 970251 w 12192000"/>
              <a:gd name="connsiteY123" fmla="*/ 2221029 h 2240205"/>
              <a:gd name="connsiteX124" fmla="*/ 812914 w 12192000"/>
              <a:gd name="connsiteY124" fmla="*/ 2210095 h 2240205"/>
              <a:gd name="connsiteX125" fmla="*/ 776382 w 12192000"/>
              <a:gd name="connsiteY125" fmla="*/ 2204512 h 2240205"/>
              <a:gd name="connsiteX126" fmla="*/ 597225 w 12192000"/>
              <a:gd name="connsiteY126" fmla="*/ 2180999 h 2240205"/>
              <a:gd name="connsiteX127" fmla="*/ 520671 w 12192000"/>
              <a:gd name="connsiteY127" fmla="*/ 2180980 h 2240205"/>
              <a:gd name="connsiteX128" fmla="*/ 515024 w 12192000"/>
              <a:gd name="connsiteY128" fmla="*/ 2179258 h 2240205"/>
              <a:gd name="connsiteX129" fmla="*/ 413835 w 12192000"/>
              <a:gd name="connsiteY129" fmla="*/ 2156783 h 2240205"/>
              <a:gd name="connsiteX130" fmla="*/ 376513 w 12192000"/>
              <a:gd name="connsiteY130" fmla="*/ 2154014 h 2240205"/>
              <a:gd name="connsiteX131" fmla="*/ 273386 w 12192000"/>
              <a:gd name="connsiteY131" fmla="*/ 2142551 h 2240205"/>
              <a:gd name="connsiteX132" fmla="*/ 77641 w 12192000"/>
              <a:gd name="connsiteY132" fmla="*/ 2126835 h 2240205"/>
              <a:gd name="connsiteX133" fmla="*/ 37645 w 12192000"/>
              <a:gd name="connsiteY133" fmla="*/ 2115401 h 2240205"/>
              <a:gd name="connsiteX134" fmla="*/ 4572 w 12192000"/>
              <a:gd name="connsiteY134" fmla="*/ 2111091 h 2240205"/>
              <a:gd name="connsiteX135" fmla="*/ 0 w 12192000"/>
              <a:gd name="connsiteY135" fmla="*/ 2110468 h 2240205"/>
              <a:gd name="connsiteX136" fmla="*/ 0 w 12192000"/>
              <a:gd name="connsiteY13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750383 w 12192000"/>
              <a:gd name="connsiteY33" fmla="*/ 1097387 h 2240205"/>
              <a:gd name="connsiteX34" fmla="*/ 8665605 w 12192000"/>
              <a:gd name="connsiteY34" fmla="*/ 1110791 h 2240205"/>
              <a:gd name="connsiteX35" fmla="*/ 8584946 w 12192000"/>
              <a:gd name="connsiteY35" fmla="*/ 1135226 h 2240205"/>
              <a:gd name="connsiteX36" fmla="*/ 8419755 w 12192000"/>
              <a:gd name="connsiteY36" fmla="*/ 1216260 h 2240205"/>
              <a:gd name="connsiteX37" fmla="*/ 8411626 w 12192000"/>
              <a:gd name="connsiteY37" fmla="*/ 1214397 h 2240205"/>
              <a:gd name="connsiteX38" fmla="*/ 8363469 w 12192000"/>
              <a:gd name="connsiteY38" fmla="*/ 1246658 h 2240205"/>
              <a:gd name="connsiteX39" fmla="*/ 8275497 w 12192000"/>
              <a:gd name="connsiteY39" fmla="*/ 1264396 h 2240205"/>
              <a:gd name="connsiteX40" fmla="*/ 8074238 w 12192000"/>
              <a:gd name="connsiteY40" fmla="*/ 1301895 h 2240205"/>
              <a:gd name="connsiteX41" fmla="*/ 7942099 w 12192000"/>
              <a:gd name="connsiteY41" fmla="*/ 1336332 h 2240205"/>
              <a:gd name="connsiteX42" fmla="*/ 7902328 w 12192000"/>
              <a:gd name="connsiteY42" fmla="*/ 1345865 h 2240205"/>
              <a:gd name="connsiteX43" fmla="*/ 7840612 w 12192000"/>
              <a:gd name="connsiteY43" fmla="*/ 1369373 h 2240205"/>
              <a:gd name="connsiteX44" fmla="*/ 7786819 w 12192000"/>
              <a:gd name="connsiteY44" fmla="*/ 1378970 h 2240205"/>
              <a:gd name="connsiteX45" fmla="*/ 7548172 w 12192000"/>
              <a:gd name="connsiteY45" fmla="*/ 1417460 h 2240205"/>
              <a:gd name="connsiteX46" fmla="*/ 7483437 w 12192000"/>
              <a:gd name="connsiteY46" fmla="*/ 1478152 h 2240205"/>
              <a:gd name="connsiteX47" fmla="*/ 7377870 w 12192000"/>
              <a:gd name="connsiteY47" fmla="*/ 1523319 h 2240205"/>
              <a:gd name="connsiteX48" fmla="*/ 7230737 w 12192000"/>
              <a:gd name="connsiteY48" fmla="*/ 1562633 h 2240205"/>
              <a:gd name="connsiteX49" fmla="*/ 7224458 w 12192000"/>
              <a:gd name="connsiteY49" fmla="*/ 1573008 h 2240205"/>
              <a:gd name="connsiteX50" fmla="*/ 7183121 w 12192000"/>
              <a:gd name="connsiteY50" fmla="*/ 1595162 h 2240205"/>
              <a:gd name="connsiteX51" fmla="*/ 7164601 w 12192000"/>
              <a:gd name="connsiteY51" fmla="*/ 1606490 h 2240205"/>
              <a:gd name="connsiteX52" fmla="*/ 6900177 w 12192000"/>
              <a:gd name="connsiteY52" fmla="*/ 1636016 h 2240205"/>
              <a:gd name="connsiteX53" fmla="*/ 6795372 w 12192000"/>
              <a:gd name="connsiteY53" fmla="*/ 1644845 h 2240205"/>
              <a:gd name="connsiteX54" fmla="*/ 6692251 w 12192000"/>
              <a:gd name="connsiteY54" fmla="*/ 1656357 h 2240205"/>
              <a:gd name="connsiteX55" fmla="*/ 6655235 w 12192000"/>
              <a:gd name="connsiteY55" fmla="*/ 1661869 h 2240205"/>
              <a:gd name="connsiteX56" fmla="*/ 6554894 w 12192000"/>
              <a:gd name="connsiteY56" fmla="*/ 1664428 h 2240205"/>
              <a:gd name="connsiteX57" fmla="*/ 6516595 w 12192000"/>
              <a:gd name="connsiteY57" fmla="*/ 1667475 h 2240205"/>
              <a:gd name="connsiteX58" fmla="*/ 6508541 w 12192000"/>
              <a:gd name="connsiteY58" fmla="*/ 1668757 h 2240205"/>
              <a:gd name="connsiteX59" fmla="*/ 6471012 w 12192000"/>
              <a:gd name="connsiteY59" fmla="*/ 1678604 h 2240205"/>
              <a:gd name="connsiteX60" fmla="*/ 6364035 w 12192000"/>
              <a:gd name="connsiteY60" fmla="*/ 1667683 h 2240205"/>
              <a:gd name="connsiteX61" fmla="*/ 6243319 w 12192000"/>
              <a:gd name="connsiteY61" fmla="*/ 1695560 h 2240205"/>
              <a:gd name="connsiteX62" fmla="*/ 6098321 w 12192000"/>
              <a:gd name="connsiteY62" fmla="*/ 1721646 h 2240205"/>
              <a:gd name="connsiteX63" fmla="*/ 5880652 w 12192000"/>
              <a:gd name="connsiteY63" fmla="*/ 1779643 h 2240205"/>
              <a:gd name="connsiteX64" fmla="*/ 5785959 w 12192000"/>
              <a:gd name="connsiteY64" fmla="*/ 1775307 h 2240205"/>
              <a:gd name="connsiteX65" fmla="*/ 5643534 w 12192000"/>
              <a:gd name="connsiteY65" fmla="*/ 1802919 h 2240205"/>
              <a:gd name="connsiteX66" fmla="*/ 5518799 w 12192000"/>
              <a:gd name="connsiteY66" fmla="*/ 1818312 h 2240205"/>
              <a:gd name="connsiteX67" fmla="*/ 5505014 w 12192000"/>
              <a:gd name="connsiteY67" fmla="*/ 1819259 h 2240205"/>
              <a:gd name="connsiteX68" fmla="*/ 5453307 w 12192000"/>
              <a:gd name="connsiteY68" fmla="*/ 1815450 h 2240205"/>
              <a:gd name="connsiteX69" fmla="*/ 5221533 w 12192000"/>
              <a:gd name="connsiteY69" fmla="*/ 1846950 h 2240205"/>
              <a:gd name="connsiteX70" fmla="*/ 5149802 w 12192000"/>
              <a:gd name="connsiteY70" fmla="*/ 1844846 h 2240205"/>
              <a:gd name="connsiteX71" fmla="*/ 5114927 w 12192000"/>
              <a:gd name="connsiteY71" fmla="*/ 1847827 h 2240205"/>
              <a:gd name="connsiteX72" fmla="*/ 5108970 w 12192000"/>
              <a:gd name="connsiteY72" fmla="*/ 1847935 h 2240205"/>
              <a:gd name="connsiteX73" fmla="*/ 5067961 w 12192000"/>
              <a:gd name="connsiteY73" fmla="*/ 1845917 h 2240205"/>
              <a:gd name="connsiteX74" fmla="*/ 5007075 w 12192000"/>
              <a:gd name="connsiteY74" fmla="*/ 1838626 h 2240205"/>
              <a:gd name="connsiteX75" fmla="*/ 4944087 w 12192000"/>
              <a:gd name="connsiteY75" fmla="*/ 1823332 h 2240205"/>
              <a:gd name="connsiteX76" fmla="*/ 4907662 w 12192000"/>
              <a:gd name="connsiteY76" fmla="*/ 1816900 h 2240205"/>
              <a:gd name="connsiteX77" fmla="*/ 4882386 w 12192000"/>
              <a:gd name="connsiteY77" fmla="*/ 1809844 h 2240205"/>
              <a:gd name="connsiteX78" fmla="*/ 4811440 w 12192000"/>
              <a:gd name="connsiteY78" fmla="*/ 1804655 h 2240205"/>
              <a:gd name="connsiteX79" fmla="*/ 4691075 w 12192000"/>
              <a:gd name="connsiteY79" fmla="*/ 1801389 h 2240205"/>
              <a:gd name="connsiteX80" fmla="*/ 4640313 w 12192000"/>
              <a:gd name="connsiteY80" fmla="*/ 1784307 h 2240205"/>
              <a:gd name="connsiteX81" fmla="*/ 4536503 w 12192000"/>
              <a:gd name="connsiteY81" fmla="*/ 1785334 h 2240205"/>
              <a:gd name="connsiteX82" fmla="*/ 4513724 w 12192000"/>
              <a:gd name="connsiteY82" fmla="*/ 1791996 h 2240205"/>
              <a:gd name="connsiteX83" fmla="*/ 4459810 w 12192000"/>
              <a:gd name="connsiteY83" fmla="*/ 1797886 h 2240205"/>
              <a:gd name="connsiteX84" fmla="*/ 4379064 w 12192000"/>
              <a:gd name="connsiteY84" fmla="*/ 1817177 h 2240205"/>
              <a:gd name="connsiteX85" fmla="*/ 4290981 w 12192000"/>
              <a:gd name="connsiteY85" fmla="*/ 1839677 h 2240205"/>
              <a:gd name="connsiteX86" fmla="*/ 4238372 w 12192000"/>
              <a:gd name="connsiteY86" fmla="*/ 1851480 h 2240205"/>
              <a:gd name="connsiteX87" fmla="*/ 4232517 w 12192000"/>
              <a:gd name="connsiteY87" fmla="*/ 1852567 h 2240205"/>
              <a:gd name="connsiteX88" fmla="*/ 4191732 w 12192000"/>
              <a:gd name="connsiteY88" fmla="*/ 1857328 h 2240205"/>
              <a:gd name="connsiteX89" fmla="*/ 4065532 w 12192000"/>
              <a:gd name="connsiteY89" fmla="*/ 1855477 h 2240205"/>
              <a:gd name="connsiteX90" fmla="*/ 4028460 w 12192000"/>
              <a:gd name="connsiteY90" fmla="*/ 1855137 h 2240205"/>
              <a:gd name="connsiteX91" fmla="*/ 4002267 w 12192000"/>
              <a:gd name="connsiteY91" fmla="*/ 1852352 h 2240205"/>
              <a:gd name="connsiteX92" fmla="*/ 3931396 w 12192000"/>
              <a:gd name="connsiteY92" fmla="*/ 1858915 h 2240205"/>
              <a:gd name="connsiteX93" fmla="*/ 3812162 w 12192000"/>
              <a:gd name="connsiteY93" fmla="*/ 1875501 h 2240205"/>
              <a:gd name="connsiteX94" fmla="*/ 3758105 w 12192000"/>
              <a:gd name="connsiteY94" fmla="*/ 1871856 h 2240205"/>
              <a:gd name="connsiteX95" fmla="*/ 3567259 w 12192000"/>
              <a:gd name="connsiteY95" fmla="*/ 1893482 h 2240205"/>
              <a:gd name="connsiteX96" fmla="*/ 3405770 w 12192000"/>
              <a:gd name="connsiteY96" fmla="*/ 1904591 h 2240205"/>
              <a:gd name="connsiteX97" fmla="*/ 3280097 w 12192000"/>
              <a:gd name="connsiteY97" fmla="*/ 1919610 h 2240205"/>
              <a:gd name="connsiteX98" fmla="*/ 3009910 w 12192000"/>
              <a:gd name="connsiteY98" fmla="*/ 1957866 h 2240205"/>
              <a:gd name="connsiteX99" fmla="*/ 2995934 w 12192000"/>
              <a:gd name="connsiteY99" fmla="*/ 1967085 h 2240205"/>
              <a:gd name="connsiteX100" fmla="*/ 2942858 w 12192000"/>
              <a:gd name="connsiteY100" fmla="*/ 1981367 h 2240205"/>
              <a:gd name="connsiteX101" fmla="*/ 2875436 w 12192000"/>
              <a:gd name="connsiteY101" fmla="*/ 1996977 h 2240205"/>
              <a:gd name="connsiteX102" fmla="*/ 2874892 w 12192000"/>
              <a:gd name="connsiteY102" fmla="*/ 1996085 h 2240205"/>
              <a:gd name="connsiteX103" fmla="*/ 2843662 w 12192000"/>
              <a:gd name="connsiteY103" fmla="*/ 1992498 h 2240205"/>
              <a:gd name="connsiteX104" fmla="*/ 2718916 w 12192000"/>
              <a:gd name="connsiteY104" fmla="*/ 1990867 h 2240205"/>
              <a:gd name="connsiteX105" fmla="*/ 2713522 w 12192000"/>
              <a:gd name="connsiteY105" fmla="*/ 1990173 h 2240205"/>
              <a:gd name="connsiteX106" fmla="*/ 2476147 w 12192000"/>
              <a:gd name="connsiteY106" fmla="*/ 1998305 h 2240205"/>
              <a:gd name="connsiteX107" fmla="*/ 2373568 w 12192000"/>
              <a:gd name="connsiteY107" fmla="*/ 2003219 h 2240205"/>
              <a:gd name="connsiteX108" fmla="*/ 2287219 w 12192000"/>
              <a:gd name="connsiteY108" fmla="*/ 1998750 h 2240205"/>
              <a:gd name="connsiteX109" fmla="*/ 2243069 w 12192000"/>
              <a:gd name="connsiteY109" fmla="*/ 2005321 h 2240205"/>
              <a:gd name="connsiteX110" fmla="*/ 2164831 w 12192000"/>
              <a:gd name="connsiteY110" fmla="*/ 2010143 h 2240205"/>
              <a:gd name="connsiteX111" fmla="*/ 2085228 w 12192000"/>
              <a:gd name="connsiteY111" fmla="*/ 2046431 h 2240205"/>
              <a:gd name="connsiteX112" fmla="*/ 2058061 w 12192000"/>
              <a:gd name="connsiteY112" fmla="*/ 2047942 h 2240205"/>
              <a:gd name="connsiteX113" fmla="*/ 2042244 w 12192000"/>
              <a:gd name="connsiteY113" fmla="*/ 2055560 h 2240205"/>
              <a:gd name="connsiteX114" fmla="*/ 1877728 w 12192000"/>
              <a:gd name="connsiteY114" fmla="*/ 2101004 h 2240205"/>
              <a:gd name="connsiteX115" fmla="*/ 1759056 w 12192000"/>
              <a:gd name="connsiteY115" fmla="*/ 2125608 h 2240205"/>
              <a:gd name="connsiteX116" fmla="*/ 1637948 w 12192000"/>
              <a:gd name="connsiteY116" fmla="*/ 2172597 h 2240205"/>
              <a:gd name="connsiteX117" fmla="*/ 1434549 w 12192000"/>
              <a:gd name="connsiteY117" fmla="*/ 2234522 h 2240205"/>
              <a:gd name="connsiteX118" fmla="*/ 1370962 w 12192000"/>
              <a:gd name="connsiteY118" fmla="*/ 2237474 h 2240205"/>
              <a:gd name="connsiteX119" fmla="*/ 1356367 w 12192000"/>
              <a:gd name="connsiteY119" fmla="*/ 2235089 h 2240205"/>
              <a:gd name="connsiteX120" fmla="*/ 1279765 w 12192000"/>
              <a:gd name="connsiteY120" fmla="*/ 2229639 h 2240205"/>
              <a:gd name="connsiteX121" fmla="*/ 1195347 w 12192000"/>
              <a:gd name="connsiteY121" fmla="*/ 2212354 h 2240205"/>
              <a:gd name="connsiteX122" fmla="*/ 970251 w 12192000"/>
              <a:gd name="connsiteY122" fmla="*/ 2221029 h 2240205"/>
              <a:gd name="connsiteX123" fmla="*/ 812914 w 12192000"/>
              <a:gd name="connsiteY123" fmla="*/ 2210095 h 2240205"/>
              <a:gd name="connsiteX124" fmla="*/ 776382 w 12192000"/>
              <a:gd name="connsiteY124" fmla="*/ 2204512 h 2240205"/>
              <a:gd name="connsiteX125" fmla="*/ 597225 w 12192000"/>
              <a:gd name="connsiteY125" fmla="*/ 2180999 h 2240205"/>
              <a:gd name="connsiteX126" fmla="*/ 520671 w 12192000"/>
              <a:gd name="connsiteY126" fmla="*/ 2180980 h 2240205"/>
              <a:gd name="connsiteX127" fmla="*/ 515024 w 12192000"/>
              <a:gd name="connsiteY127" fmla="*/ 2179258 h 2240205"/>
              <a:gd name="connsiteX128" fmla="*/ 413835 w 12192000"/>
              <a:gd name="connsiteY128" fmla="*/ 2156783 h 2240205"/>
              <a:gd name="connsiteX129" fmla="*/ 376513 w 12192000"/>
              <a:gd name="connsiteY129" fmla="*/ 2154014 h 2240205"/>
              <a:gd name="connsiteX130" fmla="*/ 273386 w 12192000"/>
              <a:gd name="connsiteY130" fmla="*/ 2142551 h 2240205"/>
              <a:gd name="connsiteX131" fmla="*/ 77641 w 12192000"/>
              <a:gd name="connsiteY131" fmla="*/ 2126835 h 2240205"/>
              <a:gd name="connsiteX132" fmla="*/ 37645 w 12192000"/>
              <a:gd name="connsiteY132" fmla="*/ 2115401 h 2240205"/>
              <a:gd name="connsiteX133" fmla="*/ 4572 w 12192000"/>
              <a:gd name="connsiteY133" fmla="*/ 2111091 h 2240205"/>
              <a:gd name="connsiteX134" fmla="*/ 0 w 12192000"/>
              <a:gd name="connsiteY134" fmla="*/ 2110468 h 2240205"/>
              <a:gd name="connsiteX135" fmla="*/ 0 w 12192000"/>
              <a:gd name="connsiteY13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42099 w 12192000"/>
              <a:gd name="connsiteY40" fmla="*/ 1336332 h 2240205"/>
              <a:gd name="connsiteX41" fmla="*/ 7902328 w 12192000"/>
              <a:gd name="connsiteY41" fmla="*/ 1345865 h 2240205"/>
              <a:gd name="connsiteX42" fmla="*/ 7840612 w 12192000"/>
              <a:gd name="connsiteY42" fmla="*/ 1369373 h 2240205"/>
              <a:gd name="connsiteX43" fmla="*/ 7786819 w 12192000"/>
              <a:gd name="connsiteY43" fmla="*/ 1378970 h 2240205"/>
              <a:gd name="connsiteX44" fmla="*/ 7548172 w 12192000"/>
              <a:gd name="connsiteY44" fmla="*/ 1417460 h 2240205"/>
              <a:gd name="connsiteX45" fmla="*/ 7483437 w 12192000"/>
              <a:gd name="connsiteY45" fmla="*/ 1478152 h 2240205"/>
              <a:gd name="connsiteX46" fmla="*/ 7377870 w 12192000"/>
              <a:gd name="connsiteY46" fmla="*/ 1523319 h 2240205"/>
              <a:gd name="connsiteX47" fmla="*/ 7230737 w 12192000"/>
              <a:gd name="connsiteY47" fmla="*/ 1562633 h 2240205"/>
              <a:gd name="connsiteX48" fmla="*/ 7224458 w 12192000"/>
              <a:gd name="connsiteY48" fmla="*/ 1573008 h 2240205"/>
              <a:gd name="connsiteX49" fmla="*/ 7183121 w 12192000"/>
              <a:gd name="connsiteY49" fmla="*/ 1595162 h 2240205"/>
              <a:gd name="connsiteX50" fmla="*/ 7164601 w 12192000"/>
              <a:gd name="connsiteY50" fmla="*/ 1606490 h 2240205"/>
              <a:gd name="connsiteX51" fmla="*/ 6900177 w 12192000"/>
              <a:gd name="connsiteY51" fmla="*/ 1636016 h 2240205"/>
              <a:gd name="connsiteX52" fmla="*/ 6795372 w 12192000"/>
              <a:gd name="connsiteY52" fmla="*/ 1644845 h 2240205"/>
              <a:gd name="connsiteX53" fmla="*/ 6692251 w 12192000"/>
              <a:gd name="connsiteY53" fmla="*/ 1656357 h 2240205"/>
              <a:gd name="connsiteX54" fmla="*/ 6655235 w 12192000"/>
              <a:gd name="connsiteY54" fmla="*/ 1661869 h 2240205"/>
              <a:gd name="connsiteX55" fmla="*/ 6554894 w 12192000"/>
              <a:gd name="connsiteY55" fmla="*/ 1664428 h 2240205"/>
              <a:gd name="connsiteX56" fmla="*/ 6516595 w 12192000"/>
              <a:gd name="connsiteY56" fmla="*/ 1667475 h 2240205"/>
              <a:gd name="connsiteX57" fmla="*/ 6508541 w 12192000"/>
              <a:gd name="connsiteY57" fmla="*/ 1668757 h 2240205"/>
              <a:gd name="connsiteX58" fmla="*/ 6471012 w 12192000"/>
              <a:gd name="connsiteY58" fmla="*/ 1678604 h 2240205"/>
              <a:gd name="connsiteX59" fmla="*/ 6364035 w 12192000"/>
              <a:gd name="connsiteY59" fmla="*/ 1667683 h 2240205"/>
              <a:gd name="connsiteX60" fmla="*/ 6243319 w 12192000"/>
              <a:gd name="connsiteY60" fmla="*/ 1695560 h 2240205"/>
              <a:gd name="connsiteX61" fmla="*/ 6098321 w 12192000"/>
              <a:gd name="connsiteY61" fmla="*/ 1721646 h 2240205"/>
              <a:gd name="connsiteX62" fmla="*/ 5880652 w 12192000"/>
              <a:gd name="connsiteY62" fmla="*/ 1779643 h 2240205"/>
              <a:gd name="connsiteX63" fmla="*/ 5785959 w 12192000"/>
              <a:gd name="connsiteY63" fmla="*/ 1775307 h 2240205"/>
              <a:gd name="connsiteX64" fmla="*/ 5643534 w 12192000"/>
              <a:gd name="connsiteY64" fmla="*/ 1802919 h 2240205"/>
              <a:gd name="connsiteX65" fmla="*/ 5518799 w 12192000"/>
              <a:gd name="connsiteY65" fmla="*/ 1818312 h 2240205"/>
              <a:gd name="connsiteX66" fmla="*/ 5505014 w 12192000"/>
              <a:gd name="connsiteY66" fmla="*/ 1819259 h 2240205"/>
              <a:gd name="connsiteX67" fmla="*/ 5453307 w 12192000"/>
              <a:gd name="connsiteY67" fmla="*/ 1815450 h 2240205"/>
              <a:gd name="connsiteX68" fmla="*/ 5221533 w 12192000"/>
              <a:gd name="connsiteY68" fmla="*/ 1846950 h 2240205"/>
              <a:gd name="connsiteX69" fmla="*/ 5149802 w 12192000"/>
              <a:gd name="connsiteY69" fmla="*/ 1844846 h 2240205"/>
              <a:gd name="connsiteX70" fmla="*/ 5114927 w 12192000"/>
              <a:gd name="connsiteY70" fmla="*/ 1847827 h 2240205"/>
              <a:gd name="connsiteX71" fmla="*/ 5108970 w 12192000"/>
              <a:gd name="connsiteY71" fmla="*/ 1847935 h 2240205"/>
              <a:gd name="connsiteX72" fmla="*/ 5067961 w 12192000"/>
              <a:gd name="connsiteY72" fmla="*/ 1845917 h 2240205"/>
              <a:gd name="connsiteX73" fmla="*/ 5007075 w 12192000"/>
              <a:gd name="connsiteY73" fmla="*/ 1838626 h 2240205"/>
              <a:gd name="connsiteX74" fmla="*/ 4944087 w 12192000"/>
              <a:gd name="connsiteY74" fmla="*/ 1823332 h 2240205"/>
              <a:gd name="connsiteX75" fmla="*/ 4907662 w 12192000"/>
              <a:gd name="connsiteY75" fmla="*/ 1816900 h 2240205"/>
              <a:gd name="connsiteX76" fmla="*/ 4882386 w 12192000"/>
              <a:gd name="connsiteY76" fmla="*/ 1809844 h 2240205"/>
              <a:gd name="connsiteX77" fmla="*/ 4811440 w 12192000"/>
              <a:gd name="connsiteY77" fmla="*/ 1804655 h 2240205"/>
              <a:gd name="connsiteX78" fmla="*/ 4691075 w 12192000"/>
              <a:gd name="connsiteY78" fmla="*/ 1801389 h 2240205"/>
              <a:gd name="connsiteX79" fmla="*/ 4640313 w 12192000"/>
              <a:gd name="connsiteY79" fmla="*/ 1784307 h 2240205"/>
              <a:gd name="connsiteX80" fmla="*/ 4536503 w 12192000"/>
              <a:gd name="connsiteY80" fmla="*/ 1785334 h 2240205"/>
              <a:gd name="connsiteX81" fmla="*/ 4513724 w 12192000"/>
              <a:gd name="connsiteY81" fmla="*/ 1791996 h 2240205"/>
              <a:gd name="connsiteX82" fmla="*/ 4459810 w 12192000"/>
              <a:gd name="connsiteY82" fmla="*/ 1797886 h 2240205"/>
              <a:gd name="connsiteX83" fmla="*/ 4379064 w 12192000"/>
              <a:gd name="connsiteY83" fmla="*/ 1817177 h 2240205"/>
              <a:gd name="connsiteX84" fmla="*/ 4290981 w 12192000"/>
              <a:gd name="connsiteY84" fmla="*/ 1839677 h 2240205"/>
              <a:gd name="connsiteX85" fmla="*/ 4238372 w 12192000"/>
              <a:gd name="connsiteY85" fmla="*/ 1851480 h 2240205"/>
              <a:gd name="connsiteX86" fmla="*/ 4232517 w 12192000"/>
              <a:gd name="connsiteY86" fmla="*/ 1852567 h 2240205"/>
              <a:gd name="connsiteX87" fmla="*/ 4191732 w 12192000"/>
              <a:gd name="connsiteY87" fmla="*/ 1857328 h 2240205"/>
              <a:gd name="connsiteX88" fmla="*/ 4065532 w 12192000"/>
              <a:gd name="connsiteY88" fmla="*/ 1855477 h 2240205"/>
              <a:gd name="connsiteX89" fmla="*/ 4028460 w 12192000"/>
              <a:gd name="connsiteY89" fmla="*/ 1855137 h 2240205"/>
              <a:gd name="connsiteX90" fmla="*/ 4002267 w 12192000"/>
              <a:gd name="connsiteY90" fmla="*/ 1852352 h 2240205"/>
              <a:gd name="connsiteX91" fmla="*/ 3931396 w 12192000"/>
              <a:gd name="connsiteY91" fmla="*/ 1858915 h 2240205"/>
              <a:gd name="connsiteX92" fmla="*/ 3812162 w 12192000"/>
              <a:gd name="connsiteY92" fmla="*/ 1875501 h 2240205"/>
              <a:gd name="connsiteX93" fmla="*/ 3758105 w 12192000"/>
              <a:gd name="connsiteY93" fmla="*/ 1871856 h 2240205"/>
              <a:gd name="connsiteX94" fmla="*/ 3567259 w 12192000"/>
              <a:gd name="connsiteY94" fmla="*/ 1893482 h 2240205"/>
              <a:gd name="connsiteX95" fmla="*/ 3405770 w 12192000"/>
              <a:gd name="connsiteY95" fmla="*/ 1904591 h 2240205"/>
              <a:gd name="connsiteX96" fmla="*/ 3280097 w 12192000"/>
              <a:gd name="connsiteY96" fmla="*/ 1919610 h 2240205"/>
              <a:gd name="connsiteX97" fmla="*/ 3009910 w 12192000"/>
              <a:gd name="connsiteY97" fmla="*/ 1957866 h 2240205"/>
              <a:gd name="connsiteX98" fmla="*/ 2995934 w 12192000"/>
              <a:gd name="connsiteY98" fmla="*/ 1967085 h 2240205"/>
              <a:gd name="connsiteX99" fmla="*/ 2942858 w 12192000"/>
              <a:gd name="connsiteY99" fmla="*/ 1981367 h 2240205"/>
              <a:gd name="connsiteX100" fmla="*/ 2875436 w 12192000"/>
              <a:gd name="connsiteY100" fmla="*/ 1996977 h 2240205"/>
              <a:gd name="connsiteX101" fmla="*/ 2874892 w 12192000"/>
              <a:gd name="connsiteY101" fmla="*/ 1996085 h 2240205"/>
              <a:gd name="connsiteX102" fmla="*/ 2843662 w 12192000"/>
              <a:gd name="connsiteY102" fmla="*/ 1992498 h 2240205"/>
              <a:gd name="connsiteX103" fmla="*/ 2718916 w 12192000"/>
              <a:gd name="connsiteY103" fmla="*/ 1990867 h 2240205"/>
              <a:gd name="connsiteX104" fmla="*/ 2713522 w 12192000"/>
              <a:gd name="connsiteY104" fmla="*/ 1990173 h 2240205"/>
              <a:gd name="connsiteX105" fmla="*/ 2476147 w 12192000"/>
              <a:gd name="connsiteY105" fmla="*/ 1998305 h 2240205"/>
              <a:gd name="connsiteX106" fmla="*/ 2373568 w 12192000"/>
              <a:gd name="connsiteY106" fmla="*/ 2003219 h 2240205"/>
              <a:gd name="connsiteX107" fmla="*/ 2287219 w 12192000"/>
              <a:gd name="connsiteY107" fmla="*/ 1998750 h 2240205"/>
              <a:gd name="connsiteX108" fmla="*/ 2243069 w 12192000"/>
              <a:gd name="connsiteY108" fmla="*/ 2005321 h 2240205"/>
              <a:gd name="connsiteX109" fmla="*/ 2164831 w 12192000"/>
              <a:gd name="connsiteY109" fmla="*/ 2010143 h 2240205"/>
              <a:gd name="connsiteX110" fmla="*/ 2085228 w 12192000"/>
              <a:gd name="connsiteY110" fmla="*/ 2046431 h 2240205"/>
              <a:gd name="connsiteX111" fmla="*/ 2058061 w 12192000"/>
              <a:gd name="connsiteY111" fmla="*/ 2047942 h 2240205"/>
              <a:gd name="connsiteX112" fmla="*/ 2042244 w 12192000"/>
              <a:gd name="connsiteY112" fmla="*/ 2055560 h 2240205"/>
              <a:gd name="connsiteX113" fmla="*/ 1877728 w 12192000"/>
              <a:gd name="connsiteY113" fmla="*/ 2101004 h 2240205"/>
              <a:gd name="connsiteX114" fmla="*/ 1759056 w 12192000"/>
              <a:gd name="connsiteY114" fmla="*/ 2125608 h 2240205"/>
              <a:gd name="connsiteX115" fmla="*/ 1637948 w 12192000"/>
              <a:gd name="connsiteY115" fmla="*/ 2172597 h 2240205"/>
              <a:gd name="connsiteX116" fmla="*/ 1434549 w 12192000"/>
              <a:gd name="connsiteY116" fmla="*/ 2234522 h 2240205"/>
              <a:gd name="connsiteX117" fmla="*/ 1370962 w 12192000"/>
              <a:gd name="connsiteY117" fmla="*/ 2237474 h 2240205"/>
              <a:gd name="connsiteX118" fmla="*/ 1356367 w 12192000"/>
              <a:gd name="connsiteY118" fmla="*/ 2235089 h 2240205"/>
              <a:gd name="connsiteX119" fmla="*/ 1279765 w 12192000"/>
              <a:gd name="connsiteY119" fmla="*/ 2229639 h 2240205"/>
              <a:gd name="connsiteX120" fmla="*/ 1195347 w 12192000"/>
              <a:gd name="connsiteY120" fmla="*/ 2212354 h 2240205"/>
              <a:gd name="connsiteX121" fmla="*/ 970251 w 12192000"/>
              <a:gd name="connsiteY121" fmla="*/ 2221029 h 2240205"/>
              <a:gd name="connsiteX122" fmla="*/ 812914 w 12192000"/>
              <a:gd name="connsiteY122" fmla="*/ 2210095 h 2240205"/>
              <a:gd name="connsiteX123" fmla="*/ 776382 w 12192000"/>
              <a:gd name="connsiteY123" fmla="*/ 2204512 h 2240205"/>
              <a:gd name="connsiteX124" fmla="*/ 597225 w 12192000"/>
              <a:gd name="connsiteY124" fmla="*/ 2180999 h 2240205"/>
              <a:gd name="connsiteX125" fmla="*/ 520671 w 12192000"/>
              <a:gd name="connsiteY125" fmla="*/ 2180980 h 2240205"/>
              <a:gd name="connsiteX126" fmla="*/ 515024 w 12192000"/>
              <a:gd name="connsiteY126" fmla="*/ 2179258 h 2240205"/>
              <a:gd name="connsiteX127" fmla="*/ 413835 w 12192000"/>
              <a:gd name="connsiteY127" fmla="*/ 2156783 h 2240205"/>
              <a:gd name="connsiteX128" fmla="*/ 376513 w 12192000"/>
              <a:gd name="connsiteY128" fmla="*/ 2154014 h 2240205"/>
              <a:gd name="connsiteX129" fmla="*/ 273386 w 12192000"/>
              <a:gd name="connsiteY129" fmla="*/ 2142551 h 2240205"/>
              <a:gd name="connsiteX130" fmla="*/ 77641 w 12192000"/>
              <a:gd name="connsiteY130" fmla="*/ 2126835 h 2240205"/>
              <a:gd name="connsiteX131" fmla="*/ 37645 w 12192000"/>
              <a:gd name="connsiteY131" fmla="*/ 2115401 h 2240205"/>
              <a:gd name="connsiteX132" fmla="*/ 4572 w 12192000"/>
              <a:gd name="connsiteY132" fmla="*/ 2111091 h 2240205"/>
              <a:gd name="connsiteX133" fmla="*/ 0 w 12192000"/>
              <a:gd name="connsiteY133" fmla="*/ 2110468 h 2240205"/>
              <a:gd name="connsiteX134" fmla="*/ 0 w 12192000"/>
              <a:gd name="connsiteY13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42099 w 12192000"/>
              <a:gd name="connsiteY40" fmla="*/ 1336332 h 2240205"/>
              <a:gd name="connsiteX41" fmla="*/ 7902328 w 12192000"/>
              <a:gd name="connsiteY41" fmla="*/ 1345865 h 2240205"/>
              <a:gd name="connsiteX42" fmla="*/ 7840612 w 12192000"/>
              <a:gd name="connsiteY42" fmla="*/ 1369373 h 2240205"/>
              <a:gd name="connsiteX43" fmla="*/ 7786819 w 12192000"/>
              <a:gd name="connsiteY43" fmla="*/ 1378970 h 2240205"/>
              <a:gd name="connsiteX44" fmla="*/ 7548172 w 12192000"/>
              <a:gd name="connsiteY44" fmla="*/ 1417460 h 2240205"/>
              <a:gd name="connsiteX45" fmla="*/ 7483437 w 12192000"/>
              <a:gd name="connsiteY45" fmla="*/ 1478152 h 2240205"/>
              <a:gd name="connsiteX46" fmla="*/ 7377870 w 12192000"/>
              <a:gd name="connsiteY46" fmla="*/ 1523319 h 2240205"/>
              <a:gd name="connsiteX47" fmla="*/ 7230737 w 12192000"/>
              <a:gd name="connsiteY47" fmla="*/ 1562633 h 2240205"/>
              <a:gd name="connsiteX48" fmla="*/ 7224458 w 12192000"/>
              <a:gd name="connsiteY48" fmla="*/ 1573008 h 2240205"/>
              <a:gd name="connsiteX49" fmla="*/ 7183121 w 12192000"/>
              <a:gd name="connsiteY49" fmla="*/ 1595162 h 2240205"/>
              <a:gd name="connsiteX50" fmla="*/ 7164601 w 12192000"/>
              <a:gd name="connsiteY50" fmla="*/ 1606490 h 2240205"/>
              <a:gd name="connsiteX51" fmla="*/ 6900177 w 12192000"/>
              <a:gd name="connsiteY51" fmla="*/ 1636016 h 2240205"/>
              <a:gd name="connsiteX52" fmla="*/ 6795372 w 12192000"/>
              <a:gd name="connsiteY52" fmla="*/ 1644845 h 2240205"/>
              <a:gd name="connsiteX53" fmla="*/ 6692251 w 12192000"/>
              <a:gd name="connsiteY53" fmla="*/ 1656357 h 2240205"/>
              <a:gd name="connsiteX54" fmla="*/ 6655235 w 12192000"/>
              <a:gd name="connsiteY54" fmla="*/ 1661869 h 2240205"/>
              <a:gd name="connsiteX55" fmla="*/ 6554894 w 12192000"/>
              <a:gd name="connsiteY55" fmla="*/ 1664428 h 2240205"/>
              <a:gd name="connsiteX56" fmla="*/ 6516595 w 12192000"/>
              <a:gd name="connsiteY56" fmla="*/ 1667475 h 2240205"/>
              <a:gd name="connsiteX57" fmla="*/ 6508541 w 12192000"/>
              <a:gd name="connsiteY57" fmla="*/ 1668757 h 2240205"/>
              <a:gd name="connsiteX58" fmla="*/ 6471012 w 12192000"/>
              <a:gd name="connsiteY58" fmla="*/ 1678604 h 2240205"/>
              <a:gd name="connsiteX59" fmla="*/ 6364035 w 12192000"/>
              <a:gd name="connsiteY59" fmla="*/ 1667683 h 2240205"/>
              <a:gd name="connsiteX60" fmla="*/ 6243319 w 12192000"/>
              <a:gd name="connsiteY60" fmla="*/ 1695560 h 2240205"/>
              <a:gd name="connsiteX61" fmla="*/ 6098321 w 12192000"/>
              <a:gd name="connsiteY61" fmla="*/ 1721646 h 2240205"/>
              <a:gd name="connsiteX62" fmla="*/ 5880652 w 12192000"/>
              <a:gd name="connsiteY62" fmla="*/ 1779643 h 2240205"/>
              <a:gd name="connsiteX63" fmla="*/ 5785959 w 12192000"/>
              <a:gd name="connsiteY63" fmla="*/ 1775307 h 2240205"/>
              <a:gd name="connsiteX64" fmla="*/ 5643534 w 12192000"/>
              <a:gd name="connsiteY64" fmla="*/ 1802919 h 2240205"/>
              <a:gd name="connsiteX65" fmla="*/ 5518799 w 12192000"/>
              <a:gd name="connsiteY65" fmla="*/ 1818312 h 2240205"/>
              <a:gd name="connsiteX66" fmla="*/ 5505014 w 12192000"/>
              <a:gd name="connsiteY66" fmla="*/ 1819259 h 2240205"/>
              <a:gd name="connsiteX67" fmla="*/ 5453307 w 12192000"/>
              <a:gd name="connsiteY67" fmla="*/ 1815450 h 2240205"/>
              <a:gd name="connsiteX68" fmla="*/ 5221533 w 12192000"/>
              <a:gd name="connsiteY68" fmla="*/ 1846950 h 2240205"/>
              <a:gd name="connsiteX69" fmla="*/ 5149802 w 12192000"/>
              <a:gd name="connsiteY69" fmla="*/ 1844846 h 2240205"/>
              <a:gd name="connsiteX70" fmla="*/ 5114927 w 12192000"/>
              <a:gd name="connsiteY70" fmla="*/ 1847827 h 2240205"/>
              <a:gd name="connsiteX71" fmla="*/ 5108970 w 12192000"/>
              <a:gd name="connsiteY71" fmla="*/ 1847935 h 2240205"/>
              <a:gd name="connsiteX72" fmla="*/ 5067961 w 12192000"/>
              <a:gd name="connsiteY72" fmla="*/ 1845917 h 2240205"/>
              <a:gd name="connsiteX73" fmla="*/ 5007075 w 12192000"/>
              <a:gd name="connsiteY73" fmla="*/ 1838626 h 2240205"/>
              <a:gd name="connsiteX74" fmla="*/ 4944087 w 12192000"/>
              <a:gd name="connsiteY74" fmla="*/ 1823332 h 2240205"/>
              <a:gd name="connsiteX75" fmla="*/ 4907662 w 12192000"/>
              <a:gd name="connsiteY75" fmla="*/ 1816900 h 2240205"/>
              <a:gd name="connsiteX76" fmla="*/ 4882386 w 12192000"/>
              <a:gd name="connsiteY76" fmla="*/ 1809844 h 2240205"/>
              <a:gd name="connsiteX77" fmla="*/ 4811440 w 12192000"/>
              <a:gd name="connsiteY77" fmla="*/ 1804655 h 2240205"/>
              <a:gd name="connsiteX78" fmla="*/ 4691075 w 12192000"/>
              <a:gd name="connsiteY78" fmla="*/ 1801389 h 2240205"/>
              <a:gd name="connsiteX79" fmla="*/ 4640313 w 12192000"/>
              <a:gd name="connsiteY79" fmla="*/ 1784307 h 2240205"/>
              <a:gd name="connsiteX80" fmla="*/ 4536503 w 12192000"/>
              <a:gd name="connsiteY80" fmla="*/ 1785334 h 2240205"/>
              <a:gd name="connsiteX81" fmla="*/ 4513724 w 12192000"/>
              <a:gd name="connsiteY81" fmla="*/ 1791996 h 2240205"/>
              <a:gd name="connsiteX82" fmla="*/ 4459810 w 12192000"/>
              <a:gd name="connsiteY82" fmla="*/ 1797886 h 2240205"/>
              <a:gd name="connsiteX83" fmla="*/ 4379064 w 12192000"/>
              <a:gd name="connsiteY83" fmla="*/ 1817177 h 2240205"/>
              <a:gd name="connsiteX84" fmla="*/ 4290981 w 12192000"/>
              <a:gd name="connsiteY84" fmla="*/ 1839677 h 2240205"/>
              <a:gd name="connsiteX85" fmla="*/ 4238372 w 12192000"/>
              <a:gd name="connsiteY85" fmla="*/ 1851480 h 2240205"/>
              <a:gd name="connsiteX86" fmla="*/ 4232517 w 12192000"/>
              <a:gd name="connsiteY86" fmla="*/ 1852567 h 2240205"/>
              <a:gd name="connsiteX87" fmla="*/ 4191732 w 12192000"/>
              <a:gd name="connsiteY87" fmla="*/ 1857328 h 2240205"/>
              <a:gd name="connsiteX88" fmla="*/ 4065532 w 12192000"/>
              <a:gd name="connsiteY88" fmla="*/ 1855477 h 2240205"/>
              <a:gd name="connsiteX89" fmla="*/ 4028460 w 12192000"/>
              <a:gd name="connsiteY89" fmla="*/ 1855137 h 2240205"/>
              <a:gd name="connsiteX90" fmla="*/ 4002267 w 12192000"/>
              <a:gd name="connsiteY90" fmla="*/ 1852352 h 2240205"/>
              <a:gd name="connsiteX91" fmla="*/ 3931396 w 12192000"/>
              <a:gd name="connsiteY91" fmla="*/ 1858915 h 2240205"/>
              <a:gd name="connsiteX92" fmla="*/ 3812162 w 12192000"/>
              <a:gd name="connsiteY92" fmla="*/ 1875501 h 2240205"/>
              <a:gd name="connsiteX93" fmla="*/ 3758105 w 12192000"/>
              <a:gd name="connsiteY93" fmla="*/ 1871856 h 2240205"/>
              <a:gd name="connsiteX94" fmla="*/ 3567259 w 12192000"/>
              <a:gd name="connsiteY94" fmla="*/ 1893482 h 2240205"/>
              <a:gd name="connsiteX95" fmla="*/ 3405770 w 12192000"/>
              <a:gd name="connsiteY95" fmla="*/ 1904591 h 2240205"/>
              <a:gd name="connsiteX96" fmla="*/ 3280097 w 12192000"/>
              <a:gd name="connsiteY96" fmla="*/ 1919610 h 2240205"/>
              <a:gd name="connsiteX97" fmla="*/ 3009910 w 12192000"/>
              <a:gd name="connsiteY97" fmla="*/ 1957866 h 2240205"/>
              <a:gd name="connsiteX98" fmla="*/ 2995934 w 12192000"/>
              <a:gd name="connsiteY98" fmla="*/ 1967085 h 2240205"/>
              <a:gd name="connsiteX99" fmla="*/ 2942858 w 12192000"/>
              <a:gd name="connsiteY99" fmla="*/ 1981367 h 2240205"/>
              <a:gd name="connsiteX100" fmla="*/ 2875436 w 12192000"/>
              <a:gd name="connsiteY100" fmla="*/ 1996977 h 2240205"/>
              <a:gd name="connsiteX101" fmla="*/ 2874892 w 12192000"/>
              <a:gd name="connsiteY101" fmla="*/ 1996085 h 2240205"/>
              <a:gd name="connsiteX102" fmla="*/ 2843662 w 12192000"/>
              <a:gd name="connsiteY102" fmla="*/ 1992498 h 2240205"/>
              <a:gd name="connsiteX103" fmla="*/ 2718916 w 12192000"/>
              <a:gd name="connsiteY103" fmla="*/ 1990867 h 2240205"/>
              <a:gd name="connsiteX104" fmla="*/ 2713522 w 12192000"/>
              <a:gd name="connsiteY104" fmla="*/ 1990173 h 2240205"/>
              <a:gd name="connsiteX105" fmla="*/ 2476147 w 12192000"/>
              <a:gd name="connsiteY105" fmla="*/ 1998305 h 2240205"/>
              <a:gd name="connsiteX106" fmla="*/ 2373568 w 12192000"/>
              <a:gd name="connsiteY106" fmla="*/ 2003219 h 2240205"/>
              <a:gd name="connsiteX107" fmla="*/ 2287219 w 12192000"/>
              <a:gd name="connsiteY107" fmla="*/ 1998750 h 2240205"/>
              <a:gd name="connsiteX108" fmla="*/ 2243069 w 12192000"/>
              <a:gd name="connsiteY108" fmla="*/ 2005321 h 2240205"/>
              <a:gd name="connsiteX109" fmla="*/ 2164831 w 12192000"/>
              <a:gd name="connsiteY109" fmla="*/ 2010143 h 2240205"/>
              <a:gd name="connsiteX110" fmla="*/ 2085228 w 12192000"/>
              <a:gd name="connsiteY110" fmla="*/ 2046431 h 2240205"/>
              <a:gd name="connsiteX111" fmla="*/ 2058061 w 12192000"/>
              <a:gd name="connsiteY111" fmla="*/ 2047942 h 2240205"/>
              <a:gd name="connsiteX112" fmla="*/ 2042244 w 12192000"/>
              <a:gd name="connsiteY112" fmla="*/ 2055560 h 2240205"/>
              <a:gd name="connsiteX113" fmla="*/ 1877728 w 12192000"/>
              <a:gd name="connsiteY113" fmla="*/ 2101004 h 2240205"/>
              <a:gd name="connsiteX114" fmla="*/ 1759056 w 12192000"/>
              <a:gd name="connsiteY114" fmla="*/ 2125608 h 2240205"/>
              <a:gd name="connsiteX115" fmla="*/ 1637948 w 12192000"/>
              <a:gd name="connsiteY115" fmla="*/ 2172597 h 2240205"/>
              <a:gd name="connsiteX116" fmla="*/ 1434549 w 12192000"/>
              <a:gd name="connsiteY116" fmla="*/ 2234522 h 2240205"/>
              <a:gd name="connsiteX117" fmla="*/ 1370962 w 12192000"/>
              <a:gd name="connsiteY117" fmla="*/ 2237474 h 2240205"/>
              <a:gd name="connsiteX118" fmla="*/ 1356367 w 12192000"/>
              <a:gd name="connsiteY118" fmla="*/ 2235089 h 2240205"/>
              <a:gd name="connsiteX119" fmla="*/ 1279765 w 12192000"/>
              <a:gd name="connsiteY119" fmla="*/ 2229639 h 2240205"/>
              <a:gd name="connsiteX120" fmla="*/ 1195347 w 12192000"/>
              <a:gd name="connsiteY120" fmla="*/ 2212354 h 2240205"/>
              <a:gd name="connsiteX121" fmla="*/ 970251 w 12192000"/>
              <a:gd name="connsiteY121" fmla="*/ 2221029 h 2240205"/>
              <a:gd name="connsiteX122" fmla="*/ 812914 w 12192000"/>
              <a:gd name="connsiteY122" fmla="*/ 2210095 h 2240205"/>
              <a:gd name="connsiteX123" fmla="*/ 776382 w 12192000"/>
              <a:gd name="connsiteY123" fmla="*/ 2204512 h 2240205"/>
              <a:gd name="connsiteX124" fmla="*/ 597225 w 12192000"/>
              <a:gd name="connsiteY124" fmla="*/ 2180999 h 2240205"/>
              <a:gd name="connsiteX125" fmla="*/ 520671 w 12192000"/>
              <a:gd name="connsiteY125" fmla="*/ 2180980 h 2240205"/>
              <a:gd name="connsiteX126" fmla="*/ 515024 w 12192000"/>
              <a:gd name="connsiteY126" fmla="*/ 2179258 h 2240205"/>
              <a:gd name="connsiteX127" fmla="*/ 413835 w 12192000"/>
              <a:gd name="connsiteY127" fmla="*/ 2156783 h 2240205"/>
              <a:gd name="connsiteX128" fmla="*/ 376513 w 12192000"/>
              <a:gd name="connsiteY128" fmla="*/ 2154014 h 2240205"/>
              <a:gd name="connsiteX129" fmla="*/ 273386 w 12192000"/>
              <a:gd name="connsiteY129" fmla="*/ 2142551 h 2240205"/>
              <a:gd name="connsiteX130" fmla="*/ 77641 w 12192000"/>
              <a:gd name="connsiteY130" fmla="*/ 2126835 h 2240205"/>
              <a:gd name="connsiteX131" fmla="*/ 37645 w 12192000"/>
              <a:gd name="connsiteY131" fmla="*/ 2115401 h 2240205"/>
              <a:gd name="connsiteX132" fmla="*/ 4572 w 12192000"/>
              <a:gd name="connsiteY132" fmla="*/ 2111091 h 2240205"/>
              <a:gd name="connsiteX133" fmla="*/ 0 w 12192000"/>
              <a:gd name="connsiteY133" fmla="*/ 2110468 h 2240205"/>
              <a:gd name="connsiteX134" fmla="*/ 0 w 12192000"/>
              <a:gd name="connsiteY13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02328 w 12192000"/>
              <a:gd name="connsiteY40" fmla="*/ 1345865 h 2240205"/>
              <a:gd name="connsiteX41" fmla="*/ 7840612 w 12192000"/>
              <a:gd name="connsiteY41" fmla="*/ 1369373 h 2240205"/>
              <a:gd name="connsiteX42" fmla="*/ 7786819 w 12192000"/>
              <a:gd name="connsiteY42" fmla="*/ 1378970 h 2240205"/>
              <a:gd name="connsiteX43" fmla="*/ 7548172 w 12192000"/>
              <a:gd name="connsiteY43" fmla="*/ 1417460 h 2240205"/>
              <a:gd name="connsiteX44" fmla="*/ 7483437 w 12192000"/>
              <a:gd name="connsiteY44" fmla="*/ 1478152 h 2240205"/>
              <a:gd name="connsiteX45" fmla="*/ 7377870 w 12192000"/>
              <a:gd name="connsiteY45" fmla="*/ 1523319 h 2240205"/>
              <a:gd name="connsiteX46" fmla="*/ 7230737 w 12192000"/>
              <a:gd name="connsiteY46" fmla="*/ 1562633 h 2240205"/>
              <a:gd name="connsiteX47" fmla="*/ 7224458 w 12192000"/>
              <a:gd name="connsiteY47" fmla="*/ 1573008 h 2240205"/>
              <a:gd name="connsiteX48" fmla="*/ 7183121 w 12192000"/>
              <a:gd name="connsiteY48" fmla="*/ 1595162 h 2240205"/>
              <a:gd name="connsiteX49" fmla="*/ 7164601 w 12192000"/>
              <a:gd name="connsiteY49" fmla="*/ 1606490 h 2240205"/>
              <a:gd name="connsiteX50" fmla="*/ 6900177 w 12192000"/>
              <a:gd name="connsiteY50" fmla="*/ 1636016 h 2240205"/>
              <a:gd name="connsiteX51" fmla="*/ 6795372 w 12192000"/>
              <a:gd name="connsiteY51" fmla="*/ 1644845 h 2240205"/>
              <a:gd name="connsiteX52" fmla="*/ 6692251 w 12192000"/>
              <a:gd name="connsiteY52" fmla="*/ 1656357 h 2240205"/>
              <a:gd name="connsiteX53" fmla="*/ 6655235 w 12192000"/>
              <a:gd name="connsiteY53" fmla="*/ 1661869 h 2240205"/>
              <a:gd name="connsiteX54" fmla="*/ 6554894 w 12192000"/>
              <a:gd name="connsiteY54" fmla="*/ 1664428 h 2240205"/>
              <a:gd name="connsiteX55" fmla="*/ 6516595 w 12192000"/>
              <a:gd name="connsiteY55" fmla="*/ 1667475 h 2240205"/>
              <a:gd name="connsiteX56" fmla="*/ 6508541 w 12192000"/>
              <a:gd name="connsiteY56" fmla="*/ 1668757 h 2240205"/>
              <a:gd name="connsiteX57" fmla="*/ 6471012 w 12192000"/>
              <a:gd name="connsiteY57" fmla="*/ 1678604 h 2240205"/>
              <a:gd name="connsiteX58" fmla="*/ 6364035 w 12192000"/>
              <a:gd name="connsiteY58" fmla="*/ 1667683 h 2240205"/>
              <a:gd name="connsiteX59" fmla="*/ 6243319 w 12192000"/>
              <a:gd name="connsiteY59" fmla="*/ 1695560 h 2240205"/>
              <a:gd name="connsiteX60" fmla="*/ 6098321 w 12192000"/>
              <a:gd name="connsiteY60" fmla="*/ 1721646 h 2240205"/>
              <a:gd name="connsiteX61" fmla="*/ 5880652 w 12192000"/>
              <a:gd name="connsiteY61" fmla="*/ 1779643 h 2240205"/>
              <a:gd name="connsiteX62" fmla="*/ 5785959 w 12192000"/>
              <a:gd name="connsiteY62" fmla="*/ 1775307 h 2240205"/>
              <a:gd name="connsiteX63" fmla="*/ 5643534 w 12192000"/>
              <a:gd name="connsiteY63" fmla="*/ 1802919 h 2240205"/>
              <a:gd name="connsiteX64" fmla="*/ 5518799 w 12192000"/>
              <a:gd name="connsiteY64" fmla="*/ 1818312 h 2240205"/>
              <a:gd name="connsiteX65" fmla="*/ 5505014 w 12192000"/>
              <a:gd name="connsiteY65" fmla="*/ 1819259 h 2240205"/>
              <a:gd name="connsiteX66" fmla="*/ 5453307 w 12192000"/>
              <a:gd name="connsiteY66" fmla="*/ 1815450 h 2240205"/>
              <a:gd name="connsiteX67" fmla="*/ 5221533 w 12192000"/>
              <a:gd name="connsiteY67" fmla="*/ 1846950 h 2240205"/>
              <a:gd name="connsiteX68" fmla="*/ 5149802 w 12192000"/>
              <a:gd name="connsiteY68" fmla="*/ 1844846 h 2240205"/>
              <a:gd name="connsiteX69" fmla="*/ 5114927 w 12192000"/>
              <a:gd name="connsiteY69" fmla="*/ 1847827 h 2240205"/>
              <a:gd name="connsiteX70" fmla="*/ 5108970 w 12192000"/>
              <a:gd name="connsiteY70" fmla="*/ 1847935 h 2240205"/>
              <a:gd name="connsiteX71" fmla="*/ 5067961 w 12192000"/>
              <a:gd name="connsiteY71" fmla="*/ 1845917 h 2240205"/>
              <a:gd name="connsiteX72" fmla="*/ 5007075 w 12192000"/>
              <a:gd name="connsiteY72" fmla="*/ 1838626 h 2240205"/>
              <a:gd name="connsiteX73" fmla="*/ 4944087 w 12192000"/>
              <a:gd name="connsiteY73" fmla="*/ 1823332 h 2240205"/>
              <a:gd name="connsiteX74" fmla="*/ 4907662 w 12192000"/>
              <a:gd name="connsiteY74" fmla="*/ 1816900 h 2240205"/>
              <a:gd name="connsiteX75" fmla="*/ 4882386 w 12192000"/>
              <a:gd name="connsiteY75" fmla="*/ 1809844 h 2240205"/>
              <a:gd name="connsiteX76" fmla="*/ 4811440 w 12192000"/>
              <a:gd name="connsiteY76" fmla="*/ 1804655 h 2240205"/>
              <a:gd name="connsiteX77" fmla="*/ 4691075 w 12192000"/>
              <a:gd name="connsiteY77" fmla="*/ 1801389 h 2240205"/>
              <a:gd name="connsiteX78" fmla="*/ 4640313 w 12192000"/>
              <a:gd name="connsiteY78" fmla="*/ 1784307 h 2240205"/>
              <a:gd name="connsiteX79" fmla="*/ 4536503 w 12192000"/>
              <a:gd name="connsiteY79" fmla="*/ 1785334 h 2240205"/>
              <a:gd name="connsiteX80" fmla="*/ 4513724 w 12192000"/>
              <a:gd name="connsiteY80" fmla="*/ 1791996 h 2240205"/>
              <a:gd name="connsiteX81" fmla="*/ 4459810 w 12192000"/>
              <a:gd name="connsiteY81" fmla="*/ 1797886 h 2240205"/>
              <a:gd name="connsiteX82" fmla="*/ 4379064 w 12192000"/>
              <a:gd name="connsiteY82" fmla="*/ 1817177 h 2240205"/>
              <a:gd name="connsiteX83" fmla="*/ 4290981 w 12192000"/>
              <a:gd name="connsiteY83" fmla="*/ 1839677 h 2240205"/>
              <a:gd name="connsiteX84" fmla="*/ 4238372 w 12192000"/>
              <a:gd name="connsiteY84" fmla="*/ 1851480 h 2240205"/>
              <a:gd name="connsiteX85" fmla="*/ 4232517 w 12192000"/>
              <a:gd name="connsiteY85" fmla="*/ 1852567 h 2240205"/>
              <a:gd name="connsiteX86" fmla="*/ 4191732 w 12192000"/>
              <a:gd name="connsiteY86" fmla="*/ 1857328 h 2240205"/>
              <a:gd name="connsiteX87" fmla="*/ 4065532 w 12192000"/>
              <a:gd name="connsiteY87" fmla="*/ 1855477 h 2240205"/>
              <a:gd name="connsiteX88" fmla="*/ 4028460 w 12192000"/>
              <a:gd name="connsiteY88" fmla="*/ 1855137 h 2240205"/>
              <a:gd name="connsiteX89" fmla="*/ 4002267 w 12192000"/>
              <a:gd name="connsiteY89" fmla="*/ 1852352 h 2240205"/>
              <a:gd name="connsiteX90" fmla="*/ 3931396 w 12192000"/>
              <a:gd name="connsiteY90" fmla="*/ 1858915 h 2240205"/>
              <a:gd name="connsiteX91" fmla="*/ 3812162 w 12192000"/>
              <a:gd name="connsiteY91" fmla="*/ 1875501 h 2240205"/>
              <a:gd name="connsiteX92" fmla="*/ 3758105 w 12192000"/>
              <a:gd name="connsiteY92" fmla="*/ 1871856 h 2240205"/>
              <a:gd name="connsiteX93" fmla="*/ 3567259 w 12192000"/>
              <a:gd name="connsiteY93" fmla="*/ 1893482 h 2240205"/>
              <a:gd name="connsiteX94" fmla="*/ 3405770 w 12192000"/>
              <a:gd name="connsiteY94" fmla="*/ 1904591 h 2240205"/>
              <a:gd name="connsiteX95" fmla="*/ 3280097 w 12192000"/>
              <a:gd name="connsiteY95" fmla="*/ 1919610 h 2240205"/>
              <a:gd name="connsiteX96" fmla="*/ 3009910 w 12192000"/>
              <a:gd name="connsiteY96" fmla="*/ 1957866 h 2240205"/>
              <a:gd name="connsiteX97" fmla="*/ 2995934 w 12192000"/>
              <a:gd name="connsiteY97" fmla="*/ 1967085 h 2240205"/>
              <a:gd name="connsiteX98" fmla="*/ 2942858 w 12192000"/>
              <a:gd name="connsiteY98" fmla="*/ 1981367 h 2240205"/>
              <a:gd name="connsiteX99" fmla="*/ 2875436 w 12192000"/>
              <a:gd name="connsiteY99" fmla="*/ 1996977 h 2240205"/>
              <a:gd name="connsiteX100" fmla="*/ 2874892 w 12192000"/>
              <a:gd name="connsiteY100" fmla="*/ 1996085 h 2240205"/>
              <a:gd name="connsiteX101" fmla="*/ 2843662 w 12192000"/>
              <a:gd name="connsiteY101" fmla="*/ 1992498 h 2240205"/>
              <a:gd name="connsiteX102" fmla="*/ 2718916 w 12192000"/>
              <a:gd name="connsiteY102" fmla="*/ 1990867 h 2240205"/>
              <a:gd name="connsiteX103" fmla="*/ 2713522 w 12192000"/>
              <a:gd name="connsiteY103" fmla="*/ 1990173 h 2240205"/>
              <a:gd name="connsiteX104" fmla="*/ 2476147 w 12192000"/>
              <a:gd name="connsiteY104" fmla="*/ 1998305 h 2240205"/>
              <a:gd name="connsiteX105" fmla="*/ 2373568 w 12192000"/>
              <a:gd name="connsiteY105" fmla="*/ 2003219 h 2240205"/>
              <a:gd name="connsiteX106" fmla="*/ 2287219 w 12192000"/>
              <a:gd name="connsiteY106" fmla="*/ 1998750 h 2240205"/>
              <a:gd name="connsiteX107" fmla="*/ 2243069 w 12192000"/>
              <a:gd name="connsiteY107" fmla="*/ 2005321 h 2240205"/>
              <a:gd name="connsiteX108" fmla="*/ 2164831 w 12192000"/>
              <a:gd name="connsiteY108" fmla="*/ 2010143 h 2240205"/>
              <a:gd name="connsiteX109" fmla="*/ 2085228 w 12192000"/>
              <a:gd name="connsiteY109" fmla="*/ 2046431 h 2240205"/>
              <a:gd name="connsiteX110" fmla="*/ 2058061 w 12192000"/>
              <a:gd name="connsiteY110" fmla="*/ 2047942 h 2240205"/>
              <a:gd name="connsiteX111" fmla="*/ 2042244 w 12192000"/>
              <a:gd name="connsiteY111" fmla="*/ 2055560 h 2240205"/>
              <a:gd name="connsiteX112" fmla="*/ 1877728 w 12192000"/>
              <a:gd name="connsiteY112" fmla="*/ 2101004 h 2240205"/>
              <a:gd name="connsiteX113" fmla="*/ 1759056 w 12192000"/>
              <a:gd name="connsiteY113" fmla="*/ 2125608 h 2240205"/>
              <a:gd name="connsiteX114" fmla="*/ 1637948 w 12192000"/>
              <a:gd name="connsiteY114" fmla="*/ 2172597 h 2240205"/>
              <a:gd name="connsiteX115" fmla="*/ 1434549 w 12192000"/>
              <a:gd name="connsiteY115" fmla="*/ 2234522 h 2240205"/>
              <a:gd name="connsiteX116" fmla="*/ 1370962 w 12192000"/>
              <a:gd name="connsiteY116" fmla="*/ 2237474 h 2240205"/>
              <a:gd name="connsiteX117" fmla="*/ 1356367 w 12192000"/>
              <a:gd name="connsiteY117" fmla="*/ 2235089 h 2240205"/>
              <a:gd name="connsiteX118" fmla="*/ 1279765 w 12192000"/>
              <a:gd name="connsiteY118" fmla="*/ 2229639 h 2240205"/>
              <a:gd name="connsiteX119" fmla="*/ 1195347 w 12192000"/>
              <a:gd name="connsiteY119" fmla="*/ 2212354 h 2240205"/>
              <a:gd name="connsiteX120" fmla="*/ 970251 w 12192000"/>
              <a:gd name="connsiteY120" fmla="*/ 2221029 h 2240205"/>
              <a:gd name="connsiteX121" fmla="*/ 812914 w 12192000"/>
              <a:gd name="connsiteY121" fmla="*/ 2210095 h 2240205"/>
              <a:gd name="connsiteX122" fmla="*/ 776382 w 12192000"/>
              <a:gd name="connsiteY122" fmla="*/ 2204512 h 2240205"/>
              <a:gd name="connsiteX123" fmla="*/ 597225 w 12192000"/>
              <a:gd name="connsiteY123" fmla="*/ 2180999 h 2240205"/>
              <a:gd name="connsiteX124" fmla="*/ 520671 w 12192000"/>
              <a:gd name="connsiteY124" fmla="*/ 2180980 h 2240205"/>
              <a:gd name="connsiteX125" fmla="*/ 515024 w 12192000"/>
              <a:gd name="connsiteY125" fmla="*/ 2179258 h 2240205"/>
              <a:gd name="connsiteX126" fmla="*/ 413835 w 12192000"/>
              <a:gd name="connsiteY126" fmla="*/ 2156783 h 2240205"/>
              <a:gd name="connsiteX127" fmla="*/ 376513 w 12192000"/>
              <a:gd name="connsiteY127" fmla="*/ 2154014 h 2240205"/>
              <a:gd name="connsiteX128" fmla="*/ 273386 w 12192000"/>
              <a:gd name="connsiteY128" fmla="*/ 2142551 h 2240205"/>
              <a:gd name="connsiteX129" fmla="*/ 77641 w 12192000"/>
              <a:gd name="connsiteY129" fmla="*/ 2126835 h 2240205"/>
              <a:gd name="connsiteX130" fmla="*/ 37645 w 12192000"/>
              <a:gd name="connsiteY130" fmla="*/ 2115401 h 2240205"/>
              <a:gd name="connsiteX131" fmla="*/ 4572 w 12192000"/>
              <a:gd name="connsiteY131" fmla="*/ 2111091 h 2240205"/>
              <a:gd name="connsiteX132" fmla="*/ 0 w 12192000"/>
              <a:gd name="connsiteY132" fmla="*/ 2110468 h 2240205"/>
              <a:gd name="connsiteX133" fmla="*/ 0 w 12192000"/>
              <a:gd name="connsiteY133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02328 w 12192000"/>
              <a:gd name="connsiteY40" fmla="*/ 1345865 h 2240205"/>
              <a:gd name="connsiteX41" fmla="*/ 7840612 w 12192000"/>
              <a:gd name="connsiteY41" fmla="*/ 1369373 h 2240205"/>
              <a:gd name="connsiteX42" fmla="*/ 7786819 w 12192000"/>
              <a:gd name="connsiteY42" fmla="*/ 1378970 h 2240205"/>
              <a:gd name="connsiteX43" fmla="*/ 7548172 w 12192000"/>
              <a:gd name="connsiteY43" fmla="*/ 1417460 h 2240205"/>
              <a:gd name="connsiteX44" fmla="*/ 7483437 w 12192000"/>
              <a:gd name="connsiteY44" fmla="*/ 1478152 h 2240205"/>
              <a:gd name="connsiteX45" fmla="*/ 7377870 w 12192000"/>
              <a:gd name="connsiteY45" fmla="*/ 1523319 h 2240205"/>
              <a:gd name="connsiteX46" fmla="*/ 7230737 w 12192000"/>
              <a:gd name="connsiteY46" fmla="*/ 1562633 h 2240205"/>
              <a:gd name="connsiteX47" fmla="*/ 7224458 w 12192000"/>
              <a:gd name="connsiteY47" fmla="*/ 1573008 h 2240205"/>
              <a:gd name="connsiteX48" fmla="*/ 7183121 w 12192000"/>
              <a:gd name="connsiteY48" fmla="*/ 1595162 h 2240205"/>
              <a:gd name="connsiteX49" fmla="*/ 7164601 w 12192000"/>
              <a:gd name="connsiteY49" fmla="*/ 1606490 h 2240205"/>
              <a:gd name="connsiteX50" fmla="*/ 6900177 w 12192000"/>
              <a:gd name="connsiteY50" fmla="*/ 1636016 h 2240205"/>
              <a:gd name="connsiteX51" fmla="*/ 6795372 w 12192000"/>
              <a:gd name="connsiteY51" fmla="*/ 1644845 h 2240205"/>
              <a:gd name="connsiteX52" fmla="*/ 6692251 w 12192000"/>
              <a:gd name="connsiteY52" fmla="*/ 1656357 h 2240205"/>
              <a:gd name="connsiteX53" fmla="*/ 6655235 w 12192000"/>
              <a:gd name="connsiteY53" fmla="*/ 1661869 h 2240205"/>
              <a:gd name="connsiteX54" fmla="*/ 6554894 w 12192000"/>
              <a:gd name="connsiteY54" fmla="*/ 1664428 h 2240205"/>
              <a:gd name="connsiteX55" fmla="*/ 6516595 w 12192000"/>
              <a:gd name="connsiteY55" fmla="*/ 1667475 h 2240205"/>
              <a:gd name="connsiteX56" fmla="*/ 6508541 w 12192000"/>
              <a:gd name="connsiteY56" fmla="*/ 1668757 h 2240205"/>
              <a:gd name="connsiteX57" fmla="*/ 6471012 w 12192000"/>
              <a:gd name="connsiteY57" fmla="*/ 1678604 h 2240205"/>
              <a:gd name="connsiteX58" fmla="*/ 6364035 w 12192000"/>
              <a:gd name="connsiteY58" fmla="*/ 1667683 h 2240205"/>
              <a:gd name="connsiteX59" fmla="*/ 6243319 w 12192000"/>
              <a:gd name="connsiteY59" fmla="*/ 1695560 h 2240205"/>
              <a:gd name="connsiteX60" fmla="*/ 6098321 w 12192000"/>
              <a:gd name="connsiteY60" fmla="*/ 1721646 h 2240205"/>
              <a:gd name="connsiteX61" fmla="*/ 5880652 w 12192000"/>
              <a:gd name="connsiteY61" fmla="*/ 1779643 h 2240205"/>
              <a:gd name="connsiteX62" fmla="*/ 5785959 w 12192000"/>
              <a:gd name="connsiteY62" fmla="*/ 1775307 h 2240205"/>
              <a:gd name="connsiteX63" fmla="*/ 5643534 w 12192000"/>
              <a:gd name="connsiteY63" fmla="*/ 1802919 h 2240205"/>
              <a:gd name="connsiteX64" fmla="*/ 5518799 w 12192000"/>
              <a:gd name="connsiteY64" fmla="*/ 1818312 h 2240205"/>
              <a:gd name="connsiteX65" fmla="*/ 5505014 w 12192000"/>
              <a:gd name="connsiteY65" fmla="*/ 1819259 h 2240205"/>
              <a:gd name="connsiteX66" fmla="*/ 5453307 w 12192000"/>
              <a:gd name="connsiteY66" fmla="*/ 1815450 h 2240205"/>
              <a:gd name="connsiteX67" fmla="*/ 5221533 w 12192000"/>
              <a:gd name="connsiteY67" fmla="*/ 1846950 h 2240205"/>
              <a:gd name="connsiteX68" fmla="*/ 5149802 w 12192000"/>
              <a:gd name="connsiteY68" fmla="*/ 1844846 h 2240205"/>
              <a:gd name="connsiteX69" fmla="*/ 5114927 w 12192000"/>
              <a:gd name="connsiteY69" fmla="*/ 1847827 h 2240205"/>
              <a:gd name="connsiteX70" fmla="*/ 5108970 w 12192000"/>
              <a:gd name="connsiteY70" fmla="*/ 1847935 h 2240205"/>
              <a:gd name="connsiteX71" fmla="*/ 5067961 w 12192000"/>
              <a:gd name="connsiteY71" fmla="*/ 1845917 h 2240205"/>
              <a:gd name="connsiteX72" fmla="*/ 5007075 w 12192000"/>
              <a:gd name="connsiteY72" fmla="*/ 1838626 h 2240205"/>
              <a:gd name="connsiteX73" fmla="*/ 4944087 w 12192000"/>
              <a:gd name="connsiteY73" fmla="*/ 1823332 h 2240205"/>
              <a:gd name="connsiteX74" fmla="*/ 4907662 w 12192000"/>
              <a:gd name="connsiteY74" fmla="*/ 1816900 h 2240205"/>
              <a:gd name="connsiteX75" fmla="*/ 4882386 w 12192000"/>
              <a:gd name="connsiteY75" fmla="*/ 1809844 h 2240205"/>
              <a:gd name="connsiteX76" fmla="*/ 4811440 w 12192000"/>
              <a:gd name="connsiteY76" fmla="*/ 1804655 h 2240205"/>
              <a:gd name="connsiteX77" fmla="*/ 4691075 w 12192000"/>
              <a:gd name="connsiteY77" fmla="*/ 1801389 h 2240205"/>
              <a:gd name="connsiteX78" fmla="*/ 4640313 w 12192000"/>
              <a:gd name="connsiteY78" fmla="*/ 1784307 h 2240205"/>
              <a:gd name="connsiteX79" fmla="*/ 4536503 w 12192000"/>
              <a:gd name="connsiteY79" fmla="*/ 1785334 h 2240205"/>
              <a:gd name="connsiteX80" fmla="*/ 4513724 w 12192000"/>
              <a:gd name="connsiteY80" fmla="*/ 1791996 h 2240205"/>
              <a:gd name="connsiteX81" fmla="*/ 4459810 w 12192000"/>
              <a:gd name="connsiteY81" fmla="*/ 1797886 h 2240205"/>
              <a:gd name="connsiteX82" fmla="*/ 4379064 w 12192000"/>
              <a:gd name="connsiteY82" fmla="*/ 1817177 h 2240205"/>
              <a:gd name="connsiteX83" fmla="*/ 4290981 w 12192000"/>
              <a:gd name="connsiteY83" fmla="*/ 1839677 h 2240205"/>
              <a:gd name="connsiteX84" fmla="*/ 4238372 w 12192000"/>
              <a:gd name="connsiteY84" fmla="*/ 1851480 h 2240205"/>
              <a:gd name="connsiteX85" fmla="*/ 4232517 w 12192000"/>
              <a:gd name="connsiteY85" fmla="*/ 1852567 h 2240205"/>
              <a:gd name="connsiteX86" fmla="*/ 4191732 w 12192000"/>
              <a:gd name="connsiteY86" fmla="*/ 1857328 h 2240205"/>
              <a:gd name="connsiteX87" fmla="*/ 4065532 w 12192000"/>
              <a:gd name="connsiteY87" fmla="*/ 1855477 h 2240205"/>
              <a:gd name="connsiteX88" fmla="*/ 4028460 w 12192000"/>
              <a:gd name="connsiteY88" fmla="*/ 1855137 h 2240205"/>
              <a:gd name="connsiteX89" fmla="*/ 4002267 w 12192000"/>
              <a:gd name="connsiteY89" fmla="*/ 1852352 h 2240205"/>
              <a:gd name="connsiteX90" fmla="*/ 3931396 w 12192000"/>
              <a:gd name="connsiteY90" fmla="*/ 1858915 h 2240205"/>
              <a:gd name="connsiteX91" fmla="*/ 3812162 w 12192000"/>
              <a:gd name="connsiteY91" fmla="*/ 1875501 h 2240205"/>
              <a:gd name="connsiteX92" fmla="*/ 3758105 w 12192000"/>
              <a:gd name="connsiteY92" fmla="*/ 1871856 h 2240205"/>
              <a:gd name="connsiteX93" fmla="*/ 3567259 w 12192000"/>
              <a:gd name="connsiteY93" fmla="*/ 1893482 h 2240205"/>
              <a:gd name="connsiteX94" fmla="*/ 3405770 w 12192000"/>
              <a:gd name="connsiteY94" fmla="*/ 1904591 h 2240205"/>
              <a:gd name="connsiteX95" fmla="*/ 3280097 w 12192000"/>
              <a:gd name="connsiteY95" fmla="*/ 1919610 h 2240205"/>
              <a:gd name="connsiteX96" fmla="*/ 3009910 w 12192000"/>
              <a:gd name="connsiteY96" fmla="*/ 1957866 h 2240205"/>
              <a:gd name="connsiteX97" fmla="*/ 2995934 w 12192000"/>
              <a:gd name="connsiteY97" fmla="*/ 1967085 h 2240205"/>
              <a:gd name="connsiteX98" fmla="*/ 2942858 w 12192000"/>
              <a:gd name="connsiteY98" fmla="*/ 1981367 h 2240205"/>
              <a:gd name="connsiteX99" fmla="*/ 2875436 w 12192000"/>
              <a:gd name="connsiteY99" fmla="*/ 1996977 h 2240205"/>
              <a:gd name="connsiteX100" fmla="*/ 2874892 w 12192000"/>
              <a:gd name="connsiteY100" fmla="*/ 1996085 h 2240205"/>
              <a:gd name="connsiteX101" fmla="*/ 2843662 w 12192000"/>
              <a:gd name="connsiteY101" fmla="*/ 1992498 h 2240205"/>
              <a:gd name="connsiteX102" fmla="*/ 2718916 w 12192000"/>
              <a:gd name="connsiteY102" fmla="*/ 1990867 h 2240205"/>
              <a:gd name="connsiteX103" fmla="*/ 2713522 w 12192000"/>
              <a:gd name="connsiteY103" fmla="*/ 1990173 h 2240205"/>
              <a:gd name="connsiteX104" fmla="*/ 2476147 w 12192000"/>
              <a:gd name="connsiteY104" fmla="*/ 1998305 h 2240205"/>
              <a:gd name="connsiteX105" fmla="*/ 2373568 w 12192000"/>
              <a:gd name="connsiteY105" fmla="*/ 2003219 h 2240205"/>
              <a:gd name="connsiteX106" fmla="*/ 2287219 w 12192000"/>
              <a:gd name="connsiteY106" fmla="*/ 1998750 h 2240205"/>
              <a:gd name="connsiteX107" fmla="*/ 2243069 w 12192000"/>
              <a:gd name="connsiteY107" fmla="*/ 2005321 h 2240205"/>
              <a:gd name="connsiteX108" fmla="*/ 2164831 w 12192000"/>
              <a:gd name="connsiteY108" fmla="*/ 2010143 h 2240205"/>
              <a:gd name="connsiteX109" fmla="*/ 2085228 w 12192000"/>
              <a:gd name="connsiteY109" fmla="*/ 2046431 h 2240205"/>
              <a:gd name="connsiteX110" fmla="*/ 2058061 w 12192000"/>
              <a:gd name="connsiteY110" fmla="*/ 2047942 h 2240205"/>
              <a:gd name="connsiteX111" fmla="*/ 2042244 w 12192000"/>
              <a:gd name="connsiteY111" fmla="*/ 2055560 h 2240205"/>
              <a:gd name="connsiteX112" fmla="*/ 1877728 w 12192000"/>
              <a:gd name="connsiteY112" fmla="*/ 2101004 h 2240205"/>
              <a:gd name="connsiteX113" fmla="*/ 1759056 w 12192000"/>
              <a:gd name="connsiteY113" fmla="*/ 2125608 h 2240205"/>
              <a:gd name="connsiteX114" fmla="*/ 1637948 w 12192000"/>
              <a:gd name="connsiteY114" fmla="*/ 2172597 h 2240205"/>
              <a:gd name="connsiteX115" fmla="*/ 1434549 w 12192000"/>
              <a:gd name="connsiteY115" fmla="*/ 2234522 h 2240205"/>
              <a:gd name="connsiteX116" fmla="*/ 1370962 w 12192000"/>
              <a:gd name="connsiteY116" fmla="*/ 2237474 h 2240205"/>
              <a:gd name="connsiteX117" fmla="*/ 1356367 w 12192000"/>
              <a:gd name="connsiteY117" fmla="*/ 2235089 h 2240205"/>
              <a:gd name="connsiteX118" fmla="*/ 1279765 w 12192000"/>
              <a:gd name="connsiteY118" fmla="*/ 2229639 h 2240205"/>
              <a:gd name="connsiteX119" fmla="*/ 1195347 w 12192000"/>
              <a:gd name="connsiteY119" fmla="*/ 2212354 h 2240205"/>
              <a:gd name="connsiteX120" fmla="*/ 970251 w 12192000"/>
              <a:gd name="connsiteY120" fmla="*/ 2221029 h 2240205"/>
              <a:gd name="connsiteX121" fmla="*/ 812914 w 12192000"/>
              <a:gd name="connsiteY121" fmla="*/ 2210095 h 2240205"/>
              <a:gd name="connsiteX122" fmla="*/ 776382 w 12192000"/>
              <a:gd name="connsiteY122" fmla="*/ 2204512 h 2240205"/>
              <a:gd name="connsiteX123" fmla="*/ 597225 w 12192000"/>
              <a:gd name="connsiteY123" fmla="*/ 2180999 h 2240205"/>
              <a:gd name="connsiteX124" fmla="*/ 520671 w 12192000"/>
              <a:gd name="connsiteY124" fmla="*/ 2180980 h 2240205"/>
              <a:gd name="connsiteX125" fmla="*/ 515024 w 12192000"/>
              <a:gd name="connsiteY125" fmla="*/ 2179258 h 2240205"/>
              <a:gd name="connsiteX126" fmla="*/ 413835 w 12192000"/>
              <a:gd name="connsiteY126" fmla="*/ 2156783 h 2240205"/>
              <a:gd name="connsiteX127" fmla="*/ 376513 w 12192000"/>
              <a:gd name="connsiteY127" fmla="*/ 2154014 h 2240205"/>
              <a:gd name="connsiteX128" fmla="*/ 273386 w 12192000"/>
              <a:gd name="connsiteY128" fmla="*/ 2142551 h 2240205"/>
              <a:gd name="connsiteX129" fmla="*/ 77641 w 12192000"/>
              <a:gd name="connsiteY129" fmla="*/ 2126835 h 2240205"/>
              <a:gd name="connsiteX130" fmla="*/ 37645 w 12192000"/>
              <a:gd name="connsiteY130" fmla="*/ 2115401 h 2240205"/>
              <a:gd name="connsiteX131" fmla="*/ 4572 w 12192000"/>
              <a:gd name="connsiteY131" fmla="*/ 2111091 h 2240205"/>
              <a:gd name="connsiteX132" fmla="*/ 0 w 12192000"/>
              <a:gd name="connsiteY132" fmla="*/ 2110468 h 2240205"/>
              <a:gd name="connsiteX133" fmla="*/ 0 w 12192000"/>
              <a:gd name="connsiteY133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44189 w 12192000"/>
              <a:gd name="connsiteY20" fmla="*/ 938966 h 2240205"/>
              <a:gd name="connsiteX21" fmla="*/ 9500499 w 12192000"/>
              <a:gd name="connsiteY21" fmla="*/ 954680 h 2240205"/>
              <a:gd name="connsiteX22" fmla="*/ 9410017 w 12192000"/>
              <a:gd name="connsiteY22" fmla="*/ 993931 h 2240205"/>
              <a:gd name="connsiteX23" fmla="*/ 9392919 w 12192000"/>
              <a:gd name="connsiteY23" fmla="*/ 994656 h 2240205"/>
              <a:gd name="connsiteX24" fmla="*/ 9268019 w 12192000"/>
              <a:gd name="connsiteY24" fmla="*/ 1007442 h 2240205"/>
              <a:gd name="connsiteX25" fmla="*/ 9188177 w 12192000"/>
              <a:gd name="connsiteY25" fmla="*/ 1035474 h 2240205"/>
              <a:gd name="connsiteX26" fmla="*/ 9155969 w 12192000"/>
              <a:gd name="connsiteY26" fmla="*/ 1046804 h 2240205"/>
              <a:gd name="connsiteX27" fmla="*/ 9133985 w 12192000"/>
              <a:gd name="connsiteY27" fmla="*/ 1046450 h 2240205"/>
              <a:gd name="connsiteX28" fmla="*/ 9003462 w 12192000"/>
              <a:gd name="connsiteY28" fmla="*/ 1042406 h 2240205"/>
              <a:gd name="connsiteX29" fmla="*/ 8968445 w 12192000"/>
              <a:gd name="connsiteY29" fmla="*/ 1052169 h 2240205"/>
              <a:gd name="connsiteX30" fmla="*/ 8886001 w 12192000"/>
              <a:gd name="connsiteY30" fmla="*/ 1067468 h 2240205"/>
              <a:gd name="connsiteX31" fmla="*/ 8838610 w 12192000"/>
              <a:gd name="connsiteY31" fmla="*/ 1075091 h 2240205"/>
              <a:gd name="connsiteX32" fmla="*/ 8665605 w 12192000"/>
              <a:gd name="connsiteY32" fmla="*/ 1110791 h 2240205"/>
              <a:gd name="connsiteX33" fmla="*/ 8584946 w 12192000"/>
              <a:gd name="connsiteY33" fmla="*/ 1135226 h 2240205"/>
              <a:gd name="connsiteX34" fmla="*/ 8419755 w 12192000"/>
              <a:gd name="connsiteY34" fmla="*/ 1216260 h 2240205"/>
              <a:gd name="connsiteX35" fmla="*/ 8411626 w 12192000"/>
              <a:gd name="connsiteY35" fmla="*/ 1214397 h 2240205"/>
              <a:gd name="connsiteX36" fmla="*/ 8363469 w 12192000"/>
              <a:gd name="connsiteY36" fmla="*/ 1246658 h 2240205"/>
              <a:gd name="connsiteX37" fmla="*/ 8275497 w 12192000"/>
              <a:gd name="connsiteY37" fmla="*/ 1264396 h 2240205"/>
              <a:gd name="connsiteX38" fmla="*/ 8074238 w 12192000"/>
              <a:gd name="connsiteY38" fmla="*/ 1301895 h 2240205"/>
              <a:gd name="connsiteX39" fmla="*/ 7902328 w 12192000"/>
              <a:gd name="connsiteY39" fmla="*/ 1345865 h 2240205"/>
              <a:gd name="connsiteX40" fmla="*/ 7840612 w 12192000"/>
              <a:gd name="connsiteY40" fmla="*/ 1369373 h 2240205"/>
              <a:gd name="connsiteX41" fmla="*/ 7786819 w 12192000"/>
              <a:gd name="connsiteY41" fmla="*/ 1378970 h 2240205"/>
              <a:gd name="connsiteX42" fmla="*/ 7548172 w 12192000"/>
              <a:gd name="connsiteY42" fmla="*/ 1417460 h 2240205"/>
              <a:gd name="connsiteX43" fmla="*/ 7483437 w 12192000"/>
              <a:gd name="connsiteY43" fmla="*/ 1478152 h 2240205"/>
              <a:gd name="connsiteX44" fmla="*/ 7377870 w 12192000"/>
              <a:gd name="connsiteY44" fmla="*/ 1523319 h 2240205"/>
              <a:gd name="connsiteX45" fmla="*/ 7230737 w 12192000"/>
              <a:gd name="connsiteY45" fmla="*/ 1562633 h 2240205"/>
              <a:gd name="connsiteX46" fmla="*/ 7224458 w 12192000"/>
              <a:gd name="connsiteY46" fmla="*/ 1573008 h 2240205"/>
              <a:gd name="connsiteX47" fmla="*/ 7183121 w 12192000"/>
              <a:gd name="connsiteY47" fmla="*/ 1595162 h 2240205"/>
              <a:gd name="connsiteX48" fmla="*/ 7164601 w 12192000"/>
              <a:gd name="connsiteY48" fmla="*/ 1606490 h 2240205"/>
              <a:gd name="connsiteX49" fmla="*/ 6900177 w 12192000"/>
              <a:gd name="connsiteY49" fmla="*/ 1636016 h 2240205"/>
              <a:gd name="connsiteX50" fmla="*/ 6795372 w 12192000"/>
              <a:gd name="connsiteY50" fmla="*/ 1644845 h 2240205"/>
              <a:gd name="connsiteX51" fmla="*/ 6692251 w 12192000"/>
              <a:gd name="connsiteY51" fmla="*/ 1656357 h 2240205"/>
              <a:gd name="connsiteX52" fmla="*/ 6655235 w 12192000"/>
              <a:gd name="connsiteY52" fmla="*/ 1661869 h 2240205"/>
              <a:gd name="connsiteX53" fmla="*/ 6554894 w 12192000"/>
              <a:gd name="connsiteY53" fmla="*/ 1664428 h 2240205"/>
              <a:gd name="connsiteX54" fmla="*/ 6516595 w 12192000"/>
              <a:gd name="connsiteY54" fmla="*/ 1667475 h 2240205"/>
              <a:gd name="connsiteX55" fmla="*/ 6508541 w 12192000"/>
              <a:gd name="connsiteY55" fmla="*/ 1668757 h 2240205"/>
              <a:gd name="connsiteX56" fmla="*/ 6471012 w 12192000"/>
              <a:gd name="connsiteY56" fmla="*/ 1678604 h 2240205"/>
              <a:gd name="connsiteX57" fmla="*/ 6364035 w 12192000"/>
              <a:gd name="connsiteY57" fmla="*/ 1667683 h 2240205"/>
              <a:gd name="connsiteX58" fmla="*/ 6243319 w 12192000"/>
              <a:gd name="connsiteY58" fmla="*/ 1695560 h 2240205"/>
              <a:gd name="connsiteX59" fmla="*/ 6098321 w 12192000"/>
              <a:gd name="connsiteY59" fmla="*/ 1721646 h 2240205"/>
              <a:gd name="connsiteX60" fmla="*/ 5880652 w 12192000"/>
              <a:gd name="connsiteY60" fmla="*/ 1779643 h 2240205"/>
              <a:gd name="connsiteX61" fmla="*/ 5785959 w 12192000"/>
              <a:gd name="connsiteY61" fmla="*/ 1775307 h 2240205"/>
              <a:gd name="connsiteX62" fmla="*/ 5643534 w 12192000"/>
              <a:gd name="connsiteY62" fmla="*/ 1802919 h 2240205"/>
              <a:gd name="connsiteX63" fmla="*/ 5518799 w 12192000"/>
              <a:gd name="connsiteY63" fmla="*/ 1818312 h 2240205"/>
              <a:gd name="connsiteX64" fmla="*/ 5505014 w 12192000"/>
              <a:gd name="connsiteY64" fmla="*/ 1819259 h 2240205"/>
              <a:gd name="connsiteX65" fmla="*/ 5453307 w 12192000"/>
              <a:gd name="connsiteY65" fmla="*/ 1815450 h 2240205"/>
              <a:gd name="connsiteX66" fmla="*/ 5221533 w 12192000"/>
              <a:gd name="connsiteY66" fmla="*/ 1846950 h 2240205"/>
              <a:gd name="connsiteX67" fmla="*/ 5149802 w 12192000"/>
              <a:gd name="connsiteY67" fmla="*/ 1844846 h 2240205"/>
              <a:gd name="connsiteX68" fmla="*/ 5114927 w 12192000"/>
              <a:gd name="connsiteY68" fmla="*/ 1847827 h 2240205"/>
              <a:gd name="connsiteX69" fmla="*/ 5108970 w 12192000"/>
              <a:gd name="connsiteY69" fmla="*/ 1847935 h 2240205"/>
              <a:gd name="connsiteX70" fmla="*/ 5067961 w 12192000"/>
              <a:gd name="connsiteY70" fmla="*/ 1845917 h 2240205"/>
              <a:gd name="connsiteX71" fmla="*/ 5007075 w 12192000"/>
              <a:gd name="connsiteY71" fmla="*/ 1838626 h 2240205"/>
              <a:gd name="connsiteX72" fmla="*/ 4944087 w 12192000"/>
              <a:gd name="connsiteY72" fmla="*/ 1823332 h 2240205"/>
              <a:gd name="connsiteX73" fmla="*/ 4907662 w 12192000"/>
              <a:gd name="connsiteY73" fmla="*/ 1816900 h 2240205"/>
              <a:gd name="connsiteX74" fmla="*/ 4882386 w 12192000"/>
              <a:gd name="connsiteY74" fmla="*/ 1809844 h 2240205"/>
              <a:gd name="connsiteX75" fmla="*/ 4811440 w 12192000"/>
              <a:gd name="connsiteY75" fmla="*/ 1804655 h 2240205"/>
              <a:gd name="connsiteX76" fmla="*/ 4691075 w 12192000"/>
              <a:gd name="connsiteY76" fmla="*/ 1801389 h 2240205"/>
              <a:gd name="connsiteX77" fmla="*/ 4640313 w 12192000"/>
              <a:gd name="connsiteY77" fmla="*/ 1784307 h 2240205"/>
              <a:gd name="connsiteX78" fmla="*/ 4536503 w 12192000"/>
              <a:gd name="connsiteY78" fmla="*/ 1785334 h 2240205"/>
              <a:gd name="connsiteX79" fmla="*/ 4513724 w 12192000"/>
              <a:gd name="connsiteY79" fmla="*/ 1791996 h 2240205"/>
              <a:gd name="connsiteX80" fmla="*/ 4459810 w 12192000"/>
              <a:gd name="connsiteY80" fmla="*/ 1797886 h 2240205"/>
              <a:gd name="connsiteX81" fmla="*/ 4379064 w 12192000"/>
              <a:gd name="connsiteY81" fmla="*/ 1817177 h 2240205"/>
              <a:gd name="connsiteX82" fmla="*/ 4290981 w 12192000"/>
              <a:gd name="connsiteY82" fmla="*/ 1839677 h 2240205"/>
              <a:gd name="connsiteX83" fmla="*/ 4238372 w 12192000"/>
              <a:gd name="connsiteY83" fmla="*/ 1851480 h 2240205"/>
              <a:gd name="connsiteX84" fmla="*/ 4232517 w 12192000"/>
              <a:gd name="connsiteY84" fmla="*/ 1852567 h 2240205"/>
              <a:gd name="connsiteX85" fmla="*/ 4191732 w 12192000"/>
              <a:gd name="connsiteY85" fmla="*/ 1857328 h 2240205"/>
              <a:gd name="connsiteX86" fmla="*/ 4065532 w 12192000"/>
              <a:gd name="connsiteY86" fmla="*/ 1855477 h 2240205"/>
              <a:gd name="connsiteX87" fmla="*/ 4028460 w 12192000"/>
              <a:gd name="connsiteY87" fmla="*/ 1855137 h 2240205"/>
              <a:gd name="connsiteX88" fmla="*/ 4002267 w 12192000"/>
              <a:gd name="connsiteY88" fmla="*/ 1852352 h 2240205"/>
              <a:gd name="connsiteX89" fmla="*/ 3931396 w 12192000"/>
              <a:gd name="connsiteY89" fmla="*/ 1858915 h 2240205"/>
              <a:gd name="connsiteX90" fmla="*/ 3812162 w 12192000"/>
              <a:gd name="connsiteY90" fmla="*/ 1875501 h 2240205"/>
              <a:gd name="connsiteX91" fmla="*/ 3758105 w 12192000"/>
              <a:gd name="connsiteY91" fmla="*/ 1871856 h 2240205"/>
              <a:gd name="connsiteX92" fmla="*/ 3567259 w 12192000"/>
              <a:gd name="connsiteY92" fmla="*/ 1893482 h 2240205"/>
              <a:gd name="connsiteX93" fmla="*/ 3405770 w 12192000"/>
              <a:gd name="connsiteY93" fmla="*/ 1904591 h 2240205"/>
              <a:gd name="connsiteX94" fmla="*/ 3280097 w 12192000"/>
              <a:gd name="connsiteY94" fmla="*/ 1919610 h 2240205"/>
              <a:gd name="connsiteX95" fmla="*/ 3009910 w 12192000"/>
              <a:gd name="connsiteY95" fmla="*/ 1957866 h 2240205"/>
              <a:gd name="connsiteX96" fmla="*/ 2995934 w 12192000"/>
              <a:gd name="connsiteY96" fmla="*/ 1967085 h 2240205"/>
              <a:gd name="connsiteX97" fmla="*/ 2942858 w 12192000"/>
              <a:gd name="connsiteY97" fmla="*/ 1981367 h 2240205"/>
              <a:gd name="connsiteX98" fmla="*/ 2875436 w 12192000"/>
              <a:gd name="connsiteY98" fmla="*/ 1996977 h 2240205"/>
              <a:gd name="connsiteX99" fmla="*/ 2874892 w 12192000"/>
              <a:gd name="connsiteY99" fmla="*/ 1996085 h 2240205"/>
              <a:gd name="connsiteX100" fmla="*/ 2843662 w 12192000"/>
              <a:gd name="connsiteY100" fmla="*/ 1992498 h 2240205"/>
              <a:gd name="connsiteX101" fmla="*/ 2718916 w 12192000"/>
              <a:gd name="connsiteY101" fmla="*/ 1990867 h 2240205"/>
              <a:gd name="connsiteX102" fmla="*/ 2713522 w 12192000"/>
              <a:gd name="connsiteY102" fmla="*/ 1990173 h 2240205"/>
              <a:gd name="connsiteX103" fmla="*/ 2476147 w 12192000"/>
              <a:gd name="connsiteY103" fmla="*/ 1998305 h 2240205"/>
              <a:gd name="connsiteX104" fmla="*/ 2373568 w 12192000"/>
              <a:gd name="connsiteY104" fmla="*/ 2003219 h 2240205"/>
              <a:gd name="connsiteX105" fmla="*/ 2287219 w 12192000"/>
              <a:gd name="connsiteY105" fmla="*/ 1998750 h 2240205"/>
              <a:gd name="connsiteX106" fmla="*/ 2243069 w 12192000"/>
              <a:gd name="connsiteY106" fmla="*/ 2005321 h 2240205"/>
              <a:gd name="connsiteX107" fmla="*/ 2164831 w 12192000"/>
              <a:gd name="connsiteY107" fmla="*/ 2010143 h 2240205"/>
              <a:gd name="connsiteX108" fmla="*/ 2085228 w 12192000"/>
              <a:gd name="connsiteY108" fmla="*/ 2046431 h 2240205"/>
              <a:gd name="connsiteX109" fmla="*/ 2058061 w 12192000"/>
              <a:gd name="connsiteY109" fmla="*/ 2047942 h 2240205"/>
              <a:gd name="connsiteX110" fmla="*/ 2042244 w 12192000"/>
              <a:gd name="connsiteY110" fmla="*/ 2055560 h 2240205"/>
              <a:gd name="connsiteX111" fmla="*/ 1877728 w 12192000"/>
              <a:gd name="connsiteY111" fmla="*/ 2101004 h 2240205"/>
              <a:gd name="connsiteX112" fmla="*/ 1759056 w 12192000"/>
              <a:gd name="connsiteY112" fmla="*/ 2125608 h 2240205"/>
              <a:gd name="connsiteX113" fmla="*/ 1637948 w 12192000"/>
              <a:gd name="connsiteY113" fmla="*/ 2172597 h 2240205"/>
              <a:gd name="connsiteX114" fmla="*/ 1434549 w 12192000"/>
              <a:gd name="connsiteY114" fmla="*/ 2234522 h 2240205"/>
              <a:gd name="connsiteX115" fmla="*/ 1370962 w 12192000"/>
              <a:gd name="connsiteY115" fmla="*/ 2237474 h 2240205"/>
              <a:gd name="connsiteX116" fmla="*/ 1356367 w 12192000"/>
              <a:gd name="connsiteY116" fmla="*/ 2235089 h 2240205"/>
              <a:gd name="connsiteX117" fmla="*/ 1279765 w 12192000"/>
              <a:gd name="connsiteY117" fmla="*/ 2229639 h 2240205"/>
              <a:gd name="connsiteX118" fmla="*/ 1195347 w 12192000"/>
              <a:gd name="connsiteY118" fmla="*/ 2212354 h 2240205"/>
              <a:gd name="connsiteX119" fmla="*/ 970251 w 12192000"/>
              <a:gd name="connsiteY119" fmla="*/ 2221029 h 2240205"/>
              <a:gd name="connsiteX120" fmla="*/ 812914 w 12192000"/>
              <a:gd name="connsiteY120" fmla="*/ 2210095 h 2240205"/>
              <a:gd name="connsiteX121" fmla="*/ 776382 w 12192000"/>
              <a:gd name="connsiteY121" fmla="*/ 2204512 h 2240205"/>
              <a:gd name="connsiteX122" fmla="*/ 597225 w 12192000"/>
              <a:gd name="connsiteY122" fmla="*/ 2180999 h 2240205"/>
              <a:gd name="connsiteX123" fmla="*/ 520671 w 12192000"/>
              <a:gd name="connsiteY123" fmla="*/ 2180980 h 2240205"/>
              <a:gd name="connsiteX124" fmla="*/ 515024 w 12192000"/>
              <a:gd name="connsiteY124" fmla="*/ 2179258 h 2240205"/>
              <a:gd name="connsiteX125" fmla="*/ 413835 w 12192000"/>
              <a:gd name="connsiteY125" fmla="*/ 2156783 h 2240205"/>
              <a:gd name="connsiteX126" fmla="*/ 376513 w 12192000"/>
              <a:gd name="connsiteY126" fmla="*/ 2154014 h 2240205"/>
              <a:gd name="connsiteX127" fmla="*/ 273386 w 12192000"/>
              <a:gd name="connsiteY127" fmla="*/ 2142551 h 2240205"/>
              <a:gd name="connsiteX128" fmla="*/ 77641 w 12192000"/>
              <a:gd name="connsiteY128" fmla="*/ 2126835 h 2240205"/>
              <a:gd name="connsiteX129" fmla="*/ 37645 w 12192000"/>
              <a:gd name="connsiteY129" fmla="*/ 2115401 h 2240205"/>
              <a:gd name="connsiteX130" fmla="*/ 4572 w 12192000"/>
              <a:gd name="connsiteY130" fmla="*/ 2111091 h 2240205"/>
              <a:gd name="connsiteX131" fmla="*/ 0 w 12192000"/>
              <a:gd name="connsiteY131" fmla="*/ 2110468 h 2240205"/>
              <a:gd name="connsiteX132" fmla="*/ 0 w 12192000"/>
              <a:gd name="connsiteY132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00499 w 12192000"/>
              <a:gd name="connsiteY20" fmla="*/ 954680 h 2240205"/>
              <a:gd name="connsiteX21" fmla="*/ 9410017 w 12192000"/>
              <a:gd name="connsiteY21" fmla="*/ 993931 h 2240205"/>
              <a:gd name="connsiteX22" fmla="*/ 9392919 w 12192000"/>
              <a:gd name="connsiteY22" fmla="*/ 994656 h 2240205"/>
              <a:gd name="connsiteX23" fmla="*/ 9268019 w 12192000"/>
              <a:gd name="connsiteY23" fmla="*/ 1007442 h 2240205"/>
              <a:gd name="connsiteX24" fmla="*/ 9188177 w 12192000"/>
              <a:gd name="connsiteY24" fmla="*/ 1035474 h 2240205"/>
              <a:gd name="connsiteX25" fmla="*/ 9155969 w 12192000"/>
              <a:gd name="connsiteY25" fmla="*/ 1046804 h 2240205"/>
              <a:gd name="connsiteX26" fmla="*/ 9133985 w 12192000"/>
              <a:gd name="connsiteY26" fmla="*/ 1046450 h 2240205"/>
              <a:gd name="connsiteX27" fmla="*/ 9003462 w 12192000"/>
              <a:gd name="connsiteY27" fmla="*/ 1042406 h 2240205"/>
              <a:gd name="connsiteX28" fmla="*/ 8968445 w 12192000"/>
              <a:gd name="connsiteY28" fmla="*/ 1052169 h 2240205"/>
              <a:gd name="connsiteX29" fmla="*/ 8886001 w 12192000"/>
              <a:gd name="connsiteY29" fmla="*/ 1067468 h 2240205"/>
              <a:gd name="connsiteX30" fmla="*/ 8838610 w 12192000"/>
              <a:gd name="connsiteY30" fmla="*/ 1075091 h 2240205"/>
              <a:gd name="connsiteX31" fmla="*/ 8665605 w 12192000"/>
              <a:gd name="connsiteY31" fmla="*/ 1110791 h 2240205"/>
              <a:gd name="connsiteX32" fmla="*/ 8584946 w 12192000"/>
              <a:gd name="connsiteY32" fmla="*/ 1135226 h 2240205"/>
              <a:gd name="connsiteX33" fmla="*/ 8419755 w 12192000"/>
              <a:gd name="connsiteY33" fmla="*/ 1216260 h 2240205"/>
              <a:gd name="connsiteX34" fmla="*/ 8411626 w 12192000"/>
              <a:gd name="connsiteY34" fmla="*/ 1214397 h 2240205"/>
              <a:gd name="connsiteX35" fmla="*/ 8363469 w 12192000"/>
              <a:gd name="connsiteY35" fmla="*/ 1246658 h 2240205"/>
              <a:gd name="connsiteX36" fmla="*/ 8275497 w 12192000"/>
              <a:gd name="connsiteY36" fmla="*/ 1264396 h 2240205"/>
              <a:gd name="connsiteX37" fmla="*/ 8074238 w 12192000"/>
              <a:gd name="connsiteY37" fmla="*/ 1301895 h 2240205"/>
              <a:gd name="connsiteX38" fmla="*/ 7902328 w 12192000"/>
              <a:gd name="connsiteY38" fmla="*/ 1345865 h 2240205"/>
              <a:gd name="connsiteX39" fmla="*/ 7840612 w 12192000"/>
              <a:gd name="connsiteY39" fmla="*/ 1369373 h 2240205"/>
              <a:gd name="connsiteX40" fmla="*/ 7786819 w 12192000"/>
              <a:gd name="connsiteY40" fmla="*/ 1378970 h 2240205"/>
              <a:gd name="connsiteX41" fmla="*/ 7548172 w 12192000"/>
              <a:gd name="connsiteY41" fmla="*/ 1417460 h 2240205"/>
              <a:gd name="connsiteX42" fmla="*/ 7483437 w 12192000"/>
              <a:gd name="connsiteY42" fmla="*/ 1478152 h 2240205"/>
              <a:gd name="connsiteX43" fmla="*/ 7377870 w 12192000"/>
              <a:gd name="connsiteY43" fmla="*/ 1523319 h 2240205"/>
              <a:gd name="connsiteX44" fmla="*/ 7230737 w 12192000"/>
              <a:gd name="connsiteY44" fmla="*/ 1562633 h 2240205"/>
              <a:gd name="connsiteX45" fmla="*/ 7224458 w 12192000"/>
              <a:gd name="connsiteY45" fmla="*/ 1573008 h 2240205"/>
              <a:gd name="connsiteX46" fmla="*/ 7183121 w 12192000"/>
              <a:gd name="connsiteY46" fmla="*/ 1595162 h 2240205"/>
              <a:gd name="connsiteX47" fmla="*/ 7164601 w 12192000"/>
              <a:gd name="connsiteY47" fmla="*/ 1606490 h 2240205"/>
              <a:gd name="connsiteX48" fmla="*/ 6900177 w 12192000"/>
              <a:gd name="connsiteY48" fmla="*/ 1636016 h 2240205"/>
              <a:gd name="connsiteX49" fmla="*/ 6795372 w 12192000"/>
              <a:gd name="connsiteY49" fmla="*/ 1644845 h 2240205"/>
              <a:gd name="connsiteX50" fmla="*/ 6692251 w 12192000"/>
              <a:gd name="connsiteY50" fmla="*/ 1656357 h 2240205"/>
              <a:gd name="connsiteX51" fmla="*/ 6655235 w 12192000"/>
              <a:gd name="connsiteY51" fmla="*/ 1661869 h 2240205"/>
              <a:gd name="connsiteX52" fmla="*/ 6554894 w 12192000"/>
              <a:gd name="connsiteY52" fmla="*/ 1664428 h 2240205"/>
              <a:gd name="connsiteX53" fmla="*/ 6516595 w 12192000"/>
              <a:gd name="connsiteY53" fmla="*/ 1667475 h 2240205"/>
              <a:gd name="connsiteX54" fmla="*/ 6508541 w 12192000"/>
              <a:gd name="connsiteY54" fmla="*/ 1668757 h 2240205"/>
              <a:gd name="connsiteX55" fmla="*/ 6471012 w 12192000"/>
              <a:gd name="connsiteY55" fmla="*/ 1678604 h 2240205"/>
              <a:gd name="connsiteX56" fmla="*/ 6364035 w 12192000"/>
              <a:gd name="connsiteY56" fmla="*/ 1667683 h 2240205"/>
              <a:gd name="connsiteX57" fmla="*/ 6243319 w 12192000"/>
              <a:gd name="connsiteY57" fmla="*/ 1695560 h 2240205"/>
              <a:gd name="connsiteX58" fmla="*/ 6098321 w 12192000"/>
              <a:gd name="connsiteY58" fmla="*/ 1721646 h 2240205"/>
              <a:gd name="connsiteX59" fmla="*/ 5880652 w 12192000"/>
              <a:gd name="connsiteY59" fmla="*/ 1779643 h 2240205"/>
              <a:gd name="connsiteX60" fmla="*/ 5785959 w 12192000"/>
              <a:gd name="connsiteY60" fmla="*/ 1775307 h 2240205"/>
              <a:gd name="connsiteX61" fmla="*/ 5643534 w 12192000"/>
              <a:gd name="connsiteY61" fmla="*/ 1802919 h 2240205"/>
              <a:gd name="connsiteX62" fmla="*/ 5518799 w 12192000"/>
              <a:gd name="connsiteY62" fmla="*/ 1818312 h 2240205"/>
              <a:gd name="connsiteX63" fmla="*/ 5505014 w 12192000"/>
              <a:gd name="connsiteY63" fmla="*/ 1819259 h 2240205"/>
              <a:gd name="connsiteX64" fmla="*/ 5453307 w 12192000"/>
              <a:gd name="connsiteY64" fmla="*/ 1815450 h 2240205"/>
              <a:gd name="connsiteX65" fmla="*/ 5221533 w 12192000"/>
              <a:gd name="connsiteY65" fmla="*/ 1846950 h 2240205"/>
              <a:gd name="connsiteX66" fmla="*/ 5149802 w 12192000"/>
              <a:gd name="connsiteY66" fmla="*/ 1844846 h 2240205"/>
              <a:gd name="connsiteX67" fmla="*/ 5114927 w 12192000"/>
              <a:gd name="connsiteY67" fmla="*/ 1847827 h 2240205"/>
              <a:gd name="connsiteX68" fmla="*/ 5108970 w 12192000"/>
              <a:gd name="connsiteY68" fmla="*/ 1847935 h 2240205"/>
              <a:gd name="connsiteX69" fmla="*/ 5067961 w 12192000"/>
              <a:gd name="connsiteY69" fmla="*/ 1845917 h 2240205"/>
              <a:gd name="connsiteX70" fmla="*/ 5007075 w 12192000"/>
              <a:gd name="connsiteY70" fmla="*/ 1838626 h 2240205"/>
              <a:gd name="connsiteX71" fmla="*/ 4944087 w 12192000"/>
              <a:gd name="connsiteY71" fmla="*/ 1823332 h 2240205"/>
              <a:gd name="connsiteX72" fmla="*/ 4907662 w 12192000"/>
              <a:gd name="connsiteY72" fmla="*/ 1816900 h 2240205"/>
              <a:gd name="connsiteX73" fmla="*/ 4882386 w 12192000"/>
              <a:gd name="connsiteY73" fmla="*/ 1809844 h 2240205"/>
              <a:gd name="connsiteX74" fmla="*/ 4811440 w 12192000"/>
              <a:gd name="connsiteY74" fmla="*/ 1804655 h 2240205"/>
              <a:gd name="connsiteX75" fmla="*/ 4691075 w 12192000"/>
              <a:gd name="connsiteY75" fmla="*/ 1801389 h 2240205"/>
              <a:gd name="connsiteX76" fmla="*/ 4640313 w 12192000"/>
              <a:gd name="connsiteY76" fmla="*/ 1784307 h 2240205"/>
              <a:gd name="connsiteX77" fmla="*/ 4536503 w 12192000"/>
              <a:gd name="connsiteY77" fmla="*/ 1785334 h 2240205"/>
              <a:gd name="connsiteX78" fmla="*/ 4513724 w 12192000"/>
              <a:gd name="connsiteY78" fmla="*/ 1791996 h 2240205"/>
              <a:gd name="connsiteX79" fmla="*/ 4459810 w 12192000"/>
              <a:gd name="connsiteY79" fmla="*/ 1797886 h 2240205"/>
              <a:gd name="connsiteX80" fmla="*/ 4379064 w 12192000"/>
              <a:gd name="connsiteY80" fmla="*/ 1817177 h 2240205"/>
              <a:gd name="connsiteX81" fmla="*/ 4290981 w 12192000"/>
              <a:gd name="connsiteY81" fmla="*/ 1839677 h 2240205"/>
              <a:gd name="connsiteX82" fmla="*/ 4238372 w 12192000"/>
              <a:gd name="connsiteY82" fmla="*/ 1851480 h 2240205"/>
              <a:gd name="connsiteX83" fmla="*/ 4232517 w 12192000"/>
              <a:gd name="connsiteY83" fmla="*/ 1852567 h 2240205"/>
              <a:gd name="connsiteX84" fmla="*/ 4191732 w 12192000"/>
              <a:gd name="connsiteY84" fmla="*/ 1857328 h 2240205"/>
              <a:gd name="connsiteX85" fmla="*/ 4065532 w 12192000"/>
              <a:gd name="connsiteY85" fmla="*/ 1855477 h 2240205"/>
              <a:gd name="connsiteX86" fmla="*/ 4028460 w 12192000"/>
              <a:gd name="connsiteY86" fmla="*/ 1855137 h 2240205"/>
              <a:gd name="connsiteX87" fmla="*/ 4002267 w 12192000"/>
              <a:gd name="connsiteY87" fmla="*/ 1852352 h 2240205"/>
              <a:gd name="connsiteX88" fmla="*/ 3931396 w 12192000"/>
              <a:gd name="connsiteY88" fmla="*/ 1858915 h 2240205"/>
              <a:gd name="connsiteX89" fmla="*/ 3812162 w 12192000"/>
              <a:gd name="connsiteY89" fmla="*/ 1875501 h 2240205"/>
              <a:gd name="connsiteX90" fmla="*/ 3758105 w 12192000"/>
              <a:gd name="connsiteY90" fmla="*/ 1871856 h 2240205"/>
              <a:gd name="connsiteX91" fmla="*/ 3567259 w 12192000"/>
              <a:gd name="connsiteY91" fmla="*/ 1893482 h 2240205"/>
              <a:gd name="connsiteX92" fmla="*/ 3405770 w 12192000"/>
              <a:gd name="connsiteY92" fmla="*/ 1904591 h 2240205"/>
              <a:gd name="connsiteX93" fmla="*/ 3280097 w 12192000"/>
              <a:gd name="connsiteY93" fmla="*/ 1919610 h 2240205"/>
              <a:gd name="connsiteX94" fmla="*/ 3009910 w 12192000"/>
              <a:gd name="connsiteY94" fmla="*/ 1957866 h 2240205"/>
              <a:gd name="connsiteX95" fmla="*/ 2995934 w 12192000"/>
              <a:gd name="connsiteY95" fmla="*/ 1967085 h 2240205"/>
              <a:gd name="connsiteX96" fmla="*/ 2942858 w 12192000"/>
              <a:gd name="connsiteY96" fmla="*/ 1981367 h 2240205"/>
              <a:gd name="connsiteX97" fmla="*/ 2875436 w 12192000"/>
              <a:gd name="connsiteY97" fmla="*/ 1996977 h 2240205"/>
              <a:gd name="connsiteX98" fmla="*/ 2874892 w 12192000"/>
              <a:gd name="connsiteY98" fmla="*/ 1996085 h 2240205"/>
              <a:gd name="connsiteX99" fmla="*/ 2843662 w 12192000"/>
              <a:gd name="connsiteY99" fmla="*/ 1992498 h 2240205"/>
              <a:gd name="connsiteX100" fmla="*/ 2718916 w 12192000"/>
              <a:gd name="connsiteY100" fmla="*/ 1990867 h 2240205"/>
              <a:gd name="connsiteX101" fmla="*/ 2713522 w 12192000"/>
              <a:gd name="connsiteY101" fmla="*/ 1990173 h 2240205"/>
              <a:gd name="connsiteX102" fmla="*/ 2476147 w 12192000"/>
              <a:gd name="connsiteY102" fmla="*/ 1998305 h 2240205"/>
              <a:gd name="connsiteX103" fmla="*/ 2373568 w 12192000"/>
              <a:gd name="connsiteY103" fmla="*/ 2003219 h 2240205"/>
              <a:gd name="connsiteX104" fmla="*/ 2287219 w 12192000"/>
              <a:gd name="connsiteY104" fmla="*/ 1998750 h 2240205"/>
              <a:gd name="connsiteX105" fmla="*/ 2243069 w 12192000"/>
              <a:gd name="connsiteY105" fmla="*/ 2005321 h 2240205"/>
              <a:gd name="connsiteX106" fmla="*/ 2164831 w 12192000"/>
              <a:gd name="connsiteY106" fmla="*/ 2010143 h 2240205"/>
              <a:gd name="connsiteX107" fmla="*/ 2085228 w 12192000"/>
              <a:gd name="connsiteY107" fmla="*/ 2046431 h 2240205"/>
              <a:gd name="connsiteX108" fmla="*/ 2058061 w 12192000"/>
              <a:gd name="connsiteY108" fmla="*/ 2047942 h 2240205"/>
              <a:gd name="connsiteX109" fmla="*/ 2042244 w 12192000"/>
              <a:gd name="connsiteY109" fmla="*/ 2055560 h 2240205"/>
              <a:gd name="connsiteX110" fmla="*/ 1877728 w 12192000"/>
              <a:gd name="connsiteY110" fmla="*/ 2101004 h 2240205"/>
              <a:gd name="connsiteX111" fmla="*/ 1759056 w 12192000"/>
              <a:gd name="connsiteY111" fmla="*/ 2125608 h 2240205"/>
              <a:gd name="connsiteX112" fmla="*/ 1637948 w 12192000"/>
              <a:gd name="connsiteY112" fmla="*/ 2172597 h 2240205"/>
              <a:gd name="connsiteX113" fmla="*/ 1434549 w 12192000"/>
              <a:gd name="connsiteY113" fmla="*/ 2234522 h 2240205"/>
              <a:gd name="connsiteX114" fmla="*/ 1370962 w 12192000"/>
              <a:gd name="connsiteY114" fmla="*/ 2237474 h 2240205"/>
              <a:gd name="connsiteX115" fmla="*/ 1356367 w 12192000"/>
              <a:gd name="connsiteY115" fmla="*/ 2235089 h 2240205"/>
              <a:gd name="connsiteX116" fmla="*/ 1279765 w 12192000"/>
              <a:gd name="connsiteY116" fmla="*/ 2229639 h 2240205"/>
              <a:gd name="connsiteX117" fmla="*/ 1195347 w 12192000"/>
              <a:gd name="connsiteY117" fmla="*/ 2212354 h 2240205"/>
              <a:gd name="connsiteX118" fmla="*/ 970251 w 12192000"/>
              <a:gd name="connsiteY118" fmla="*/ 2221029 h 2240205"/>
              <a:gd name="connsiteX119" fmla="*/ 812914 w 12192000"/>
              <a:gd name="connsiteY119" fmla="*/ 2210095 h 2240205"/>
              <a:gd name="connsiteX120" fmla="*/ 776382 w 12192000"/>
              <a:gd name="connsiteY120" fmla="*/ 2204512 h 2240205"/>
              <a:gd name="connsiteX121" fmla="*/ 597225 w 12192000"/>
              <a:gd name="connsiteY121" fmla="*/ 2180999 h 2240205"/>
              <a:gd name="connsiteX122" fmla="*/ 520671 w 12192000"/>
              <a:gd name="connsiteY122" fmla="*/ 2180980 h 2240205"/>
              <a:gd name="connsiteX123" fmla="*/ 515024 w 12192000"/>
              <a:gd name="connsiteY123" fmla="*/ 2179258 h 2240205"/>
              <a:gd name="connsiteX124" fmla="*/ 413835 w 12192000"/>
              <a:gd name="connsiteY124" fmla="*/ 2156783 h 2240205"/>
              <a:gd name="connsiteX125" fmla="*/ 376513 w 12192000"/>
              <a:gd name="connsiteY125" fmla="*/ 2154014 h 2240205"/>
              <a:gd name="connsiteX126" fmla="*/ 273386 w 12192000"/>
              <a:gd name="connsiteY126" fmla="*/ 2142551 h 2240205"/>
              <a:gd name="connsiteX127" fmla="*/ 77641 w 12192000"/>
              <a:gd name="connsiteY127" fmla="*/ 2126835 h 2240205"/>
              <a:gd name="connsiteX128" fmla="*/ 37645 w 12192000"/>
              <a:gd name="connsiteY128" fmla="*/ 2115401 h 2240205"/>
              <a:gd name="connsiteX129" fmla="*/ 4572 w 12192000"/>
              <a:gd name="connsiteY129" fmla="*/ 2111091 h 2240205"/>
              <a:gd name="connsiteX130" fmla="*/ 0 w 12192000"/>
              <a:gd name="connsiteY130" fmla="*/ 2110468 h 2240205"/>
              <a:gd name="connsiteX131" fmla="*/ 0 w 12192000"/>
              <a:gd name="connsiteY131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00499 w 12192000"/>
              <a:gd name="connsiteY20" fmla="*/ 954680 h 2240205"/>
              <a:gd name="connsiteX21" fmla="*/ 9410017 w 12192000"/>
              <a:gd name="connsiteY21" fmla="*/ 993931 h 2240205"/>
              <a:gd name="connsiteX22" fmla="*/ 9392919 w 12192000"/>
              <a:gd name="connsiteY22" fmla="*/ 994656 h 2240205"/>
              <a:gd name="connsiteX23" fmla="*/ 9268019 w 12192000"/>
              <a:gd name="connsiteY23" fmla="*/ 1007442 h 2240205"/>
              <a:gd name="connsiteX24" fmla="*/ 9188177 w 12192000"/>
              <a:gd name="connsiteY24" fmla="*/ 1035474 h 2240205"/>
              <a:gd name="connsiteX25" fmla="*/ 9155969 w 12192000"/>
              <a:gd name="connsiteY25" fmla="*/ 1046804 h 2240205"/>
              <a:gd name="connsiteX26" fmla="*/ 9133985 w 12192000"/>
              <a:gd name="connsiteY26" fmla="*/ 1046450 h 2240205"/>
              <a:gd name="connsiteX27" fmla="*/ 9003462 w 12192000"/>
              <a:gd name="connsiteY27" fmla="*/ 1042406 h 2240205"/>
              <a:gd name="connsiteX28" fmla="*/ 8968445 w 12192000"/>
              <a:gd name="connsiteY28" fmla="*/ 1052169 h 2240205"/>
              <a:gd name="connsiteX29" fmla="*/ 8886001 w 12192000"/>
              <a:gd name="connsiteY29" fmla="*/ 1067468 h 2240205"/>
              <a:gd name="connsiteX30" fmla="*/ 8838610 w 12192000"/>
              <a:gd name="connsiteY30" fmla="*/ 1075091 h 2240205"/>
              <a:gd name="connsiteX31" fmla="*/ 8665605 w 12192000"/>
              <a:gd name="connsiteY31" fmla="*/ 1110791 h 2240205"/>
              <a:gd name="connsiteX32" fmla="*/ 8584946 w 12192000"/>
              <a:gd name="connsiteY32" fmla="*/ 1135226 h 2240205"/>
              <a:gd name="connsiteX33" fmla="*/ 8419755 w 12192000"/>
              <a:gd name="connsiteY33" fmla="*/ 1216260 h 2240205"/>
              <a:gd name="connsiteX34" fmla="*/ 8411626 w 12192000"/>
              <a:gd name="connsiteY34" fmla="*/ 1214397 h 2240205"/>
              <a:gd name="connsiteX35" fmla="*/ 8363469 w 12192000"/>
              <a:gd name="connsiteY35" fmla="*/ 1246658 h 2240205"/>
              <a:gd name="connsiteX36" fmla="*/ 8275497 w 12192000"/>
              <a:gd name="connsiteY36" fmla="*/ 1264396 h 2240205"/>
              <a:gd name="connsiteX37" fmla="*/ 8074238 w 12192000"/>
              <a:gd name="connsiteY37" fmla="*/ 1301895 h 2240205"/>
              <a:gd name="connsiteX38" fmla="*/ 7902328 w 12192000"/>
              <a:gd name="connsiteY38" fmla="*/ 1345865 h 2240205"/>
              <a:gd name="connsiteX39" fmla="*/ 7840612 w 12192000"/>
              <a:gd name="connsiteY39" fmla="*/ 1369373 h 2240205"/>
              <a:gd name="connsiteX40" fmla="*/ 7786819 w 12192000"/>
              <a:gd name="connsiteY40" fmla="*/ 1378970 h 2240205"/>
              <a:gd name="connsiteX41" fmla="*/ 7548172 w 12192000"/>
              <a:gd name="connsiteY41" fmla="*/ 1417460 h 2240205"/>
              <a:gd name="connsiteX42" fmla="*/ 7483437 w 12192000"/>
              <a:gd name="connsiteY42" fmla="*/ 1478152 h 2240205"/>
              <a:gd name="connsiteX43" fmla="*/ 7377870 w 12192000"/>
              <a:gd name="connsiteY43" fmla="*/ 1523319 h 2240205"/>
              <a:gd name="connsiteX44" fmla="*/ 7230737 w 12192000"/>
              <a:gd name="connsiteY44" fmla="*/ 1562633 h 2240205"/>
              <a:gd name="connsiteX45" fmla="*/ 7224458 w 12192000"/>
              <a:gd name="connsiteY45" fmla="*/ 1573008 h 2240205"/>
              <a:gd name="connsiteX46" fmla="*/ 7183121 w 12192000"/>
              <a:gd name="connsiteY46" fmla="*/ 1595162 h 2240205"/>
              <a:gd name="connsiteX47" fmla="*/ 7164601 w 12192000"/>
              <a:gd name="connsiteY47" fmla="*/ 1606490 h 2240205"/>
              <a:gd name="connsiteX48" fmla="*/ 6900177 w 12192000"/>
              <a:gd name="connsiteY48" fmla="*/ 1636016 h 2240205"/>
              <a:gd name="connsiteX49" fmla="*/ 6795372 w 12192000"/>
              <a:gd name="connsiteY49" fmla="*/ 1644845 h 2240205"/>
              <a:gd name="connsiteX50" fmla="*/ 6692251 w 12192000"/>
              <a:gd name="connsiteY50" fmla="*/ 1656357 h 2240205"/>
              <a:gd name="connsiteX51" fmla="*/ 6655235 w 12192000"/>
              <a:gd name="connsiteY51" fmla="*/ 1661869 h 2240205"/>
              <a:gd name="connsiteX52" fmla="*/ 6554894 w 12192000"/>
              <a:gd name="connsiteY52" fmla="*/ 1664428 h 2240205"/>
              <a:gd name="connsiteX53" fmla="*/ 6516595 w 12192000"/>
              <a:gd name="connsiteY53" fmla="*/ 1667475 h 2240205"/>
              <a:gd name="connsiteX54" fmla="*/ 6508541 w 12192000"/>
              <a:gd name="connsiteY54" fmla="*/ 1668757 h 2240205"/>
              <a:gd name="connsiteX55" fmla="*/ 6471012 w 12192000"/>
              <a:gd name="connsiteY55" fmla="*/ 1678604 h 2240205"/>
              <a:gd name="connsiteX56" fmla="*/ 6364035 w 12192000"/>
              <a:gd name="connsiteY56" fmla="*/ 1667683 h 2240205"/>
              <a:gd name="connsiteX57" fmla="*/ 6243319 w 12192000"/>
              <a:gd name="connsiteY57" fmla="*/ 1695560 h 2240205"/>
              <a:gd name="connsiteX58" fmla="*/ 6098321 w 12192000"/>
              <a:gd name="connsiteY58" fmla="*/ 1721646 h 2240205"/>
              <a:gd name="connsiteX59" fmla="*/ 5880652 w 12192000"/>
              <a:gd name="connsiteY59" fmla="*/ 1779643 h 2240205"/>
              <a:gd name="connsiteX60" fmla="*/ 5785959 w 12192000"/>
              <a:gd name="connsiteY60" fmla="*/ 1775307 h 2240205"/>
              <a:gd name="connsiteX61" fmla="*/ 5643534 w 12192000"/>
              <a:gd name="connsiteY61" fmla="*/ 1802919 h 2240205"/>
              <a:gd name="connsiteX62" fmla="*/ 5518799 w 12192000"/>
              <a:gd name="connsiteY62" fmla="*/ 1818312 h 2240205"/>
              <a:gd name="connsiteX63" fmla="*/ 5505014 w 12192000"/>
              <a:gd name="connsiteY63" fmla="*/ 1819259 h 2240205"/>
              <a:gd name="connsiteX64" fmla="*/ 5453307 w 12192000"/>
              <a:gd name="connsiteY64" fmla="*/ 1815450 h 2240205"/>
              <a:gd name="connsiteX65" fmla="*/ 5221533 w 12192000"/>
              <a:gd name="connsiteY65" fmla="*/ 1846950 h 2240205"/>
              <a:gd name="connsiteX66" fmla="*/ 5149802 w 12192000"/>
              <a:gd name="connsiteY66" fmla="*/ 1844846 h 2240205"/>
              <a:gd name="connsiteX67" fmla="*/ 5114927 w 12192000"/>
              <a:gd name="connsiteY67" fmla="*/ 1847827 h 2240205"/>
              <a:gd name="connsiteX68" fmla="*/ 5108970 w 12192000"/>
              <a:gd name="connsiteY68" fmla="*/ 1847935 h 2240205"/>
              <a:gd name="connsiteX69" fmla="*/ 5067961 w 12192000"/>
              <a:gd name="connsiteY69" fmla="*/ 1845917 h 2240205"/>
              <a:gd name="connsiteX70" fmla="*/ 5007075 w 12192000"/>
              <a:gd name="connsiteY70" fmla="*/ 1838626 h 2240205"/>
              <a:gd name="connsiteX71" fmla="*/ 4944087 w 12192000"/>
              <a:gd name="connsiteY71" fmla="*/ 1823332 h 2240205"/>
              <a:gd name="connsiteX72" fmla="*/ 4907662 w 12192000"/>
              <a:gd name="connsiteY72" fmla="*/ 1816900 h 2240205"/>
              <a:gd name="connsiteX73" fmla="*/ 4882386 w 12192000"/>
              <a:gd name="connsiteY73" fmla="*/ 1809844 h 2240205"/>
              <a:gd name="connsiteX74" fmla="*/ 4811440 w 12192000"/>
              <a:gd name="connsiteY74" fmla="*/ 1804655 h 2240205"/>
              <a:gd name="connsiteX75" fmla="*/ 4691075 w 12192000"/>
              <a:gd name="connsiteY75" fmla="*/ 1801389 h 2240205"/>
              <a:gd name="connsiteX76" fmla="*/ 4640313 w 12192000"/>
              <a:gd name="connsiteY76" fmla="*/ 1784307 h 2240205"/>
              <a:gd name="connsiteX77" fmla="*/ 4536503 w 12192000"/>
              <a:gd name="connsiteY77" fmla="*/ 1785334 h 2240205"/>
              <a:gd name="connsiteX78" fmla="*/ 4513724 w 12192000"/>
              <a:gd name="connsiteY78" fmla="*/ 1791996 h 2240205"/>
              <a:gd name="connsiteX79" fmla="*/ 4459810 w 12192000"/>
              <a:gd name="connsiteY79" fmla="*/ 1797886 h 2240205"/>
              <a:gd name="connsiteX80" fmla="*/ 4379064 w 12192000"/>
              <a:gd name="connsiteY80" fmla="*/ 1817177 h 2240205"/>
              <a:gd name="connsiteX81" fmla="*/ 4290981 w 12192000"/>
              <a:gd name="connsiteY81" fmla="*/ 1839677 h 2240205"/>
              <a:gd name="connsiteX82" fmla="*/ 4238372 w 12192000"/>
              <a:gd name="connsiteY82" fmla="*/ 1851480 h 2240205"/>
              <a:gd name="connsiteX83" fmla="*/ 4232517 w 12192000"/>
              <a:gd name="connsiteY83" fmla="*/ 1852567 h 2240205"/>
              <a:gd name="connsiteX84" fmla="*/ 4191732 w 12192000"/>
              <a:gd name="connsiteY84" fmla="*/ 1857328 h 2240205"/>
              <a:gd name="connsiteX85" fmla="*/ 4065532 w 12192000"/>
              <a:gd name="connsiteY85" fmla="*/ 1855477 h 2240205"/>
              <a:gd name="connsiteX86" fmla="*/ 4028460 w 12192000"/>
              <a:gd name="connsiteY86" fmla="*/ 1855137 h 2240205"/>
              <a:gd name="connsiteX87" fmla="*/ 4002267 w 12192000"/>
              <a:gd name="connsiteY87" fmla="*/ 1852352 h 2240205"/>
              <a:gd name="connsiteX88" fmla="*/ 3931396 w 12192000"/>
              <a:gd name="connsiteY88" fmla="*/ 1858915 h 2240205"/>
              <a:gd name="connsiteX89" fmla="*/ 3812162 w 12192000"/>
              <a:gd name="connsiteY89" fmla="*/ 1875501 h 2240205"/>
              <a:gd name="connsiteX90" fmla="*/ 3758105 w 12192000"/>
              <a:gd name="connsiteY90" fmla="*/ 1871856 h 2240205"/>
              <a:gd name="connsiteX91" fmla="*/ 3567259 w 12192000"/>
              <a:gd name="connsiteY91" fmla="*/ 1893482 h 2240205"/>
              <a:gd name="connsiteX92" fmla="*/ 3405770 w 12192000"/>
              <a:gd name="connsiteY92" fmla="*/ 1904591 h 2240205"/>
              <a:gd name="connsiteX93" fmla="*/ 3280097 w 12192000"/>
              <a:gd name="connsiteY93" fmla="*/ 1919610 h 2240205"/>
              <a:gd name="connsiteX94" fmla="*/ 3009910 w 12192000"/>
              <a:gd name="connsiteY94" fmla="*/ 1957866 h 2240205"/>
              <a:gd name="connsiteX95" fmla="*/ 2995934 w 12192000"/>
              <a:gd name="connsiteY95" fmla="*/ 1967085 h 2240205"/>
              <a:gd name="connsiteX96" fmla="*/ 2942858 w 12192000"/>
              <a:gd name="connsiteY96" fmla="*/ 1981367 h 2240205"/>
              <a:gd name="connsiteX97" fmla="*/ 2875436 w 12192000"/>
              <a:gd name="connsiteY97" fmla="*/ 1996977 h 2240205"/>
              <a:gd name="connsiteX98" fmla="*/ 2874892 w 12192000"/>
              <a:gd name="connsiteY98" fmla="*/ 1996085 h 2240205"/>
              <a:gd name="connsiteX99" fmla="*/ 2843662 w 12192000"/>
              <a:gd name="connsiteY99" fmla="*/ 1992498 h 2240205"/>
              <a:gd name="connsiteX100" fmla="*/ 2718916 w 12192000"/>
              <a:gd name="connsiteY100" fmla="*/ 1990867 h 2240205"/>
              <a:gd name="connsiteX101" fmla="*/ 2713522 w 12192000"/>
              <a:gd name="connsiteY101" fmla="*/ 1990173 h 2240205"/>
              <a:gd name="connsiteX102" fmla="*/ 2476147 w 12192000"/>
              <a:gd name="connsiteY102" fmla="*/ 1998305 h 2240205"/>
              <a:gd name="connsiteX103" fmla="*/ 2373568 w 12192000"/>
              <a:gd name="connsiteY103" fmla="*/ 2003219 h 2240205"/>
              <a:gd name="connsiteX104" fmla="*/ 2287219 w 12192000"/>
              <a:gd name="connsiteY104" fmla="*/ 1998750 h 2240205"/>
              <a:gd name="connsiteX105" fmla="*/ 2243069 w 12192000"/>
              <a:gd name="connsiteY105" fmla="*/ 2005321 h 2240205"/>
              <a:gd name="connsiteX106" fmla="*/ 2164831 w 12192000"/>
              <a:gd name="connsiteY106" fmla="*/ 2010143 h 2240205"/>
              <a:gd name="connsiteX107" fmla="*/ 2085228 w 12192000"/>
              <a:gd name="connsiteY107" fmla="*/ 2046431 h 2240205"/>
              <a:gd name="connsiteX108" fmla="*/ 2058061 w 12192000"/>
              <a:gd name="connsiteY108" fmla="*/ 2047942 h 2240205"/>
              <a:gd name="connsiteX109" fmla="*/ 2042244 w 12192000"/>
              <a:gd name="connsiteY109" fmla="*/ 2055560 h 2240205"/>
              <a:gd name="connsiteX110" fmla="*/ 1877728 w 12192000"/>
              <a:gd name="connsiteY110" fmla="*/ 2101004 h 2240205"/>
              <a:gd name="connsiteX111" fmla="*/ 1759056 w 12192000"/>
              <a:gd name="connsiteY111" fmla="*/ 2125608 h 2240205"/>
              <a:gd name="connsiteX112" fmla="*/ 1637948 w 12192000"/>
              <a:gd name="connsiteY112" fmla="*/ 2172597 h 2240205"/>
              <a:gd name="connsiteX113" fmla="*/ 1434549 w 12192000"/>
              <a:gd name="connsiteY113" fmla="*/ 2234522 h 2240205"/>
              <a:gd name="connsiteX114" fmla="*/ 1370962 w 12192000"/>
              <a:gd name="connsiteY114" fmla="*/ 2237474 h 2240205"/>
              <a:gd name="connsiteX115" fmla="*/ 1356367 w 12192000"/>
              <a:gd name="connsiteY115" fmla="*/ 2235089 h 2240205"/>
              <a:gd name="connsiteX116" fmla="*/ 1279765 w 12192000"/>
              <a:gd name="connsiteY116" fmla="*/ 2229639 h 2240205"/>
              <a:gd name="connsiteX117" fmla="*/ 1195347 w 12192000"/>
              <a:gd name="connsiteY117" fmla="*/ 2212354 h 2240205"/>
              <a:gd name="connsiteX118" fmla="*/ 970251 w 12192000"/>
              <a:gd name="connsiteY118" fmla="*/ 2221029 h 2240205"/>
              <a:gd name="connsiteX119" fmla="*/ 812914 w 12192000"/>
              <a:gd name="connsiteY119" fmla="*/ 2210095 h 2240205"/>
              <a:gd name="connsiteX120" fmla="*/ 776382 w 12192000"/>
              <a:gd name="connsiteY120" fmla="*/ 2204512 h 2240205"/>
              <a:gd name="connsiteX121" fmla="*/ 597225 w 12192000"/>
              <a:gd name="connsiteY121" fmla="*/ 2180999 h 2240205"/>
              <a:gd name="connsiteX122" fmla="*/ 520671 w 12192000"/>
              <a:gd name="connsiteY122" fmla="*/ 2180980 h 2240205"/>
              <a:gd name="connsiteX123" fmla="*/ 515024 w 12192000"/>
              <a:gd name="connsiteY123" fmla="*/ 2179258 h 2240205"/>
              <a:gd name="connsiteX124" fmla="*/ 413835 w 12192000"/>
              <a:gd name="connsiteY124" fmla="*/ 2156783 h 2240205"/>
              <a:gd name="connsiteX125" fmla="*/ 376513 w 12192000"/>
              <a:gd name="connsiteY125" fmla="*/ 2154014 h 2240205"/>
              <a:gd name="connsiteX126" fmla="*/ 273386 w 12192000"/>
              <a:gd name="connsiteY126" fmla="*/ 2142551 h 2240205"/>
              <a:gd name="connsiteX127" fmla="*/ 77641 w 12192000"/>
              <a:gd name="connsiteY127" fmla="*/ 2126835 h 2240205"/>
              <a:gd name="connsiteX128" fmla="*/ 37645 w 12192000"/>
              <a:gd name="connsiteY128" fmla="*/ 2115401 h 2240205"/>
              <a:gd name="connsiteX129" fmla="*/ 4572 w 12192000"/>
              <a:gd name="connsiteY129" fmla="*/ 2111091 h 2240205"/>
              <a:gd name="connsiteX130" fmla="*/ 0 w 12192000"/>
              <a:gd name="connsiteY130" fmla="*/ 2110468 h 2240205"/>
              <a:gd name="connsiteX131" fmla="*/ 0 w 12192000"/>
              <a:gd name="connsiteY131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46594 w 12192000"/>
              <a:gd name="connsiteY9" fmla="*/ 765069 h 2240205"/>
              <a:gd name="connsiteX10" fmla="*/ 10739478 w 12192000"/>
              <a:gd name="connsiteY10" fmla="*/ 776841 h 2240205"/>
              <a:gd name="connsiteX11" fmla="*/ 10458762 w 12192000"/>
              <a:gd name="connsiteY11" fmla="*/ 755400 h 2240205"/>
              <a:gd name="connsiteX12" fmla="*/ 10211200 w 12192000"/>
              <a:gd name="connsiteY12" fmla="*/ 767513 h 2240205"/>
              <a:gd name="connsiteX13" fmla="*/ 10167995 w 12192000"/>
              <a:gd name="connsiteY13" fmla="*/ 760843 h 2240205"/>
              <a:gd name="connsiteX14" fmla="*/ 9997044 w 12192000"/>
              <a:gd name="connsiteY14" fmla="*/ 780129 h 2240205"/>
              <a:gd name="connsiteX15" fmla="*/ 9943887 w 12192000"/>
              <a:gd name="connsiteY15" fmla="*/ 804141 h 2240205"/>
              <a:gd name="connsiteX16" fmla="*/ 9918248 w 12192000"/>
              <a:gd name="connsiteY16" fmla="*/ 816628 h 2240205"/>
              <a:gd name="connsiteX17" fmla="*/ 9767091 w 12192000"/>
              <a:gd name="connsiteY17" fmla="*/ 870550 h 2240205"/>
              <a:gd name="connsiteX18" fmla="*/ 9683005 w 12192000"/>
              <a:gd name="connsiteY18" fmla="*/ 894128 h 2240205"/>
              <a:gd name="connsiteX19" fmla="*/ 9500499 w 12192000"/>
              <a:gd name="connsiteY19" fmla="*/ 954680 h 2240205"/>
              <a:gd name="connsiteX20" fmla="*/ 9410017 w 12192000"/>
              <a:gd name="connsiteY20" fmla="*/ 993931 h 2240205"/>
              <a:gd name="connsiteX21" fmla="*/ 9392919 w 12192000"/>
              <a:gd name="connsiteY21" fmla="*/ 994656 h 2240205"/>
              <a:gd name="connsiteX22" fmla="*/ 9268019 w 12192000"/>
              <a:gd name="connsiteY22" fmla="*/ 1007442 h 2240205"/>
              <a:gd name="connsiteX23" fmla="*/ 9188177 w 12192000"/>
              <a:gd name="connsiteY23" fmla="*/ 1035474 h 2240205"/>
              <a:gd name="connsiteX24" fmla="*/ 9155969 w 12192000"/>
              <a:gd name="connsiteY24" fmla="*/ 1046804 h 2240205"/>
              <a:gd name="connsiteX25" fmla="*/ 9133985 w 12192000"/>
              <a:gd name="connsiteY25" fmla="*/ 1046450 h 2240205"/>
              <a:gd name="connsiteX26" fmla="*/ 9003462 w 12192000"/>
              <a:gd name="connsiteY26" fmla="*/ 1042406 h 2240205"/>
              <a:gd name="connsiteX27" fmla="*/ 8968445 w 12192000"/>
              <a:gd name="connsiteY27" fmla="*/ 1052169 h 2240205"/>
              <a:gd name="connsiteX28" fmla="*/ 8886001 w 12192000"/>
              <a:gd name="connsiteY28" fmla="*/ 1067468 h 2240205"/>
              <a:gd name="connsiteX29" fmla="*/ 8838610 w 12192000"/>
              <a:gd name="connsiteY29" fmla="*/ 1075091 h 2240205"/>
              <a:gd name="connsiteX30" fmla="*/ 8665605 w 12192000"/>
              <a:gd name="connsiteY30" fmla="*/ 1110791 h 2240205"/>
              <a:gd name="connsiteX31" fmla="*/ 8584946 w 12192000"/>
              <a:gd name="connsiteY31" fmla="*/ 1135226 h 2240205"/>
              <a:gd name="connsiteX32" fmla="*/ 8419755 w 12192000"/>
              <a:gd name="connsiteY32" fmla="*/ 1216260 h 2240205"/>
              <a:gd name="connsiteX33" fmla="*/ 8411626 w 12192000"/>
              <a:gd name="connsiteY33" fmla="*/ 1214397 h 2240205"/>
              <a:gd name="connsiteX34" fmla="*/ 8363469 w 12192000"/>
              <a:gd name="connsiteY34" fmla="*/ 1246658 h 2240205"/>
              <a:gd name="connsiteX35" fmla="*/ 8275497 w 12192000"/>
              <a:gd name="connsiteY35" fmla="*/ 1264396 h 2240205"/>
              <a:gd name="connsiteX36" fmla="*/ 8074238 w 12192000"/>
              <a:gd name="connsiteY36" fmla="*/ 1301895 h 2240205"/>
              <a:gd name="connsiteX37" fmla="*/ 7902328 w 12192000"/>
              <a:gd name="connsiteY37" fmla="*/ 1345865 h 2240205"/>
              <a:gd name="connsiteX38" fmla="*/ 7840612 w 12192000"/>
              <a:gd name="connsiteY38" fmla="*/ 1369373 h 2240205"/>
              <a:gd name="connsiteX39" fmla="*/ 7786819 w 12192000"/>
              <a:gd name="connsiteY39" fmla="*/ 1378970 h 2240205"/>
              <a:gd name="connsiteX40" fmla="*/ 7548172 w 12192000"/>
              <a:gd name="connsiteY40" fmla="*/ 1417460 h 2240205"/>
              <a:gd name="connsiteX41" fmla="*/ 7483437 w 12192000"/>
              <a:gd name="connsiteY41" fmla="*/ 1478152 h 2240205"/>
              <a:gd name="connsiteX42" fmla="*/ 7377870 w 12192000"/>
              <a:gd name="connsiteY42" fmla="*/ 1523319 h 2240205"/>
              <a:gd name="connsiteX43" fmla="*/ 7230737 w 12192000"/>
              <a:gd name="connsiteY43" fmla="*/ 1562633 h 2240205"/>
              <a:gd name="connsiteX44" fmla="*/ 7224458 w 12192000"/>
              <a:gd name="connsiteY44" fmla="*/ 1573008 h 2240205"/>
              <a:gd name="connsiteX45" fmla="*/ 7183121 w 12192000"/>
              <a:gd name="connsiteY45" fmla="*/ 1595162 h 2240205"/>
              <a:gd name="connsiteX46" fmla="*/ 7164601 w 12192000"/>
              <a:gd name="connsiteY46" fmla="*/ 1606490 h 2240205"/>
              <a:gd name="connsiteX47" fmla="*/ 6900177 w 12192000"/>
              <a:gd name="connsiteY47" fmla="*/ 1636016 h 2240205"/>
              <a:gd name="connsiteX48" fmla="*/ 6795372 w 12192000"/>
              <a:gd name="connsiteY48" fmla="*/ 1644845 h 2240205"/>
              <a:gd name="connsiteX49" fmla="*/ 6692251 w 12192000"/>
              <a:gd name="connsiteY49" fmla="*/ 1656357 h 2240205"/>
              <a:gd name="connsiteX50" fmla="*/ 6655235 w 12192000"/>
              <a:gd name="connsiteY50" fmla="*/ 1661869 h 2240205"/>
              <a:gd name="connsiteX51" fmla="*/ 6554894 w 12192000"/>
              <a:gd name="connsiteY51" fmla="*/ 1664428 h 2240205"/>
              <a:gd name="connsiteX52" fmla="*/ 6516595 w 12192000"/>
              <a:gd name="connsiteY52" fmla="*/ 1667475 h 2240205"/>
              <a:gd name="connsiteX53" fmla="*/ 6508541 w 12192000"/>
              <a:gd name="connsiteY53" fmla="*/ 1668757 h 2240205"/>
              <a:gd name="connsiteX54" fmla="*/ 6471012 w 12192000"/>
              <a:gd name="connsiteY54" fmla="*/ 1678604 h 2240205"/>
              <a:gd name="connsiteX55" fmla="*/ 6364035 w 12192000"/>
              <a:gd name="connsiteY55" fmla="*/ 1667683 h 2240205"/>
              <a:gd name="connsiteX56" fmla="*/ 6243319 w 12192000"/>
              <a:gd name="connsiteY56" fmla="*/ 1695560 h 2240205"/>
              <a:gd name="connsiteX57" fmla="*/ 6098321 w 12192000"/>
              <a:gd name="connsiteY57" fmla="*/ 1721646 h 2240205"/>
              <a:gd name="connsiteX58" fmla="*/ 5880652 w 12192000"/>
              <a:gd name="connsiteY58" fmla="*/ 1779643 h 2240205"/>
              <a:gd name="connsiteX59" fmla="*/ 5785959 w 12192000"/>
              <a:gd name="connsiteY59" fmla="*/ 1775307 h 2240205"/>
              <a:gd name="connsiteX60" fmla="*/ 5643534 w 12192000"/>
              <a:gd name="connsiteY60" fmla="*/ 1802919 h 2240205"/>
              <a:gd name="connsiteX61" fmla="*/ 5518799 w 12192000"/>
              <a:gd name="connsiteY61" fmla="*/ 1818312 h 2240205"/>
              <a:gd name="connsiteX62" fmla="*/ 5505014 w 12192000"/>
              <a:gd name="connsiteY62" fmla="*/ 1819259 h 2240205"/>
              <a:gd name="connsiteX63" fmla="*/ 5453307 w 12192000"/>
              <a:gd name="connsiteY63" fmla="*/ 1815450 h 2240205"/>
              <a:gd name="connsiteX64" fmla="*/ 5221533 w 12192000"/>
              <a:gd name="connsiteY64" fmla="*/ 1846950 h 2240205"/>
              <a:gd name="connsiteX65" fmla="*/ 5149802 w 12192000"/>
              <a:gd name="connsiteY65" fmla="*/ 1844846 h 2240205"/>
              <a:gd name="connsiteX66" fmla="*/ 5114927 w 12192000"/>
              <a:gd name="connsiteY66" fmla="*/ 1847827 h 2240205"/>
              <a:gd name="connsiteX67" fmla="*/ 5108970 w 12192000"/>
              <a:gd name="connsiteY67" fmla="*/ 1847935 h 2240205"/>
              <a:gd name="connsiteX68" fmla="*/ 5067961 w 12192000"/>
              <a:gd name="connsiteY68" fmla="*/ 1845917 h 2240205"/>
              <a:gd name="connsiteX69" fmla="*/ 5007075 w 12192000"/>
              <a:gd name="connsiteY69" fmla="*/ 1838626 h 2240205"/>
              <a:gd name="connsiteX70" fmla="*/ 4944087 w 12192000"/>
              <a:gd name="connsiteY70" fmla="*/ 1823332 h 2240205"/>
              <a:gd name="connsiteX71" fmla="*/ 4907662 w 12192000"/>
              <a:gd name="connsiteY71" fmla="*/ 1816900 h 2240205"/>
              <a:gd name="connsiteX72" fmla="*/ 4882386 w 12192000"/>
              <a:gd name="connsiteY72" fmla="*/ 1809844 h 2240205"/>
              <a:gd name="connsiteX73" fmla="*/ 4811440 w 12192000"/>
              <a:gd name="connsiteY73" fmla="*/ 1804655 h 2240205"/>
              <a:gd name="connsiteX74" fmla="*/ 4691075 w 12192000"/>
              <a:gd name="connsiteY74" fmla="*/ 1801389 h 2240205"/>
              <a:gd name="connsiteX75" fmla="*/ 4640313 w 12192000"/>
              <a:gd name="connsiteY75" fmla="*/ 1784307 h 2240205"/>
              <a:gd name="connsiteX76" fmla="*/ 4536503 w 12192000"/>
              <a:gd name="connsiteY76" fmla="*/ 1785334 h 2240205"/>
              <a:gd name="connsiteX77" fmla="*/ 4513724 w 12192000"/>
              <a:gd name="connsiteY77" fmla="*/ 1791996 h 2240205"/>
              <a:gd name="connsiteX78" fmla="*/ 4459810 w 12192000"/>
              <a:gd name="connsiteY78" fmla="*/ 1797886 h 2240205"/>
              <a:gd name="connsiteX79" fmla="*/ 4379064 w 12192000"/>
              <a:gd name="connsiteY79" fmla="*/ 1817177 h 2240205"/>
              <a:gd name="connsiteX80" fmla="*/ 4290981 w 12192000"/>
              <a:gd name="connsiteY80" fmla="*/ 1839677 h 2240205"/>
              <a:gd name="connsiteX81" fmla="*/ 4238372 w 12192000"/>
              <a:gd name="connsiteY81" fmla="*/ 1851480 h 2240205"/>
              <a:gd name="connsiteX82" fmla="*/ 4232517 w 12192000"/>
              <a:gd name="connsiteY82" fmla="*/ 1852567 h 2240205"/>
              <a:gd name="connsiteX83" fmla="*/ 4191732 w 12192000"/>
              <a:gd name="connsiteY83" fmla="*/ 1857328 h 2240205"/>
              <a:gd name="connsiteX84" fmla="*/ 4065532 w 12192000"/>
              <a:gd name="connsiteY84" fmla="*/ 1855477 h 2240205"/>
              <a:gd name="connsiteX85" fmla="*/ 4028460 w 12192000"/>
              <a:gd name="connsiteY85" fmla="*/ 1855137 h 2240205"/>
              <a:gd name="connsiteX86" fmla="*/ 4002267 w 12192000"/>
              <a:gd name="connsiteY86" fmla="*/ 1852352 h 2240205"/>
              <a:gd name="connsiteX87" fmla="*/ 3931396 w 12192000"/>
              <a:gd name="connsiteY87" fmla="*/ 1858915 h 2240205"/>
              <a:gd name="connsiteX88" fmla="*/ 3812162 w 12192000"/>
              <a:gd name="connsiteY88" fmla="*/ 1875501 h 2240205"/>
              <a:gd name="connsiteX89" fmla="*/ 3758105 w 12192000"/>
              <a:gd name="connsiteY89" fmla="*/ 1871856 h 2240205"/>
              <a:gd name="connsiteX90" fmla="*/ 3567259 w 12192000"/>
              <a:gd name="connsiteY90" fmla="*/ 1893482 h 2240205"/>
              <a:gd name="connsiteX91" fmla="*/ 3405770 w 12192000"/>
              <a:gd name="connsiteY91" fmla="*/ 1904591 h 2240205"/>
              <a:gd name="connsiteX92" fmla="*/ 3280097 w 12192000"/>
              <a:gd name="connsiteY92" fmla="*/ 1919610 h 2240205"/>
              <a:gd name="connsiteX93" fmla="*/ 3009910 w 12192000"/>
              <a:gd name="connsiteY93" fmla="*/ 1957866 h 2240205"/>
              <a:gd name="connsiteX94" fmla="*/ 2995934 w 12192000"/>
              <a:gd name="connsiteY94" fmla="*/ 1967085 h 2240205"/>
              <a:gd name="connsiteX95" fmla="*/ 2942858 w 12192000"/>
              <a:gd name="connsiteY95" fmla="*/ 1981367 h 2240205"/>
              <a:gd name="connsiteX96" fmla="*/ 2875436 w 12192000"/>
              <a:gd name="connsiteY96" fmla="*/ 1996977 h 2240205"/>
              <a:gd name="connsiteX97" fmla="*/ 2874892 w 12192000"/>
              <a:gd name="connsiteY97" fmla="*/ 1996085 h 2240205"/>
              <a:gd name="connsiteX98" fmla="*/ 2843662 w 12192000"/>
              <a:gd name="connsiteY98" fmla="*/ 1992498 h 2240205"/>
              <a:gd name="connsiteX99" fmla="*/ 2718916 w 12192000"/>
              <a:gd name="connsiteY99" fmla="*/ 1990867 h 2240205"/>
              <a:gd name="connsiteX100" fmla="*/ 2713522 w 12192000"/>
              <a:gd name="connsiteY100" fmla="*/ 1990173 h 2240205"/>
              <a:gd name="connsiteX101" fmla="*/ 2476147 w 12192000"/>
              <a:gd name="connsiteY101" fmla="*/ 1998305 h 2240205"/>
              <a:gd name="connsiteX102" fmla="*/ 2373568 w 12192000"/>
              <a:gd name="connsiteY102" fmla="*/ 2003219 h 2240205"/>
              <a:gd name="connsiteX103" fmla="*/ 2287219 w 12192000"/>
              <a:gd name="connsiteY103" fmla="*/ 1998750 h 2240205"/>
              <a:gd name="connsiteX104" fmla="*/ 2243069 w 12192000"/>
              <a:gd name="connsiteY104" fmla="*/ 2005321 h 2240205"/>
              <a:gd name="connsiteX105" fmla="*/ 2164831 w 12192000"/>
              <a:gd name="connsiteY105" fmla="*/ 2010143 h 2240205"/>
              <a:gd name="connsiteX106" fmla="*/ 2085228 w 12192000"/>
              <a:gd name="connsiteY106" fmla="*/ 2046431 h 2240205"/>
              <a:gd name="connsiteX107" fmla="*/ 2058061 w 12192000"/>
              <a:gd name="connsiteY107" fmla="*/ 2047942 h 2240205"/>
              <a:gd name="connsiteX108" fmla="*/ 2042244 w 12192000"/>
              <a:gd name="connsiteY108" fmla="*/ 2055560 h 2240205"/>
              <a:gd name="connsiteX109" fmla="*/ 1877728 w 12192000"/>
              <a:gd name="connsiteY109" fmla="*/ 2101004 h 2240205"/>
              <a:gd name="connsiteX110" fmla="*/ 1759056 w 12192000"/>
              <a:gd name="connsiteY110" fmla="*/ 2125608 h 2240205"/>
              <a:gd name="connsiteX111" fmla="*/ 1637948 w 12192000"/>
              <a:gd name="connsiteY111" fmla="*/ 2172597 h 2240205"/>
              <a:gd name="connsiteX112" fmla="*/ 1434549 w 12192000"/>
              <a:gd name="connsiteY112" fmla="*/ 2234522 h 2240205"/>
              <a:gd name="connsiteX113" fmla="*/ 1370962 w 12192000"/>
              <a:gd name="connsiteY113" fmla="*/ 2237474 h 2240205"/>
              <a:gd name="connsiteX114" fmla="*/ 1356367 w 12192000"/>
              <a:gd name="connsiteY114" fmla="*/ 2235089 h 2240205"/>
              <a:gd name="connsiteX115" fmla="*/ 1279765 w 12192000"/>
              <a:gd name="connsiteY115" fmla="*/ 2229639 h 2240205"/>
              <a:gd name="connsiteX116" fmla="*/ 1195347 w 12192000"/>
              <a:gd name="connsiteY116" fmla="*/ 2212354 h 2240205"/>
              <a:gd name="connsiteX117" fmla="*/ 970251 w 12192000"/>
              <a:gd name="connsiteY117" fmla="*/ 2221029 h 2240205"/>
              <a:gd name="connsiteX118" fmla="*/ 812914 w 12192000"/>
              <a:gd name="connsiteY118" fmla="*/ 2210095 h 2240205"/>
              <a:gd name="connsiteX119" fmla="*/ 776382 w 12192000"/>
              <a:gd name="connsiteY119" fmla="*/ 2204512 h 2240205"/>
              <a:gd name="connsiteX120" fmla="*/ 597225 w 12192000"/>
              <a:gd name="connsiteY120" fmla="*/ 2180999 h 2240205"/>
              <a:gd name="connsiteX121" fmla="*/ 520671 w 12192000"/>
              <a:gd name="connsiteY121" fmla="*/ 2180980 h 2240205"/>
              <a:gd name="connsiteX122" fmla="*/ 515024 w 12192000"/>
              <a:gd name="connsiteY122" fmla="*/ 2179258 h 2240205"/>
              <a:gd name="connsiteX123" fmla="*/ 413835 w 12192000"/>
              <a:gd name="connsiteY123" fmla="*/ 2156783 h 2240205"/>
              <a:gd name="connsiteX124" fmla="*/ 376513 w 12192000"/>
              <a:gd name="connsiteY124" fmla="*/ 2154014 h 2240205"/>
              <a:gd name="connsiteX125" fmla="*/ 273386 w 12192000"/>
              <a:gd name="connsiteY125" fmla="*/ 2142551 h 2240205"/>
              <a:gd name="connsiteX126" fmla="*/ 77641 w 12192000"/>
              <a:gd name="connsiteY126" fmla="*/ 2126835 h 2240205"/>
              <a:gd name="connsiteX127" fmla="*/ 37645 w 12192000"/>
              <a:gd name="connsiteY127" fmla="*/ 2115401 h 2240205"/>
              <a:gd name="connsiteX128" fmla="*/ 4572 w 12192000"/>
              <a:gd name="connsiteY128" fmla="*/ 2111091 h 2240205"/>
              <a:gd name="connsiteX129" fmla="*/ 0 w 12192000"/>
              <a:gd name="connsiteY129" fmla="*/ 2110468 h 2240205"/>
              <a:gd name="connsiteX130" fmla="*/ 0 w 12192000"/>
              <a:gd name="connsiteY130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739478 w 12192000"/>
              <a:gd name="connsiteY9" fmla="*/ 776841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58061 w 12192000"/>
              <a:gd name="connsiteY104" fmla="*/ 2047942 h 2240205"/>
              <a:gd name="connsiteX105" fmla="*/ 2042244 w 12192000"/>
              <a:gd name="connsiteY105" fmla="*/ 2055560 h 2240205"/>
              <a:gd name="connsiteX106" fmla="*/ 1877728 w 12192000"/>
              <a:gd name="connsiteY106" fmla="*/ 2101004 h 2240205"/>
              <a:gd name="connsiteX107" fmla="*/ 1759056 w 12192000"/>
              <a:gd name="connsiteY107" fmla="*/ 2125608 h 2240205"/>
              <a:gd name="connsiteX108" fmla="*/ 1637948 w 12192000"/>
              <a:gd name="connsiteY108" fmla="*/ 2172597 h 2240205"/>
              <a:gd name="connsiteX109" fmla="*/ 1434549 w 12192000"/>
              <a:gd name="connsiteY109" fmla="*/ 2234522 h 2240205"/>
              <a:gd name="connsiteX110" fmla="*/ 1370962 w 12192000"/>
              <a:gd name="connsiteY110" fmla="*/ 2237474 h 2240205"/>
              <a:gd name="connsiteX111" fmla="*/ 1356367 w 12192000"/>
              <a:gd name="connsiteY111" fmla="*/ 2235089 h 2240205"/>
              <a:gd name="connsiteX112" fmla="*/ 1279765 w 12192000"/>
              <a:gd name="connsiteY112" fmla="*/ 2229639 h 2240205"/>
              <a:gd name="connsiteX113" fmla="*/ 1195347 w 12192000"/>
              <a:gd name="connsiteY113" fmla="*/ 2212354 h 2240205"/>
              <a:gd name="connsiteX114" fmla="*/ 970251 w 12192000"/>
              <a:gd name="connsiteY114" fmla="*/ 2221029 h 2240205"/>
              <a:gd name="connsiteX115" fmla="*/ 812914 w 12192000"/>
              <a:gd name="connsiteY115" fmla="*/ 2210095 h 2240205"/>
              <a:gd name="connsiteX116" fmla="*/ 776382 w 12192000"/>
              <a:gd name="connsiteY116" fmla="*/ 2204512 h 2240205"/>
              <a:gd name="connsiteX117" fmla="*/ 597225 w 12192000"/>
              <a:gd name="connsiteY117" fmla="*/ 2180999 h 2240205"/>
              <a:gd name="connsiteX118" fmla="*/ 520671 w 12192000"/>
              <a:gd name="connsiteY118" fmla="*/ 2180980 h 2240205"/>
              <a:gd name="connsiteX119" fmla="*/ 515024 w 12192000"/>
              <a:gd name="connsiteY119" fmla="*/ 2179258 h 2240205"/>
              <a:gd name="connsiteX120" fmla="*/ 413835 w 12192000"/>
              <a:gd name="connsiteY120" fmla="*/ 2156783 h 2240205"/>
              <a:gd name="connsiteX121" fmla="*/ 376513 w 12192000"/>
              <a:gd name="connsiteY121" fmla="*/ 2154014 h 2240205"/>
              <a:gd name="connsiteX122" fmla="*/ 273386 w 12192000"/>
              <a:gd name="connsiteY122" fmla="*/ 2142551 h 2240205"/>
              <a:gd name="connsiteX123" fmla="*/ 77641 w 12192000"/>
              <a:gd name="connsiteY123" fmla="*/ 2126835 h 2240205"/>
              <a:gd name="connsiteX124" fmla="*/ 37645 w 12192000"/>
              <a:gd name="connsiteY124" fmla="*/ 2115401 h 2240205"/>
              <a:gd name="connsiteX125" fmla="*/ 4572 w 12192000"/>
              <a:gd name="connsiteY125" fmla="*/ 2111091 h 2240205"/>
              <a:gd name="connsiteX126" fmla="*/ 0 w 12192000"/>
              <a:gd name="connsiteY126" fmla="*/ 2110468 h 2240205"/>
              <a:gd name="connsiteX127" fmla="*/ 0 w 12192000"/>
              <a:gd name="connsiteY127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776382 w 12192000"/>
              <a:gd name="connsiteY115" fmla="*/ 2204512 h 2240205"/>
              <a:gd name="connsiteX116" fmla="*/ 597225 w 12192000"/>
              <a:gd name="connsiteY116" fmla="*/ 2180999 h 2240205"/>
              <a:gd name="connsiteX117" fmla="*/ 520671 w 12192000"/>
              <a:gd name="connsiteY117" fmla="*/ 2180980 h 2240205"/>
              <a:gd name="connsiteX118" fmla="*/ 515024 w 12192000"/>
              <a:gd name="connsiteY118" fmla="*/ 2179258 h 2240205"/>
              <a:gd name="connsiteX119" fmla="*/ 413835 w 12192000"/>
              <a:gd name="connsiteY119" fmla="*/ 2156783 h 2240205"/>
              <a:gd name="connsiteX120" fmla="*/ 376513 w 12192000"/>
              <a:gd name="connsiteY120" fmla="*/ 2154014 h 2240205"/>
              <a:gd name="connsiteX121" fmla="*/ 273386 w 12192000"/>
              <a:gd name="connsiteY121" fmla="*/ 2142551 h 2240205"/>
              <a:gd name="connsiteX122" fmla="*/ 77641 w 12192000"/>
              <a:gd name="connsiteY122" fmla="*/ 2126835 h 2240205"/>
              <a:gd name="connsiteX123" fmla="*/ 37645 w 12192000"/>
              <a:gd name="connsiteY123" fmla="*/ 2115401 h 2240205"/>
              <a:gd name="connsiteX124" fmla="*/ 4572 w 12192000"/>
              <a:gd name="connsiteY124" fmla="*/ 2111091 h 2240205"/>
              <a:gd name="connsiteX125" fmla="*/ 0 w 12192000"/>
              <a:gd name="connsiteY125" fmla="*/ 2110468 h 2240205"/>
              <a:gd name="connsiteX126" fmla="*/ 0 w 12192000"/>
              <a:gd name="connsiteY12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776382 w 12192000"/>
              <a:gd name="connsiteY115" fmla="*/ 2204512 h 2240205"/>
              <a:gd name="connsiteX116" fmla="*/ 597225 w 12192000"/>
              <a:gd name="connsiteY116" fmla="*/ 2180999 h 2240205"/>
              <a:gd name="connsiteX117" fmla="*/ 520671 w 12192000"/>
              <a:gd name="connsiteY117" fmla="*/ 2180980 h 2240205"/>
              <a:gd name="connsiteX118" fmla="*/ 515024 w 12192000"/>
              <a:gd name="connsiteY118" fmla="*/ 2179258 h 2240205"/>
              <a:gd name="connsiteX119" fmla="*/ 413835 w 12192000"/>
              <a:gd name="connsiteY119" fmla="*/ 2156783 h 2240205"/>
              <a:gd name="connsiteX120" fmla="*/ 376513 w 12192000"/>
              <a:gd name="connsiteY120" fmla="*/ 2154014 h 2240205"/>
              <a:gd name="connsiteX121" fmla="*/ 273386 w 12192000"/>
              <a:gd name="connsiteY121" fmla="*/ 2142551 h 2240205"/>
              <a:gd name="connsiteX122" fmla="*/ 77641 w 12192000"/>
              <a:gd name="connsiteY122" fmla="*/ 2126835 h 2240205"/>
              <a:gd name="connsiteX123" fmla="*/ 37645 w 12192000"/>
              <a:gd name="connsiteY123" fmla="*/ 2115401 h 2240205"/>
              <a:gd name="connsiteX124" fmla="*/ 4572 w 12192000"/>
              <a:gd name="connsiteY124" fmla="*/ 2111091 h 2240205"/>
              <a:gd name="connsiteX125" fmla="*/ 0 w 12192000"/>
              <a:gd name="connsiteY125" fmla="*/ 2110468 h 2240205"/>
              <a:gd name="connsiteX126" fmla="*/ 0 w 12192000"/>
              <a:gd name="connsiteY12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515024 w 12192000"/>
              <a:gd name="connsiteY117" fmla="*/ 2179258 h 2240205"/>
              <a:gd name="connsiteX118" fmla="*/ 413835 w 12192000"/>
              <a:gd name="connsiteY118" fmla="*/ 2156783 h 2240205"/>
              <a:gd name="connsiteX119" fmla="*/ 376513 w 12192000"/>
              <a:gd name="connsiteY119" fmla="*/ 2154014 h 2240205"/>
              <a:gd name="connsiteX120" fmla="*/ 273386 w 12192000"/>
              <a:gd name="connsiteY120" fmla="*/ 2142551 h 2240205"/>
              <a:gd name="connsiteX121" fmla="*/ 77641 w 12192000"/>
              <a:gd name="connsiteY121" fmla="*/ 2126835 h 2240205"/>
              <a:gd name="connsiteX122" fmla="*/ 37645 w 12192000"/>
              <a:gd name="connsiteY122" fmla="*/ 2115401 h 2240205"/>
              <a:gd name="connsiteX123" fmla="*/ 4572 w 12192000"/>
              <a:gd name="connsiteY123" fmla="*/ 2111091 h 2240205"/>
              <a:gd name="connsiteX124" fmla="*/ 0 w 12192000"/>
              <a:gd name="connsiteY124" fmla="*/ 2110468 h 2240205"/>
              <a:gd name="connsiteX125" fmla="*/ 0 w 12192000"/>
              <a:gd name="connsiteY12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515024 w 12192000"/>
              <a:gd name="connsiteY117" fmla="*/ 2179258 h 2240205"/>
              <a:gd name="connsiteX118" fmla="*/ 413835 w 12192000"/>
              <a:gd name="connsiteY118" fmla="*/ 2156783 h 2240205"/>
              <a:gd name="connsiteX119" fmla="*/ 376513 w 12192000"/>
              <a:gd name="connsiteY119" fmla="*/ 2154014 h 2240205"/>
              <a:gd name="connsiteX120" fmla="*/ 273386 w 12192000"/>
              <a:gd name="connsiteY120" fmla="*/ 2142551 h 2240205"/>
              <a:gd name="connsiteX121" fmla="*/ 77641 w 12192000"/>
              <a:gd name="connsiteY121" fmla="*/ 2126835 h 2240205"/>
              <a:gd name="connsiteX122" fmla="*/ 37645 w 12192000"/>
              <a:gd name="connsiteY122" fmla="*/ 2115401 h 2240205"/>
              <a:gd name="connsiteX123" fmla="*/ 4572 w 12192000"/>
              <a:gd name="connsiteY123" fmla="*/ 2111091 h 2240205"/>
              <a:gd name="connsiteX124" fmla="*/ 0 w 12192000"/>
              <a:gd name="connsiteY124" fmla="*/ 2110468 h 2240205"/>
              <a:gd name="connsiteX125" fmla="*/ 0 w 12192000"/>
              <a:gd name="connsiteY12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413835 w 12192000"/>
              <a:gd name="connsiteY117" fmla="*/ 2156783 h 2240205"/>
              <a:gd name="connsiteX118" fmla="*/ 376513 w 12192000"/>
              <a:gd name="connsiteY118" fmla="*/ 2154014 h 2240205"/>
              <a:gd name="connsiteX119" fmla="*/ 273386 w 12192000"/>
              <a:gd name="connsiteY119" fmla="*/ 2142551 h 2240205"/>
              <a:gd name="connsiteX120" fmla="*/ 77641 w 12192000"/>
              <a:gd name="connsiteY120" fmla="*/ 2126835 h 2240205"/>
              <a:gd name="connsiteX121" fmla="*/ 37645 w 12192000"/>
              <a:gd name="connsiteY121" fmla="*/ 2115401 h 2240205"/>
              <a:gd name="connsiteX122" fmla="*/ 4572 w 12192000"/>
              <a:gd name="connsiteY122" fmla="*/ 2111091 h 2240205"/>
              <a:gd name="connsiteX123" fmla="*/ 0 w 12192000"/>
              <a:gd name="connsiteY123" fmla="*/ 2110468 h 2240205"/>
              <a:gd name="connsiteX124" fmla="*/ 0 w 12192000"/>
              <a:gd name="connsiteY12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413835 w 12192000"/>
              <a:gd name="connsiteY117" fmla="*/ 2156783 h 2240205"/>
              <a:gd name="connsiteX118" fmla="*/ 376513 w 12192000"/>
              <a:gd name="connsiteY118" fmla="*/ 2154014 h 2240205"/>
              <a:gd name="connsiteX119" fmla="*/ 273386 w 12192000"/>
              <a:gd name="connsiteY119" fmla="*/ 2142551 h 2240205"/>
              <a:gd name="connsiteX120" fmla="*/ 77641 w 12192000"/>
              <a:gd name="connsiteY120" fmla="*/ 2126835 h 2240205"/>
              <a:gd name="connsiteX121" fmla="*/ 37645 w 12192000"/>
              <a:gd name="connsiteY121" fmla="*/ 2115401 h 2240205"/>
              <a:gd name="connsiteX122" fmla="*/ 4572 w 12192000"/>
              <a:gd name="connsiteY122" fmla="*/ 2111091 h 2240205"/>
              <a:gd name="connsiteX123" fmla="*/ 0 w 12192000"/>
              <a:gd name="connsiteY123" fmla="*/ 2110468 h 2240205"/>
              <a:gd name="connsiteX124" fmla="*/ 0 w 12192000"/>
              <a:gd name="connsiteY124" fmla="*/ 0 h 2240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12192000" h="2240205">
                <a:moveTo>
                  <a:pt x="0" y="0"/>
                </a:moveTo>
                <a:lnTo>
                  <a:pt x="12192000" y="0"/>
                </a:lnTo>
                <a:lnTo>
                  <a:pt x="12192000" y="751299"/>
                </a:lnTo>
                <a:cubicBezTo>
                  <a:pt x="12034412" y="757358"/>
                  <a:pt x="11991124" y="738944"/>
                  <a:pt x="11890686" y="732766"/>
                </a:cubicBezTo>
                <a:cubicBezTo>
                  <a:pt x="11800345" y="732488"/>
                  <a:pt x="11704998" y="747086"/>
                  <a:pt x="11649954" y="749628"/>
                </a:cubicBezTo>
                <a:cubicBezTo>
                  <a:pt x="11613048" y="740951"/>
                  <a:pt x="11593031" y="740811"/>
                  <a:pt x="11560424" y="748017"/>
                </a:cubicBezTo>
                <a:cubicBezTo>
                  <a:pt x="11488916" y="747650"/>
                  <a:pt x="11449669" y="773362"/>
                  <a:pt x="11358455" y="747593"/>
                </a:cubicBezTo>
                <a:cubicBezTo>
                  <a:pt x="11316233" y="754756"/>
                  <a:pt x="11184875" y="735040"/>
                  <a:pt x="11165209" y="748852"/>
                </a:cubicBezTo>
                <a:cubicBezTo>
                  <a:pt x="11113345" y="753539"/>
                  <a:pt x="11140250" y="736122"/>
                  <a:pt x="11058755" y="749617"/>
                </a:cubicBezTo>
                <a:cubicBezTo>
                  <a:pt x="10973519" y="757854"/>
                  <a:pt x="10849163" y="781170"/>
                  <a:pt x="10803046" y="774328"/>
                </a:cubicBezTo>
                <a:cubicBezTo>
                  <a:pt x="10741852" y="776895"/>
                  <a:pt x="10540854" y="756546"/>
                  <a:pt x="10458762" y="755400"/>
                </a:cubicBezTo>
                <a:cubicBezTo>
                  <a:pt x="10426976" y="747433"/>
                  <a:pt x="10327242" y="773719"/>
                  <a:pt x="10211200" y="767513"/>
                </a:cubicBezTo>
                <a:cubicBezTo>
                  <a:pt x="10195912" y="761163"/>
                  <a:pt x="10172943" y="749095"/>
                  <a:pt x="10167995" y="760843"/>
                </a:cubicBezTo>
                <a:cubicBezTo>
                  <a:pt x="10131971" y="759999"/>
                  <a:pt x="10031208" y="777398"/>
                  <a:pt x="9997044" y="780129"/>
                </a:cubicBezTo>
                <a:cubicBezTo>
                  <a:pt x="9972443" y="801329"/>
                  <a:pt x="9951331" y="779975"/>
                  <a:pt x="9943887" y="804141"/>
                </a:cubicBezTo>
                <a:lnTo>
                  <a:pt x="9918248" y="816628"/>
                </a:lnTo>
                <a:cubicBezTo>
                  <a:pt x="9873419" y="812573"/>
                  <a:pt x="9807158" y="855024"/>
                  <a:pt x="9767091" y="870550"/>
                </a:cubicBezTo>
                <a:cubicBezTo>
                  <a:pt x="9728743" y="880857"/>
                  <a:pt x="9714210" y="859344"/>
                  <a:pt x="9683005" y="894128"/>
                </a:cubicBezTo>
                <a:cubicBezTo>
                  <a:pt x="9638573" y="908150"/>
                  <a:pt x="9553332" y="950611"/>
                  <a:pt x="9500499" y="954680"/>
                </a:cubicBezTo>
                <a:cubicBezTo>
                  <a:pt x="9451943" y="966288"/>
                  <a:pt x="9427947" y="987268"/>
                  <a:pt x="9410017" y="993931"/>
                </a:cubicBezTo>
                <a:cubicBezTo>
                  <a:pt x="9408360" y="990327"/>
                  <a:pt x="9395782" y="990863"/>
                  <a:pt x="9392919" y="994656"/>
                </a:cubicBezTo>
                <a:cubicBezTo>
                  <a:pt x="9369253" y="996908"/>
                  <a:pt x="9294395" y="1002709"/>
                  <a:pt x="9268019" y="1007442"/>
                </a:cubicBezTo>
                <a:lnTo>
                  <a:pt x="9188177" y="1035474"/>
                </a:lnTo>
                <a:cubicBezTo>
                  <a:pt x="9182118" y="1028476"/>
                  <a:pt x="9162516" y="1043719"/>
                  <a:pt x="9155969" y="1046804"/>
                </a:cubicBezTo>
                <a:cubicBezTo>
                  <a:pt x="9154734" y="1041866"/>
                  <a:pt x="9138567" y="1041606"/>
                  <a:pt x="9133985" y="1046450"/>
                </a:cubicBezTo>
                <a:cubicBezTo>
                  <a:pt x="9112169" y="1062778"/>
                  <a:pt x="9019227" y="1027247"/>
                  <a:pt x="9003462" y="1042406"/>
                </a:cubicBezTo>
                <a:lnTo>
                  <a:pt x="8968445" y="1052169"/>
                </a:lnTo>
                <a:lnTo>
                  <a:pt x="8886001" y="1067468"/>
                </a:lnTo>
                <a:cubicBezTo>
                  <a:pt x="8847384" y="1050046"/>
                  <a:pt x="8863283" y="1068286"/>
                  <a:pt x="8838610" y="1075091"/>
                </a:cubicBezTo>
                <a:cubicBezTo>
                  <a:pt x="8780942" y="1086991"/>
                  <a:pt x="8730608" y="1108943"/>
                  <a:pt x="8665605" y="1110791"/>
                </a:cubicBezTo>
                <a:cubicBezTo>
                  <a:pt x="8590906" y="1106676"/>
                  <a:pt x="8491424" y="1191452"/>
                  <a:pt x="8419755" y="1216260"/>
                </a:cubicBezTo>
                <a:cubicBezTo>
                  <a:pt x="8376553" y="1231214"/>
                  <a:pt x="8414124" y="1215234"/>
                  <a:pt x="8411626" y="1214397"/>
                </a:cubicBezTo>
                <a:cubicBezTo>
                  <a:pt x="8391326" y="1238641"/>
                  <a:pt x="8371389" y="1231045"/>
                  <a:pt x="8363469" y="1246658"/>
                </a:cubicBezTo>
                <a:cubicBezTo>
                  <a:pt x="8322316" y="1258746"/>
                  <a:pt x="8283162" y="1250600"/>
                  <a:pt x="8275497" y="1264396"/>
                </a:cubicBezTo>
                <a:cubicBezTo>
                  <a:pt x="8194123" y="1257316"/>
                  <a:pt x="8141324" y="1289395"/>
                  <a:pt x="8074238" y="1301895"/>
                </a:cubicBezTo>
                <a:cubicBezTo>
                  <a:pt x="8012043" y="1315473"/>
                  <a:pt x="7936376" y="1347185"/>
                  <a:pt x="7902328" y="1345865"/>
                </a:cubicBezTo>
                <a:cubicBezTo>
                  <a:pt x="7876994" y="1370833"/>
                  <a:pt x="7861184" y="1361537"/>
                  <a:pt x="7840612" y="1369373"/>
                </a:cubicBezTo>
                <a:cubicBezTo>
                  <a:pt x="7803208" y="1375918"/>
                  <a:pt x="7836041" y="1389289"/>
                  <a:pt x="7786819" y="1378970"/>
                </a:cubicBezTo>
                <a:cubicBezTo>
                  <a:pt x="7732613" y="1405648"/>
                  <a:pt x="7556449" y="1409729"/>
                  <a:pt x="7548172" y="1417460"/>
                </a:cubicBezTo>
                <a:cubicBezTo>
                  <a:pt x="7520370" y="1413173"/>
                  <a:pt x="7499280" y="1470447"/>
                  <a:pt x="7483437" y="1478152"/>
                </a:cubicBezTo>
                <a:cubicBezTo>
                  <a:pt x="7446517" y="1491067"/>
                  <a:pt x="7432754" y="1502351"/>
                  <a:pt x="7377870" y="1523319"/>
                </a:cubicBezTo>
                <a:cubicBezTo>
                  <a:pt x="7324166" y="1536168"/>
                  <a:pt x="7290459" y="1563749"/>
                  <a:pt x="7230737" y="1562633"/>
                </a:cubicBezTo>
                <a:cubicBezTo>
                  <a:pt x="7229794" y="1566487"/>
                  <a:pt x="7227568" y="1569908"/>
                  <a:pt x="7224458" y="1573008"/>
                </a:cubicBezTo>
                <a:lnTo>
                  <a:pt x="7183121" y="1595162"/>
                </a:lnTo>
                <a:lnTo>
                  <a:pt x="7164601" y="1606490"/>
                </a:lnTo>
                <a:cubicBezTo>
                  <a:pt x="7117444" y="1613299"/>
                  <a:pt x="6961715" y="1629624"/>
                  <a:pt x="6900177" y="1636016"/>
                </a:cubicBezTo>
                <a:cubicBezTo>
                  <a:pt x="6859708" y="1641136"/>
                  <a:pt x="6829973" y="1628753"/>
                  <a:pt x="6795372" y="1644845"/>
                </a:cubicBezTo>
                <a:cubicBezTo>
                  <a:pt x="6757466" y="1649571"/>
                  <a:pt x="6723150" y="1647290"/>
                  <a:pt x="6692251" y="1656357"/>
                </a:cubicBezTo>
                <a:cubicBezTo>
                  <a:pt x="6678032" y="1652894"/>
                  <a:pt x="6665282" y="1652445"/>
                  <a:pt x="6655235" y="1661869"/>
                </a:cubicBezTo>
                <a:cubicBezTo>
                  <a:pt x="6632342" y="1663214"/>
                  <a:pt x="6578001" y="1663494"/>
                  <a:pt x="6554894" y="1664428"/>
                </a:cubicBezTo>
                <a:lnTo>
                  <a:pt x="6516595" y="1667475"/>
                </a:lnTo>
                <a:lnTo>
                  <a:pt x="6508541" y="1668757"/>
                </a:lnTo>
                <a:cubicBezTo>
                  <a:pt x="6495493" y="1671715"/>
                  <a:pt x="6482908" y="1675051"/>
                  <a:pt x="6471012" y="1678604"/>
                </a:cubicBezTo>
                <a:cubicBezTo>
                  <a:pt x="6446928" y="1678425"/>
                  <a:pt x="6395710" y="1665896"/>
                  <a:pt x="6364035" y="1667683"/>
                </a:cubicBezTo>
                <a:lnTo>
                  <a:pt x="6243319" y="1695560"/>
                </a:lnTo>
                <a:cubicBezTo>
                  <a:pt x="6212879" y="1700946"/>
                  <a:pt x="6162673" y="1707632"/>
                  <a:pt x="6098321" y="1721646"/>
                </a:cubicBezTo>
                <a:cubicBezTo>
                  <a:pt x="6036511" y="1734126"/>
                  <a:pt x="5902526" y="1770074"/>
                  <a:pt x="5880652" y="1779643"/>
                </a:cubicBezTo>
                <a:cubicBezTo>
                  <a:pt x="5862008" y="1784877"/>
                  <a:pt x="5777344" y="1786304"/>
                  <a:pt x="5785959" y="1775307"/>
                </a:cubicBezTo>
                <a:cubicBezTo>
                  <a:pt x="5732223" y="1803618"/>
                  <a:pt x="5707481" y="1784706"/>
                  <a:pt x="5643534" y="1802919"/>
                </a:cubicBezTo>
                <a:lnTo>
                  <a:pt x="5518799" y="1818312"/>
                </a:lnTo>
                <a:lnTo>
                  <a:pt x="5505014" y="1819259"/>
                </a:lnTo>
                <a:lnTo>
                  <a:pt x="5453307" y="1815450"/>
                </a:lnTo>
                <a:cubicBezTo>
                  <a:pt x="5364785" y="1835567"/>
                  <a:pt x="5272117" y="1842051"/>
                  <a:pt x="5221533" y="1846950"/>
                </a:cubicBezTo>
                <a:lnTo>
                  <a:pt x="5149802" y="1844846"/>
                </a:lnTo>
                <a:cubicBezTo>
                  <a:pt x="5138262" y="1844584"/>
                  <a:pt x="5124907" y="1847312"/>
                  <a:pt x="5114927" y="1847827"/>
                </a:cubicBezTo>
                <a:lnTo>
                  <a:pt x="5108970" y="1847935"/>
                </a:lnTo>
                <a:lnTo>
                  <a:pt x="5067961" y="1845917"/>
                </a:lnTo>
                <a:lnTo>
                  <a:pt x="5007075" y="1838626"/>
                </a:lnTo>
                <a:cubicBezTo>
                  <a:pt x="4987003" y="1833546"/>
                  <a:pt x="4969259" y="1814096"/>
                  <a:pt x="4944087" y="1823332"/>
                </a:cubicBezTo>
                <a:cubicBezTo>
                  <a:pt x="4949882" y="1812650"/>
                  <a:pt x="4914396" y="1826154"/>
                  <a:pt x="4907662" y="1816900"/>
                </a:cubicBezTo>
                <a:cubicBezTo>
                  <a:pt x="4903760" y="1809237"/>
                  <a:pt x="4892087" y="1811549"/>
                  <a:pt x="4882386" y="1809844"/>
                </a:cubicBezTo>
                <a:cubicBezTo>
                  <a:pt x="4874062" y="1802609"/>
                  <a:pt x="4826962" y="1801349"/>
                  <a:pt x="4811440" y="1804655"/>
                </a:cubicBezTo>
                <a:cubicBezTo>
                  <a:pt x="4768806" y="1818748"/>
                  <a:pt x="4725356" y="1790961"/>
                  <a:pt x="4691075" y="1801389"/>
                </a:cubicBezTo>
                <a:cubicBezTo>
                  <a:pt x="4657791" y="1796774"/>
                  <a:pt x="4662147" y="1786932"/>
                  <a:pt x="4640313" y="1784307"/>
                </a:cubicBezTo>
                <a:cubicBezTo>
                  <a:pt x="4614551" y="1781631"/>
                  <a:pt x="4552839" y="1782829"/>
                  <a:pt x="4536503" y="1785334"/>
                </a:cubicBezTo>
                <a:lnTo>
                  <a:pt x="4513724" y="1791996"/>
                </a:lnTo>
                <a:lnTo>
                  <a:pt x="4459810" y="1797886"/>
                </a:lnTo>
                <a:lnTo>
                  <a:pt x="4379064" y="1817177"/>
                </a:lnTo>
                <a:cubicBezTo>
                  <a:pt x="4349703" y="1824677"/>
                  <a:pt x="4313198" y="1824834"/>
                  <a:pt x="4290981" y="1839677"/>
                </a:cubicBezTo>
                <a:cubicBezTo>
                  <a:pt x="4277508" y="1842452"/>
                  <a:pt x="4248116" y="1849332"/>
                  <a:pt x="4238372" y="1851480"/>
                </a:cubicBezTo>
                <a:lnTo>
                  <a:pt x="4232517" y="1852567"/>
                </a:lnTo>
                <a:lnTo>
                  <a:pt x="4191732" y="1857328"/>
                </a:lnTo>
                <a:lnTo>
                  <a:pt x="4065532" y="1855477"/>
                </a:lnTo>
                <a:cubicBezTo>
                  <a:pt x="4069305" y="1844009"/>
                  <a:pt x="4036780" y="1863138"/>
                  <a:pt x="4028460" y="1855137"/>
                </a:cubicBezTo>
                <a:cubicBezTo>
                  <a:pt x="4023224" y="1848238"/>
                  <a:pt x="4012138" y="1852433"/>
                  <a:pt x="4002267" y="1852352"/>
                </a:cubicBezTo>
                <a:cubicBezTo>
                  <a:pt x="3992749" y="1846600"/>
                  <a:pt x="3946095" y="1853107"/>
                  <a:pt x="3931396" y="1858915"/>
                </a:cubicBezTo>
                <a:cubicBezTo>
                  <a:pt x="3891932" y="1879798"/>
                  <a:pt x="3844059" y="1859600"/>
                  <a:pt x="3812162" y="1875501"/>
                </a:cubicBezTo>
                <a:cubicBezTo>
                  <a:pt x="3778518" y="1876434"/>
                  <a:pt x="3780102" y="1870848"/>
                  <a:pt x="3758105" y="1871856"/>
                </a:cubicBezTo>
                <a:cubicBezTo>
                  <a:pt x="3717288" y="1874853"/>
                  <a:pt x="3625982" y="1888026"/>
                  <a:pt x="3567259" y="1893482"/>
                </a:cubicBezTo>
                <a:cubicBezTo>
                  <a:pt x="3512865" y="1897927"/>
                  <a:pt x="3463644" y="1898121"/>
                  <a:pt x="3405770" y="1904591"/>
                </a:cubicBezTo>
                <a:cubicBezTo>
                  <a:pt x="3361027" y="1917619"/>
                  <a:pt x="3312439" y="1902759"/>
                  <a:pt x="3280097" y="1919610"/>
                </a:cubicBezTo>
                <a:cubicBezTo>
                  <a:pt x="3120979" y="1944600"/>
                  <a:pt x="3052347" y="1932877"/>
                  <a:pt x="3009910" y="1957866"/>
                </a:cubicBezTo>
                <a:cubicBezTo>
                  <a:pt x="3005875" y="1961558"/>
                  <a:pt x="3001138" y="1964570"/>
                  <a:pt x="2995934" y="1967085"/>
                </a:cubicBezTo>
                <a:lnTo>
                  <a:pt x="2942858" y="1981367"/>
                </a:lnTo>
                <a:lnTo>
                  <a:pt x="2875436" y="1996977"/>
                </a:lnTo>
                <a:lnTo>
                  <a:pt x="2874892" y="1996085"/>
                </a:lnTo>
                <a:cubicBezTo>
                  <a:pt x="2869596" y="1995339"/>
                  <a:pt x="2856789" y="1995778"/>
                  <a:pt x="2843662" y="1992498"/>
                </a:cubicBezTo>
                <a:lnTo>
                  <a:pt x="2718916" y="1990867"/>
                </a:lnTo>
                <a:lnTo>
                  <a:pt x="2713522" y="1990173"/>
                </a:lnTo>
                <a:lnTo>
                  <a:pt x="2476147" y="1998305"/>
                </a:lnTo>
                <a:cubicBezTo>
                  <a:pt x="2437134" y="2013637"/>
                  <a:pt x="2413847" y="1999542"/>
                  <a:pt x="2373568" y="2003219"/>
                </a:cubicBezTo>
                <a:cubicBezTo>
                  <a:pt x="2342080" y="2003293"/>
                  <a:pt x="2308969" y="1996768"/>
                  <a:pt x="2287219" y="1998750"/>
                </a:cubicBezTo>
                <a:cubicBezTo>
                  <a:pt x="2221974" y="2012601"/>
                  <a:pt x="2205627" y="2006345"/>
                  <a:pt x="2164831" y="2010143"/>
                </a:cubicBezTo>
                <a:cubicBezTo>
                  <a:pt x="2133996" y="2017246"/>
                  <a:pt x="2078492" y="2040373"/>
                  <a:pt x="2058061" y="2047942"/>
                </a:cubicBezTo>
                <a:lnTo>
                  <a:pt x="2042244" y="2055560"/>
                </a:lnTo>
                <a:cubicBezTo>
                  <a:pt x="2012576" y="2064443"/>
                  <a:pt x="1896351" y="2111357"/>
                  <a:pt x="1877728" y="2101004"/>
                </a:cubicBezTo>
                <a:cubicBezTo>
                  <a:pt x="1839146" y="2101989"/>
                  <a:pt x="1818769" y="2108983"/>
                  <a:pt x="1759056" y="2125608"/>
                </a:cubicBezTo>
                <a:cubicBezTo>
                  <a:pt x="1719091" y="2137539"/>
                  <a:pt x="1691494" y="2161097"/>
                  <a:pt x="1637948" y="2172597"/>
                </a:cubicBezTo>
                <a:cubicBezTo>
                  <a:pt x="1587306" y="2207053"/>
                  <a:pt x="1496241" y="2208973"/>
                  <a:pt x="1434549" y="2234522"/>
                </a:cubicBezTo>
                <a:cubicBezTo>
                  <a:pt x="1390051" y="2245335"/>
                  <a:pt x="1383992" y="2237380"/>
                  <a:pt x="1370962" y="2237474"/>
                </a:cubicBezTo>
                <a:lnTo>
                  <a:pt x="1356367" y="2235089"/>
                </a:lnTo>
                <a:cubicBezTo>
                  <a:pt x="1341168" y="2233783"/>
                  <a:pt x="1306602" y="2233428"/>
                  <a:pt x="1279765" y="2229639"/>
                </a:cubicBezTo>
                <a:cubicBezTo>
                  <a:pt x="1260110" y="2221111"/>
                  <a:pt x="1209850" y="2211602"/>
                  <a:pt x="1195347" y="2212354"/>
                </a:cubicBezTo>
                <a:cubicBezTo>
                  <a:pt x="1171903" y="2216875"/>
                  <a:pt x="1033292" y="2222456"/>
                  <a:pt x="970251" y="2221029"/>
                </a:cubicBezTo>
                <a:cubicBezTo>
                  <a:pt x="913858" y="2213074"/>
                  <a:pt x="857841" y="2217424"/>
                  <a:pt x="812914" y="2210095"/>
                </a:cubicBezTo>
                <a:cubicBezTo>
                  <a:pt x="762967" y="2180805"/>
                  <a:pt x="645932" y="2185851"/>
                  <a:pt x="597225" y="2180999"/>
                </a:cubicBezTo>
                <a:cubicBezTo>
                  <a:pt x="575890" y="2176791"/>
                  <a:pt x="534371" y="2181270"/>
                  <a:pt x="520671" y="2180980"/>
                </a:cubicBezTo>
                <a:cubicBezTo>
                  <a:pt x="455720" y="2175427"/>
                  <a:pt x="449447" y="2164849"/>
                  <a:pt x="413835" y="2156783"/>
                </a:cubicBezTo>
                <a:cubicBezTo>
                  <a:pt x="401959" y="2163765"/>
                  <a:pt x="389622" y="2160522"/>
                  <a:pt x="376513" y="2154014"/>
                </a:cubicBezTo>
                <a:cubicBezTo>
                  <a:pt x="344376" y="2156059"/>
                  <a:pt x="311403" y="2146283"/>
                  <a:pt x="273386" y="2142551"/>
                </a:cubicBezTo>
                <a:cubicBezTo>
                  <a:pt x="223574" y="2138021"/>
                  <a:pt x="116931" y="2131360"/>
                  <a:pt x="77641" y="2126835"/>
                </a:cubicBezTo>
                <a:lnTo>
                  <a:pt x="37645" y="2115401"/>
                </a:lnTo>
                <a:cubicBezTo>
                  <a:pt x="29688" y="2109582"/>
                  <a:pt x="16534" y="2111084"/>
                  <a:pt x="4572" y="2111091"/>
                </a:cubicBezTo>
                <a:lnTo>
                  <a:pt x="0" y="21104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tile tx="0" ty="0" sx="70000" sy="7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9196-C653-DC20-D904-D10353BD4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831306"/>
            <a:ext cx="9753600" cy="10645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Funzionamento del sensore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42D263-7251-5BCA-E17F-A82CC36E84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85800" y="837911"/>
            <a:ext cx="10820400" cy="3705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21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341B9C2-0FBF-4B4B-A902-1AFFD384E7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64B8B12-D0EE-4D08-87CA-9A20AD6DF3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5155491"/>
            <a:ext cx="12192000" cy="1702509"/>
          </a:xfrm>
          <a:custGeom>
            <a:avLst/>
            <a:gdLst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501513 w 12192000"/>
              <a:gd name="connsiteY143" fmla="*/ 1799835 h 2237474"/>
              <a:gd name="connsiteX144" fmla="*/ 4459076 w 12192000"/>
              <a:gd name="connsiteY144" fmla="*/ 1813003 h 2237474"/>
              <a:gd name="connsiteX145" fmla="*/ 4459810 w 12192000"/>
              <a:gd name="connsiteY145" fmla="*/ 1797886 h 2237474"/>
              <a:gd name="connsiteX146" fmla="*/ 4379064 w 12192000"/>
              <a:gd name="connsiteY146" fmla="*/ 1817177 h 2237474"/>
              <a:gd name="connsiteX147" fmla="*/ 4319209 w 12192000"/>
              <a:gd name="connsiteY147" fmla="*/ 1834833 h 2237474"/>
              <a:gd name="connsiteX148" fmla="*/ 4306907 w 12192000"/>
              <a:gd name="connsiteY148" fmla="*/ 1841641 h 2237474"/>
              <a:gd name="connsiteX149" fmla="*/ 4290981 w 12192000"/>
              <a:gd name="connsiteY149" fmla="*/ 1839677 h 2237474"/>
              <a:gd name="connsiteX150" fmla="*/ 4285792 w 12192000"/>
              <a:gd name="connsiteY150" fmla="*/ 1836231 h 2237474"/>
              <a:gd name="connsiteX151" fmla="*/ 4238372 w 12192000"/>
              <a:gd name="connsiteY151" fmla="*/ 1851480 h 2237474"/>
              <a:gd name="connsiteX152" fmla="*/ 4232517 w 12192000"/>
              <a:gd name="connsiteY152" fmla="*/ 1852567 h 2237474"/>
              <a:gd name="connsiteX153" fmla="*/ 4191732 w 12192000"/>
              <a:gd name="connsiteY153" fmla="*/ 1857328 h 2237474"/>
              <a:gd name="connsiteX154" fmla="*/ 4065532 w 12192000"/>
              <a:gd name="connsiteY154" fmla="*/ 1855477 h 2237474"/>
              <a:gd name="connsiteX155" fmla="*/ 4028460 w 12192000"/>
              <a:gd name="connsiteY155" fmla="*/ 1855137 h 2237474"/>
              <a:gd name="connsiteX156" fmla="*/ 4002267 w 12192000"/>
              <a:gd name="connsiteY156" fmla="*/ 1852352 h 2237474"/>
              <a:gd name="connsiteX157" fmla="*/ 3931396 w 12192000"/>
              <a:gd name="connsiteY157" fmla="*/ 1858915 h 2237474"/>
              <a:gd name="connsiteX158" fmla="*/ 3812162 w 12192000"/>
              <a:gd name="connsiteY158" fmla="*/ 1875501 h 2237474"/>
              <a:gd name="connsiteX159" fmla="*/ 3767672 w 12192000"/>
              <a:gd name="connsiteY159" fmla="*/ 1874600 h 2237474"/>
              <a:gd name="connsiteX160" fmla="*/ 3764741 w 12192000"/>
              <a:gd name="connsiteY160" fmla="*/ 1869433 h 2237474"/>
              <a:gd name="connsiteX161" fmla="*/ 3751332 w 12192000"/>
              <a:gd name="connsiteY161" fmla="*/ 1869854 h 2237474"/>
              <a:gd name="connsiteX162" fmla="*/ 3748155 w 12192000"/>
              <a:gd name="connsiteY162" fmla="*/ 1868903 h 2237474"/>
              <a:gd name="connsiteX163" fmla="*/ 3729530 w 12192000"/>
              <a:gd name="connsiteY163" fmla="*/ 1864513 h 2237474"/>
              <a:gd name="connsiteX164" fmla="*/ 3680177 w 12192000"/>
              <a:gd name="connsiteY164" fmla="*/ 1881552 h 2237474"/>
              <a:gd name="connsiteX165" fmla="*/ 3567259 w 12192000"/>
              <a:gd name="connsiteY165" fmla="*/ 1893482 h 2237474"/>
              <a:gd name="connsiteX166" fmla="*/ 3405770 w 12192000"/>
              <a:gd name="connsiteY166" fmla="*/ 1904591 h 2237474"/>
              <a:gd name="connsiteX167" fmla="*/ 3280097 w 12192000"/>
              <a:gd name="connsiteY167" fmla="*/ 1919610 h 2237474"/>
              <a:gd name="connsiteX168" fmla="*/ 3123424 w 12192000"/>
              <a:gd name="connsiteY168" fmla="*/ 1952930 h 2237474"/>
              <a:gd name="connsiteX169" fmla="*/ 3009910 w 12192000"/>
              <a:gd name="connsiteY169" fmla="*/ 1957866 h 2237474"/>
              <a:gd name="connsiteX170" fmla="*/ 2995934 w 12192000"/>
              <a:gd name="connsiteY170" fmla="*/ 1967085 h 2237474"/>
              <a:gd name="connsiteX171" fmla="*/ 2980071 w 12192000"/>
              <a:gd name="connsiteY171" fmla="*/ 1972988 h 2237474"/>
              <a:gd name="connsiteX172" fmla="*/ 2978094 w 12192000"/>
              <a:gd name="connsiteY172" fmla="*/ 1972369 h 2237474"/>
              <a:gd name="connsiteX173" fmla="*/ 2942858 w 12192000"/>
              <a:gd name="connsiteY173" fmla="*/ 1981367 h 2237474"/>
              <a:gd name="connsiteX174" fmla="*/ 2875436 w 12192000"/>
              <a:gd name="connsiteY174" fmla="*/ 1996977 h 2237474"/>
              <a:gd name="connsiteX175" fmla="*/ 2874892 w 12192000"/>
              <a:gd name="connsiteY175" fmla="*/ 1996085 h 2237474"/>
              <a:gd name="connsiteX176" fmla="*/ 2864145 w 12192000"/>
              <a:gd name="connsiteY176" fmla="*/ 1994061 h 2237474"/>
              <a:gd name="connsiteX177" fmla="*/ 2843662 w 12192000"/>
              <a:gd name="connsiteY177" fmla="*/ 1992498 h 2237474"/>
              <a:gd name="connsiteX178" fmla="*/ 2796128 w 12192000"/>
              <a:gd name="connsiteY178" fmla="*/ 1976403 h 2237474"/>
              <a:gd name="connsiteX179" fmla="*/ 2756784 w 12192000"/>
              <a:gd name="connsiteY179" fmla="*/ 1985116 h 2237474"/>
              <a:gd name="connsiteX180" fmla="*/ 2748833 w 12192000"/>
              <a:gd name="connsiteY180" fmla="*/ 1986323 h 2237474"/>
              <a:gd name="connsiteX181" fmla="*/ 2748661 w 12192000"/>
              <a:gd name="connsiteY181" fmla="*/ 1986122 h 2237474"/>
              <a:gd name="connsiteX182" fmla="*/ 2740251 w 12192000"/>
              <a:gd name="connsiteY182" fmla="*/ 1986946 h 2237474"/>
              <a:gd name="connsiteX183" fmla="*/ 2718916 w 12192000"/>
              <a:gd name="connsiteY183" fmla="*/ 1990867 h 2237474"/>
              <a:gd name="connsiteX184" fmla="*/ 2713522 w 12192000"/>
              <a:gd name="connsiteY184" fmla="*/ 1990173 h 2237474"/>
              <a:gd name="connsiteX185" fmla="*/ 2680597 w 12192000"/>
              <a:gd name="connsiteY185" fmla="*/ 1984996 h 2237474"/>
              <a:gd name="connsiteX186" fmla="*/ 2578178 w 12192000"/>
              <a:gd name="connsiteY186" fmla="*/ 1990531 h 2237474"/>
              <a:gd name="connsiteX187" fmla="*/ 2476147 w 12192000"/>
              <a:gd name="connsiteY187" fmla="*/ 1998305 h 2237474"/>
              <a:gd name="connsiteX188" fmla="*/ 2373568 w 12192000"/>
              <a:gd name="connsiteY188" fmla="*/ 2003219 h 2237474"/>
              <a:gd name="connsiteX189" fmla="*/ 2321399 w 12192000"/>
              <a:gd name="connsiteY189" fmla="*/ 1989467 h 2237474"/>
              <a:gd name="connsiteX190" fmla="*/ 2315525 w 12192000"/>
              <a:gd name="connsiteY190" fmla="*/ 1989708 h 2237474"/>
              <a:gd name="connsiteX191" fmla="*/ 2300792 w 12192000"/>
              <a:gd name="connsiteY191" fmla="*/ 1994290 h 2237474"/>
              <a:gd name="connsiteX192" fmla="*/ 2295469 w 12192000"/>
              <a:gd name="connsiteY192" fmla="*/ 1996659 h 2237474"/>
              <a:gd name="connsiteX193" fmla="*/ 2287219 w 12192000"/>
              <a:gd name="connsiteY193" fmla="*/ 1998750 h 2237474"/>
              <a:gd name="connsiteX194" fmla="*/ 2286948 w 12192000"/>
              <a:gd name="connsiteY194" fmla="*/ 1998596 h 2237474"/>
              <a:gd name="connsiteX195" fmla="*/ 2243069 w 12192000"/>
              <a:gd name="connsiteY195" fmla="*/ 2015111 h 2237474"/>
              <a:gd name="connsiteX196" fmla="*/ 2186609 w 12192000"/>
              <a:gd name="connsiteY196" fmla="*/ 2008263 h 2237474"/>
              <a:gd name="connsiteX197" fmla="*/ 2164831 w 12192000"/>
              <a:gd name="connsiteY197" fmla="*/ 2010143 h 2237474"/>
              <a:gd name="connsiteX198" fmla="*/ 2152836 w 12192000"/>
              <a:gd name="connsiteY198" fmla="*/ 2010048 h 2237474"/>
              <a:gd name="connsiteX199" fmla="*/ 2117102 w 12192000"/>
              <a:gd name="connsiteY199" fmla="*/ 2023004 h 2237474"/>
              <a:gd name="connsiteX200" fmla="*/ 2111935 w 12192000"/>
              <a:gd name="connsiteY200" fmla="*/ 2023163 h 2237474"/>
              <a:gd name="connsiteX201" fmla="*/ 2089991 w 12192000"/>
              <a:gd name="connsiteY201" fmla="*/ 2034193 h 2237474"/>
              <a:gd name="connsiteX202" fmla="*/ 2058061 w 12192000"/>
              <a:gd name="connsiteY202" fmla="*/ 2047942 h 2237474"/>
              <a:gd name="connsiteX203" fmla="*/ 2055737 w 12192000"/>
              <a:gd name="connsiteY203" fmla="*/ 2047704 h 2237474"/>
              <a:gd name="connsiteX204" fmla="*/ 2042244 w 12192000"/>
              <a:gd name="connsiteY204" fmla="*/ 2055560 h 2237474"/>
              <a:gd name="connsiteX205" fmla="*/ 1976224 w 12192000"/>
              <a:gd name="connsiteY205" fmla="*/ 2074257 h 2237474"/>
              <a:gd name="connsiteX206" fmla="*/ 1877728 w 12192000"/>
              <a:gd name="connsiteY206" fmla="*/ 2101004 h 2237474"/>
              <a:gd name="connsiteX207" fmla="*/ 1759056 w 12192000"/>
              <a:gd name="connsiteY207" fmla="*/ 2125608 h 2237474"/>
              <a:gd name="connsiteX208" fmla="*/ 1637948 w 12192000"/>
              <a:gd name="connsiteY208" fmla="*/ 2172597 h 2237474"/>
              <a:gd name="connsiteX209" fmla="*/ 1434549 w 12192000"/>
              <a:gd name="connsiteY209" fmla="*/ 2234522 h 2237474"/>
              <a:gd name="connsiteX210" fmla="*/ 1398481 w 12192000"/>
              <a:gd name="connsiteY210" fmla="*/ 2237074 h 2237474"/>
              <a:gd name="connsiteX211" fmla="*/ 1398407 w 12192000"/>
              <a:gd name="connsiteY211" fmla="*/ 2237095 h 2237474"/>
              <a:gd name="connsiteX212" fmla="*/ 1370962 w 12192000"/>
              <a:gd name="connsiteY212" fmla="*/ 2237474 h 2237474"/>
              <a:gd name="connsiteX213" fmla="*/ 1356367 w 12192000"/>
              <a:gd name="connsiteY213" fmla="*/ 2235089 h 2237474"/>
              <a:gd name="connsiteX214" fmla="*/ 1324828 w 12192000"/>
              <a:gd name="connsiteY214" fmla="*/ 2231968 h 2237474"/>
              <a:gd name="connsiteX215" fmla="*/ 1297744 w 12192000"/>
              <a:gd name="connsiteY215" fmla="*/ 2235849 h 2237474"/>
              <a:gd name="connsiteX216" fmla="*/ 1286236 w 12192000"/>
              <a:gd name="connsiteY216" fmla="*/ 2233135 h 2237474"/>
              <a:gd name="connsiteX217" fmla="*/ 1283504 w 12192000"/>
              <a:gd name="connsiteY217" fmla="*/ 2233797 h 2237474"/>
              <a:gd name="connsiteX218" fmla="*/ 1279765 w 12192000"/>
              <a:gd name="connsiteY218" fmla="*/ 2229639 h 2237474"/>
              <a:gd name="connsiteX219" fmla="*/ 1195347 w 12192000"/>
              <a:gd name="connsiteY219" fmla="*/ 2212354 h 2237474"/>
              <a:gd name="connsiteX220" fmla="*/ 970251 w 12192000"/>
              <a:gd name="connsiteY220" fmla="*/ 2221029 h 2237474"/>
              <a:gd name="connsiteX221" fmla="*/ 812914 w 12192000"/>
              <a:gd name="connsiteY221" fmla="*/ 2202752 h 2237474"/>
              <a:gd name="connsiteX222" fmla="*/ 800195 w 12192000"/>
              <a:gd name="connsiteY222" fmla="*/ 2209407 h 2237474"/>
              <a:gd name="connsiteX223" fmla="*/ 784978 w 12192000"/>
              <a:gd name="connsiteY223" fmla="*/ 2212360 h 2237474"/>
              <a:gd name="connsiteX224" fmla="*/ 681987 w 12192000"/>
              <a:gd name="connsiteY224" fmla="*/ 2216757 h 2237474"/>
              <a:gd name="connsiteX225" fmla="*/ 669923 w 12192000"/>
              <a:gd name="connsiteY225" fmla="*/ 2211682 h 2237474"/>
              <a:gd name="connsiteX226" fmla="*/ 648680 w 12192000"/>
              <a:gd name="connsiteY226" fmla="*/ 2206229 h 2237474"/>
              <a:gd name="connsiteX227" fmla="*/ 597225 w 12192000"/>
              <a:gd name="connsiteY227" fmla="*/ 2180999 h 2237474"/>
              <a:gd name="connsiteX228" fmla="*/ 558449 w 12192000"/>
              <a:gd name="connsiteY228" fmla="*/ 2182346 h 2237474"/>
              <a:gd name="connsiteX229" fmla="*/ 550517 w 12192000"/>
              <a:gd name="connsiteY229" fmla="*/ 2182060 h 2237474"/>
              <a:gd name="connsiteX230" fmla="*/ 550309 w 12192000"/>
              <a:gd name="connsiteY230" fmla="*/ 2181825 h 2237474"/>
              <a:gd name="connsiteX231" fmla="*/ 541836 w 12192000"/>
              <a:gd name="connsiteY231" fmla="*/ 2181063 h 2237474"/>
              <a:gd name="connsiteX232" fmla="*/ 536057 w 12192000"/>
              <a:gd name="connsiteY232" fmla="*/ 2181537 h 2237474"/>
              <a:gd name="connsiteX233" fmla="*/ 520671 w 12192000"/>
              <a:gd name="connsiteY233" fmla="*/ 2180980 h 2237474"/>
              <a:gd name="connsiteX234" fmla="*/ 515024 w 12192000"/>
              <a:gd name="connsiteY234" fmla="*/ 2179258 h 2237474"/>
              <a:gd name="connsiteX235" fmla="*/ 512278 w 12192000"/>
              <a:gd name="connsiteY235" fmla="*/ 2176369 h 2237474"/>
              <a:gd name="connsiteX236" fmla="*/ 480419 w 12192000"/>
              <a:gd name="connsiteY236" fmla="*/ 2167807 h 2237474"/>
              <a:gd name="connsiteX237" fmla="*/ 413835 w 12192000"/>
              <a:gd name="connsiteY237" fmla="*/ 2156783 h 2237474"/>
              <a:gd name="connsiteX238" fmla="*/ 376513 w 12192000"/>
              <a:gd name="connsiteY238" fmla="*/ 2154014 h 2237474"/>
              <a:gd name="connsiteX239" fmla="*/ 273386 w 12192000"/>
              <a:gd name="connsiteY239" fmla="*/ 2142551 h 2237474"/>
              <a:gd name="connsiteX240" fmla="*/ 169207 w 12192000"/>
              <a:gd name="connsiteY240" fmla="*/ 2128100 h 2237474"/>
              <a:gd name="connsiteX241" fmla="*/ 93149 w 12192000"/>
              <a:gd name="connsiteY241" fmla="*/ 2105324 h 2237474"/>
              <a:gd name="connsiteX242" fmla="*/ 88109 w 12192000"/>
              <a:gd name="connsiteY242" fmla="*/ 2106704 h 2237474"/>
              <a:gd name="connsiteX243" fmla="*/ 80022 w 12192000"/>
              <a:gd name="connsiteY243" fmla="*/ 2107254 h 2237474"/>
              <a:gd name="connsiteX244" fmla="*/ 79717 w 12192000"/>
              <a:gd name="connsiteY244" fmla="*/ 2107046 h 2237474"/>
              <a:gd name="connsiteX245" fmla="*/ 72352 w 12192000"/>
              <a:gd name="connsiteY245" fmla="*/ 2107991 h 2237474"/>
              <a:gd name="connsiteX246" fmla="*/ 37645 w 12192000"/>
              <a:gd name="connsiteY246" fmla="*/ 2115401 h 2237474"/>
              <a:gd name="connsiteX247" fmla="*/ 4572 w 12192000"/>
              <a:gd name="connsiteY247" fmla="*/ 2111091 h 2237474"/>
              <a:gd name="connsiteX248" fmla="*/ 0 w 12192000"/>
              <a:gd name="connsiteY248" fmla="*/ 2110468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501513 w 12192000"/>
              <a:gd name="connsiteY143" fmla="*/ 1799835 h 2237474"/>
              <a:gd name="connsiteX144" fmla="*/ 4459810 w 12192000"/>
              <a:gd name="connsiteY144" fmla="*/ 1797886 h 2237474"/>
              <a:gd name="connsiteX145" fmla="*/ 4379064 w 12192000"/>
              <a:gd name="connsiteY145" fmla="*/ 1817177 h 2237474"/>
              <a:gd name="connsiteX146" fmla="*/ 4319209 w 12192000"/>
              <a:gd name="connsiteY146" fmla="*/ 1834833 h 2237474"/>
              <a:gd name="connsiteX147" fmla="*/ 4306907 w 12192000"/>
              <a:gd name="connsiteY147" fmla="*/ 1841641 h 2237474"/>
              <a:gd name="connsiteX148" fmla="*/ 4290981 w 12192000"/>
              <a:gd name="connsiteY148" fmla="*/ 1839677 h 2237474"/>
              <a:gd name="connsiteX149" fmla="*/ 4285792 w 12192000"/>
              <a:gd name="connsiteY149" fmla="*/ 1836231 h 2237474"/>
              <a:gd name="connsiteX150" fmla="*/ 4238372 w 12192000"/>
              <a:gd name="connsiteY150" fmla="*/ 1851480 h 2237474"/>
              <a:gd name="connsiteX151" fmla="*/ 4232517 w 12192000"/>
              <a:gd name="connsiteY151" fmla="*/ 1852567 h 2237474"/>
              <a:gd name="connsiteX152" fmla="*/ 4191732 w 12192000"/>
              <a:gd name="connsiteY152" fmla="*/ 1857328 h 2237474"/>
              <a:gd name="connsiteX153" fmla="*/ 4065532 w 12192000"/>
              <a:gd name="connsiteY153" fmla="*/ 1855477 h 2237474"/>
              <a:gd name="connsiteX154" fmla="*/ 4028460 w 12192000"/>
              <a:gd name="connsiteY154" fmla="*/ 1855137 h 2237474"/>
              <a:gd name="connsiteX155" fmla="*/ 4002267 w 12192000"/>
              <a:gd name="connsiteY155" fmla="*/ 1852352 h 2237474"/>
              <a:gd name="connsiteX156" fmla="*/ 3931396 w 12192000"/>
              <a:gd name="connsiteY156" fmla="*/ 1858915 h 2237474"/>
              <a:gd name="connsiteX157" fmla="*/ 3812162 w 12192000"/>
              <a:gd name="connsiteY157" fmla="*/ 1875501 h 2237474"/>
              <a:gd name="connsiteX158" fmla="*/ 3767672 w 12192000"/>
              <a:gd name="connsiteY158" fmla="*/ 1874600 h 2237474"/>
              <a:gd name="connsiteX159" fmla="*/ 3764741 w 12192000"/>
              <a:gd name="connsiteY159" fmla="*/ 1869433 h 2237474"/>
              <a:gd name="connsiteX160" fmla="*/ 3751332 w 12192000"/>
              <a:gd name="connsiteY160" fmla="*/ 1869854 h 2237474"/>
              <a:gd name="connsiteX161" fmla="*/ 3748155 w 12192000"/>
              <a:gd name="connsiteY161" fmla="*/ 1868903 h 2237474"/>
              <a:gd name="connsiteX162" fmla="*/ 3729530 w 12192000"/>
              <a:gd name="connsiteY162" fmla="*/ 1864513 h 2237474"/>
              <a:gd name="connsiteX163" fmla="*/ 3680177 w 12192000"/>
              <a:gd name="connsiteY163" fmla="*/ 1881552 h 2237474"/>
              <a:gd name="connsiteX164" fmla="*/ 3567259 w 12192000"/>
              <a:gd name="connsiteY164" fmla="*/ 1893482 h 2237474"/>
              <a:gd name="connsiteX165" fmla="*/ 3405770 w 12192000"/>
              <a:gd name="connsiteY165" fmla="*/ 1904591 h 2237474"/>
              <a:gd name="connsiteX166" fmla="*/ 3280097 w 12192000"/>
              <a:gd name="connsiteY166" fmla="*/ 1919610 h 2237474"/>
              <a:gd name="connsiteX167" fmla="*/ 3123424 w 12192000"/>
              <a:gd name="connsiteY167" fmla="*/ 1952930 h 2237474"/>
              <a:gd name="connsiteX168" fmla="*/ 3009910 w 12192000"/>
              <a:gd name="connsiteY168" fmla="*/ 1957866 h 2237474"/>
              <a:gd name="connsiteX169" fmla="*/ 2995934 w 12192000"/>
              <a:gd name="connsiteY169" fmla="*/ 1967085 h 2237474"/>
              <a:gd name="connsiteX170" fmla="*/ 2980071 w 12192000"/>
              <a:gd name="connsiteY170" fmla="*/ 1972988 h 2237474"/>
              <a:gd name="connsiteX171" fmla="*/ 2978094 w 12192000"/>
              <a:gd name="connsiteY171" fmla="*/ 1972369 h 2237474"/>
              <a:gd name="connsiteX172" fmla="*/ 2942858 w 12192000"/>
              <a:gd name="connsiteY172" fmla="*/ 1981367 h 2237474"/>
              <a:gd name="connsiteX173" fmla="*/ 2875436 w 12192000"/>
              <a:gd name="connsiteY173" fmla="*/ 1996977 h 2237474"/>
              <a:gd name="connsiteX174" fmla="*/ 2874892 w 12192000"/>
              <a:gd name="connsiteY174" fmla="*/ 1996085 h 2237474"/>
              <a:gd name="connsiteX175" fmla="*/ 2864145 w 12192000"/>
              <a:gd name="connsiteY175" fmla="*/ 1994061 h 2237474"/>
              <a:gd name="connsiteX176" fmla="*/ 2843662 w 12192000"/>
              <a:gd name="connsiteY176" fmla="*/ 1992498 h 2237474"/>
              <a:gd name="connsiteX177" fmla="*/ 2796128 w 12192000"/>
              <a:gd name="connsiteY177" fmla="*/ 1976403 h 2237474"/>
              <a:gd name="connsiteX178" fmla="*/ 2756784 w 12192000"/>
              <a:gd name="connsiteY178" fmla="*/ 1985116 h 2237474"/>
              <a:gd name="connsiteX179" fmla="*/ 2748833 w 12192000"/>
              <a:gd name="connsiteY179" fmla="*/ 1986323 h 2237474"/>
              <a:gd name="connsiteX180" fmla="*/ 2748661 w 12192000"/>
              <a:gd name="connsiteY180" fmla="*/ 1986122 h 2237474"/>
              <a:gd name="connsiteX181" fmla="*/ 2740251 w 12192000"/>
              <a:gd name="connsiteY181" fmla="*/ 1986946 h 2237474"/>
              <a:gd name="connsiteX182" fmla="*/ 2718916 w 12192000"/>
              <a:gd name="connsiteY182" fmla="*/ 1990867 h 2237474"/>
              <a:gd name="connsiteX183" fmla="*/ 2713522 w 12192000"/>
              <a:gd name="connsiteY183" fmla="*/ 1990173 h 2237474"/>
              <a:gd name="connsiteX184" fmla="*/ 2680597 w 12192000"/>
              <a:gd name="connsiteY184" fmla="*/ 1984996 h 2237474"/>
              <a:gd name="connsiteX185" fmla="*/ 2578178 w 12192000"/>
              <a:gd name="connsiteY185" fmla="*/ 1990531 h 2237474"/>
              <a:gd name="connsiteX186" fmla="*/ 2476147 w 12192000"/>
              <a:gd name="connsiteY186" fmla="*/ 1998305 h 2237474"/>
              <a:gd name="connsiteX187" fmla="*/ 2373568 w 12192000"/>
              <a:gd name="connsiteY187" fmla="*/ 2003219 h 2237474"/>
              <a:gd name="connsiteX188" fmla="*/ 2321399 w 12192000"/>
              <a:gd name="connsiteY188" fmla="*/ 1989467 h 2237474"/>
              <a:gd name="connsiteX189" fmla="*/ 2315525 w 12192000"/>
              <a:gd name="connsiteY189" fmla="*/ 1989708 h 2237474"/>
              <a:gd name="connsiteX190" fmla="*/ 2300792 w 12192000"/>
              <a:gd name="connsiteY190" fmla="*/ 1994290 h 2237474"/>
              <a:gd name="connsiteX191" fmla="*/ 2295469 w 12192000"/>
              <a:gd name="connsiteY191" fmla="*/ 1996659 h 2237474"/>
              <a:gd name="connsiteX192" fmla="*/ 2287219 w 12192000"/>
              <a:gd name="connsiteY192" fmla="*/ 1998750 h 2237474"/>
              <a:gd name="connsiteX193" fmla="*/ 2286948 w 12192000"/>
              <a:gd name="connsiteY193" fmla="*/ 1998596 h 2237474"/>
              <a:gd name="connsiteX194" fmla="*/ 2243069 w 12192000"/>
              <a:gd name="connsiteY194" fmla="*/ 2015111 h 2237474"/>
              <a:gd name="connsiteX195" fmla="*/ 2186609 w 12192000"/>
              <a:gd name="connsiteY195" fmla="*/ 2008263 h 2237474"/>
              <a:gd name="connsiteX196" fmla="*/ 2164831 w 12192000"/>
              <a:gd name="connsiteY196" fmla="*/ 2010143 h 2237474"/>
              <a:gd name="connsiteX197" fmla="*/ 2152836 w 12192000"/>
              <a:gd name="connsiteY197" fmla="*/ 2010048 h 2237474"/>
              <a:gd name="connsiteX198" fmla="*/ 2117102 w 12192000"/>
              <a:gd name="connsiteY198" fmla="*/ 2023004 h 2237474"/>
              <a:gd name="connsiteX199" fmla="*/ 2111935 w 12192000"/>
              <a:gd name="connsiteY199" fmla="*/ 2023163 h 2237474"/>
              <a:gd name="connsiteX200" fmla="*/ 2089991 w 12192000"/>
              <a:gd name="connsiteY200" fmla="*/ 2034193 h 2237474"/>
              <a:gd name="connsiteX201" fmla="*/ 2058061 w 12192000"/>
              <a:gd name="connsiteY201" fmla="*/ 2047942 h 2237474"/>
              <a:gd name="connsiteX202" fmla="*/ 2055737 w 12192000"/>
              <a:gd name="connsiteY202" fmla="*/ 2047704 h 2237474"/>
              <a:gd name="connsiteX203" fmla="*/ 2042244 w 12192000"/>
              <a:gd name="connsiteY203" fmla="*/ 2055560 h 2237474"/>
              <a:gd name="connsiteX204" fmla="*/ 1976224 w 12192000"/>
              <a:gd name="connsiteY204" fmla="*/ 2074257 h 2237474"/>
              <a:gd name="connsiteX205" fmla="*/ 1877728 w 12192000"/>
              <a:gd name="connsiteY205" fmla="*/ 2101004 h 2237474"/>
              <a:gd name="connsiteX206" fmla="*/ 1759056 w 12192000"/>
              <a:gd name="connsiteY206" fmla="*/ 2125608 h 2237474"/>
              <a:gd name="connsiteX207" fmla="*/ 1637948 w 12192000"/>
              <a:gd name="connsiteY207" fmla="*/ 2172597 h 2237474"/>
              <a:gd name="connsiteX208" fmla="*/ 1434549 w 12192000"/>
              <a:gd name="connsiteY208" fmla="*/ 2234522 h 2237474"/>
              <a:gd name="connsiteX209" fmla="*/ 1398481 w 12192000"/>
              <a:gd name="connsiteY209" fmla="*/ 2237074 h 2237474"/>
              <a:gd name="connsiteX210" fmla="*/ 1398407 w 12192000"/>
              <a:gd name="connsiteY210" fmla="*/ 2237095 h 2237474"/>
              <a:gd name="connsiteX211" fmla="*/ 1370962 w 12192000"/>
              <a:gd name="connsiteY211" fmla="*/ 2237474 h 2237474"/>
              <a:gd name="connsiteX212" fmla="*/ 1356367 w 12192000"/>
              <a:gd name="connsiteY212" fmla="*/ 2235089 h 2237474"/>
              <a:gd name="connsiteX213" fmla="*/ 1324828 w 12192000"/>
              <a:gd name="connsiteY213" fmla="*/ 2231968 h 2237474"/>
              <a:gd name="connsiteX214" fmla="*/ 1297744 w 12192000"/>
              <a:gd name="connsiteY214" fmla="*/ 2235849 h 2237474"/>
              <a:gd name="connsiteX215" fmla="*/ 1286236 w 12192000"/>
              <a:gd name="connsiteY215" fmla="*/ 2233135 h 2237474"/>
              <a:gd name="connsiteX216" fmla="*/ 1283504 w 12192000"/>
              <a:gd name="connsiteY216" fmla="*/ 2233797 h 2237474"/>
              <a:gd name="connsiteX217" fmla="*/ 1279765 w 12192000"/>
              <a:gd name="connsiteY217" fmla="*/ 2229639 h 2237474"/>
              <a:gd name="connsiteX218" fmla="*/ 1195347 w 12192000"/>
              <a:gd name="connsiteY218" fmla="*/ 2212354 h 2237474"/>
              <a:gd name="connsiteX219" fmla="*/ 970251 w 12192000"/>
              <a:gd name="connsiteY219" fmla="*/ 2221029 h 2237474"/>
              <a:gd name="connsiteX220" fmla="*/ 812914 w 12192000"/>
              <a:gd name="connsiteY220" fmla="*/ 2202752 h 2237474"/>
              <a:gd name="connsiteX221" fmla="*/ 800195 w 12192000"/>
              <a:gd name="connsiteY221" fmla="*/ 2209407 h 2237474"/>
              <a:gd name="connsiteX222" fmla="*/ 784978 w 12192000"/>
              <a:gd name="connsiteY222" fmla="*/ 2212360 h 2237474"/>
              <a:gd name="connsiteX223" fmla="*/ 681987 w 12192000"/>
              <a:gd name="connsiteY223" fmla="*/ 2216757 h 2237474"/>
              <a:gd name="connsiteX224" fmla="*/ 669923 w 12192000"/>
              <a:gd name="connsiteY224" fmla="*/ 2211682 h 2237474"/>
              <a:gd name="connsiteX225" fmla="*/ 648680 w 12192000"/>
              <a:gd name="connsiteY225" fmla="*/ 2206229 h 2237474"/>
              <a:gd name="connsiteX226" fmla="*/ 597225 w 12192000"/>
              <a:gd name="connsiteY226" fmla="*/ 2180999 h 2237474"/>
              <a:gd name="connsiteX227" fmla="*/ 558449 w 12192000"/>
              <a:gd name="connsiteY227" fmla="*/ 2182346 h 2237474"/>
              <a:gd name="connsiteX228" fmla="*/ 550517 w 12192000"/>
              <a:gd name="connsiteY228" fmla="*/ 2182060 h 2237474"/>
              <a:gd name="connsiteX229" fmla="*/ 550309 w 12192000"/>
              <a:gd name="connsiteY229" fmla="*/ 2181825 h 2237474"/>
              <a:gd name="connsiteX230" fmla="*/ 541836 w 12192000"/>
              <a:gd name="connsiteY230" fmla="*/ 2181063 h 2237474"/>
              <a:gd name="connsiteX231" fmla="*/ 536057 w 12192000"/>
              <a:gd name="connsiteY231" fmla="*/ 2181537 h 2237474"/>
              <a:gd name="connsiteX232" fmla="*/ 520671 w 12192000"/>
              <a:gd name="connsiteY232" fmla="*/ 2180980 h 2237474"/>
              <a:gd name="connsiteX233" fmla="*/ 515024 w 12192000"/>
              <a:gd name="connsiteY233" fmla="*/ 2179258 h 2237474"/>
              <a:gd name="connsiteX234" fmla="*/ 512278 w 12192000"/>
              <a:gd name="connsiteY234" fmla="*/ 2176369 h 2237474"/>
              <a:gd name="connsiteX235" fmla="*/ 480419 w 12192000"/>
              <a:gd name="connsiteY235" fmla="*/ 2167807 h 2237474"/>
              <a:gd name="connsiteX236" fmla="*/ 413835 w 12192000"/>
              <a:gd name="connsiteY236" fmla="*/ 2156783 h 2237474"/>
              <a:gd name="connsiteX237" fmla="*/ 376513 w 12192000"/>
              <a:gd name="connsiteY237" fmla="*/ 2154014 h 2237474"/>
              <a:gd name="connsiteX238" fmla="*/ 273386 w 12192000"/>
              <a:gd name="connsiteY238" fmla="*/ 2142551 h 2237474"/>
              <a:gd name="connsiteX239" fmla="*/ 169207 w 12192000"/>
              <a:gd name="connsiteY239" fmla="*/ 2128100 h 2237474"/>
              <a:gd name="connsiteX240" fmla="*/ 93149 w 12192000"/>
              <a:gd name="connsiteY240" fmla="*/ 2105324 h 2237474"/>
              <a:gd name="connsiteX241" fmla="*/ 88109 w 12192000"/>
              <a:gd name="connsiteY241" fmla="*/ 2106704 h 2237474"/>
              <a:gd name="connsiteX242" fmla="*/ 80022 w 12192000"/>
              <a:gd name="connsiteY242" fmla="*/ 2107254 h 2237474"/>
              <a:gd name="connsiteX243" fmla="*/ 79717 w 12192000"/>
              <a:gd name="connsiteY243" fmla="*/ 2107046 h 2237474"/>
              <a:gd name="connsiteX244" fmla="*/ 72352 w 12192000"/>
              <a:gd name="connsiteY244" fmla="*/ 2107991 h 2237474"/>
              <a:gd name="connsiteX245" fmla="*/ 37645 w 12192000"/>
              <a:gd name="connsiteY245" fmla="*/ 2115401 h 2237474"/>
              <a:gd name="connsiteX246" fmla="*/ 4572 w 12192000"/>
              <a:gd name="connsiteY246" fmla="*/ 2111091 h 2237474"/>
              <a:gd name="connsiteX247" fmla="*/ 0 w 12192000"/>
              <a:gd name="connsiteY247" fmla="*/ 2110468 h 2237474"/>
              <a:gd name="connsiteX248" fmla="*/ 0 w 12192000"/>
              <a:gd name="connsiteY2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459810 w 12192000"/>
              <a:gd name="connsiteY143" fmla="*/ 1797886 h 2237474"/>
              <a:gd name="connsiteX144" fmla="*/ 4379064 w 12192000"/>
              <a:gd name="connsiteY144" fmla="*/ 1817177 h 2237474"/>
              <a:gd name="connsiteX145" fmla="*/ 4319209 w 12192000"/>
              <a:gd name="connsiteY145" fmla="*/ 1834833 h 2237474"/>
              <a:gd name="connsiteX146" fmla="*/ 4306907 w 12192000"/>
              <a:gd name="connsiteY146" fmla="*/ 1841641 h 2237474"/>
              <a:gd name="connsiteX147" fmla="*/ 4290981 w 12192000"/>
              <a:gd name="connsiteY147" fmla="*/ 1839677 h 2237474"/>
              <a:gd name="connsiteX148" fmla="*/ 4285792 w 12192000"/>
              <a:gd name="connsiteY148" fmla="*/ 1836231 h 2237474"/>
              <a:gd name="connsiteX149" fmla="*/ 4238372 w 12192000"/>
              <a:gd name="connsiteY149" fmla="*/ 1851480 h 2237474"/>
              <a:gd name="connsiteX150" fmla="*/ 4232517 w 12192000"/>
              <a:gd name="connsiteY150" fmla="*/ 1852567 h 2237474"/>
              <a:gd name="connsiteX151" fmla="*/ 4191732 w 12192000"/>
              <a:gd name="connsiteY151" fmla="*/ 1857328 h 2237474"/>
              <a:gd name="connsiteX152" fmla="*/ 4065532 w 12192000"/>
              <a:gd name="connsiteY152" fmla="*/ 1855477 h 2237474"/>
              <a:gd name="connsiteX153" fmla="*/ 4028460 w 12192000"/>
              <a:gd name="connsiteY153" fmla="*/ 1855137 h 2237474"/>
              <a:gd name="connsiteX154" fmla="*/ 4002267 w 12192000"/>
              <a:gd name="connsiteY154" fmla="*/ 1852352 h 2237474"/>
              <a:gd name="connsiteX155" fmla="*/ 3931396 w 12192000"/>
              <a:gd name="connsiteY155" fmla="*/ 1858915 h 2237474"/>
              <a:gd name="connsiteX156" fmla="*/ 3812162 w 12192000"/>
              <a:gd name="connsiteY156" fmla="*/ 1875501 h 2237474"/>
              <a:gd name="connsiteX157" fmla="*/ 3767672 w 12192000"/>
              <a:gd name="connsiteY157" fmla="*/ 1874600 h 2237474"/>
              <a:gd name="connsiteX158" fmla="*/ 3764741 w 12192000"/>
              <a:gd name="connsiteY158" fmla="*/ 1869433 h 2237474"/>
              <a:gd name="connsiteX159" fmla="*/ 3751332 w 12192000"/>
              <a:gd name="connsiteY159" fmla="*/ 1869854 h 2237474"/>
              <a:gd name="connsiteX160" fmla="*/ 3748155 w 12192000"/>
              <a:gd name="connsiteY160" fmla="*/ 1868903 h 2237474"/>
              <a:gd name="connsiteX161" fmla="*/ 3729530 w 12192000"/>
              <a:gd name="connsiteY161" fmla="*/ 1864513 h 2237474"/>
              <a:gd name="connsiteX162" fmla="*/ 3680177 w 12192000"/>
              <a:gd name="connsiteY162" fmla="*/ 1881552 h 2237474"/>
              <a:gd name="connsiteX163" fmla="*/ 3567259 w 12192000"/>
              <a:gd name="connsiteY163" fmla="*/ 1893482 h 2237474"/>
              <a:gd name="connsiteX164" fmla="*/ 3405770 w 12192000"/>
              <a:gd name="connsiteY164" fmla="*/ 1904591 h 2237474"/>
              <a:gd name="connsiteX165" fmla="*/ 3280097 w 12192000"/>
              <a:gd name="connsiteY165" fmla="*/ 1919610 h 2237474"/>
              <a:gd name="connsiteX166" fmla="*/ 3123424 w 12192000"/>
              <a:gd name="connsiteY166" fmla="*/ 1952930 h 2237474"/>
              <a:gd name="connsiteX167" fmla="*/ 3009910 w 12192000"/>
              <a:gd name="connsiteY167" fmla="*/ 1957866 h 2237474"/>
              <a:gd name="connsiteX168" fmla="*/ 2995934 w 12192000"/>
              <a:gd name="connsiteY168" fmla="*/ 1967085 h 2237474"/>
              <a:gd name="connsiteX169" fmla="*/ 2980071 w 12192000"/>
              <a:gd name="connsiteY169" fmla="*/ 1972988 h 2237474"/>
              <a:gd name="connsiteX170" fmla="*/ 2978094 w 12192000"/>
              <a:gd name="connsiteY170" fmla="*/ 1972369 h 2237474"/>
              <a:gd name="connsiteX171" fmla="*/ 2942858 w 12192000"/>
              <a:gd name="connsiteY171" fmla="*/ 1981367 h 2237474"/>
              <a:gd name="connsiteX172" fmla="*/ 2875436 w 12192000"/>
              <a:gd name="connsiteY172" fmla="*/ 1996977 h 2237474"/>
              <a:gd name="connsiteX173" fmla="*/ 2874892 w 12192000"/>
              <a:gd name="connsiteY173" fmla="*/ 1996085 h 2237474"/>
              <a:gd name="connsiteX174" fmla="*/ 2864145 w 12192000"/>
              <a:gd name="connsiteY174" fmla="*/ 1994061 h 2237474"/>
              <a:gd name="connsiteX175" fmla="*/ 2843662 w 12192000"/>
              <a:gd name="connsiteY175" fmla="*/ 1992498 h 2237474"/>
              <a:gd name="connsiteX176" fmla="*/ 2796128 w 12192000"/>
              <a:gd name="connsiteY176" fmla="*/ 1976403 h 2237474"/>
              <a:gd name="connsiteX177" fmla="*/ 2756784 w 12192000"/>
              <a:gd name="connsiteY177" fmla="*/ 1985116 h 2237474"/>
              <a:gd name="connsiteX178" fmla="*/ 2748833 w 12192000"/>
              <a:gd name="connsiteY178" fmla="*/ 1986323 h 2237474"/>
              <a:gd name="connsiteX179" fmla="*/ 2748661 w 12192000"/>
              <a:gd name="connsiteY179" fmla="*/ 1986122 h 2237474"/>
              <a:gd name="connsiteX180" fmla="*/ 2740251 w 12192000"/>
              <a:gd name="connsiteY180" fmla="*/ 1986946 h 2237474"/>
              <a:gd name="connsiteX181" fmla="*/ 2718916 w 12192000"/>
              <a:gd name="connsiteY181" fmla="*/ 1990867 h 2237474"/>
              <a:gd name="connsiteX182" fmla="*/ 2713522 w 12192000"/>
              <a:gd name="connsiteY182" fmla="*/ 1990173 h 2237474"/>
              <a:gd name="connsiteX183" fmla="*/ 2680597 w 12192000"/>
              <a:gd name="connsiteY183" fmla="*/ 1984996 h 2237474"/>
              <a:gd name="connsiteX184" fmla="*/ 2578178 w 12192000"/>
              <a:gd name="connsiteY184" fmla="*/ 1990531 h 2237474"/>
              <a:gd name="connsiteX185" fmla="*/ 2476147 w 12192000"/>
              <a:gd name="connsiteY185" fmla="*/ 1998305 h 2237474"/>
              <a:gd name="connsiteX186" fmla="*/ 2373568 w 12192000"/>
              <a:gd name="connsiteY186" fmla="*/ 2003219 h 2237474"/>
              <a:gd name="connsiteX187" fmla="*/ 2321399 w 12192000"/>
              <a:gd name="connsiteY187" fmla="*/ 1989467 h 2237474"/>
              <a:gd name="connsiteX188" fmla="*/ 2315525 w 12192000"/>
              <a:gd name="connsiteY188" fmla="*/ 1989708 h 2237474"/>
              <a:gd name="connsiteX189" fmla="*/ 2300792 w 12192000"/>
              <a:gd name="connsiteY189" fmla="*/ 1994290 h 2237474"/>
              <a:gd name="connsiteX190" fmla="*/ 2295469 w 12192000"/>
              <a:gd name="connsiteY190" fmla="*/ 1996659 h 2237474"/>
              <a:gd name="connsiteX191" fmla="*/ 2287219 w 12192000"/>
              <a:gd name="connsiteY191" fmla="*/ 1998750 h 2237474"/>
              <a:gd name="connsiteX192" fmla="*/ 2286948 w 12192000"/>
              <a:gd name="connsiteY192" fmla="*/ 1998596 h 2237474"/>
              <a:gd name="connsiteX193" fmla="*/ 2243069 w 12192000"/>
              <a:gd name="connsiteY193" fmla="*/ 2015111 h 2237474"/>
              <a:gd name="connsiteX194" fmla="*/ 2186609 w 12192000"/>
              <a:gd name="connsiteY194" fmla="*/ 2008263 h 2237474"/>
              <a:gd name="connsiteX195" fmla="*/ 2164831 w 12192000"/>
              <a:gd name="connsiteY195" fmla="*/ 2010143 h 2237474"/>
              <a:gd name="connsiteX196" fmla="*/ 2152836 w 12192000"/>
              <a:gd name="connsiteY196" fmla="*/ 2010048 h 2237474"/>
              <a:gd name="connsiteX197" fmla="*/ 2117102 w 12192000"/>
              <a:gd name="connsiteY197" fmla="*/ 2023004 h 2237474"/>
              <a:gd name="connsiteX198" fmla="*/ 2111935 w 12192000"/>
              <a:gd name="connsiteY198" fmla="*/ 2023163 h 2237474"/>
              <a:gd name="connsiteX199" fmla="*/ 2089991 w 12192000"/>
              <a:gd name="connsiteY199" fmla="*/ 2034193 h 2237474"/>
              <a:gd name="connsiteX200" fmla="*/ 2058061 w 12192000"/>
              <a:gd name="connsiteY200" fmla="*/ 2047942 h 2237474"/>
              <a:gd name="connsiteX201" fmla="*/ 2055737 w 12192000"/>
              <a:gd name="connsiteY201" fmla="*/ 2047704 h 2237474"/>
              <a:gd name="connsiteX202" fmla="*/ 2042244 w 12192000"/>
              <a:gd name="connsiteY202" fmla="*/ 2055560 h 2237474"/>
              <a:gd name="connsiteX203" fmla="*/ 1976224 w 12192000"/>
              <a:gd name="connsiteY203" fmla="*/ 2074257 h 2237474"/>
              <a:gd name="connsiteX204" fmla="*/ 1877728 w 12192000"/>
              <a:gd name="connsiteY204" fmla="*/ 2101004 h 2237474"/>
              <a:gd name="connsiteX205" fmla="*/ 1759056 w 12192000"/>
              <a:gd name="connsiteY205" fmla="*/ 2125608 h 2237474"/>
              <a:gd name="connsiteX206" fmla="*/ 1637948 w 12192000"/>
              <a:gd name="connsiteY206" fmla="*/ 2172597 h 2237474"/>
              <a:gd name="connsiteX207" fmla="*/ 1434549 w 12192000"/>
              <a:gd name="connsiteY207" fmla="*/ 2234522 h 2237474"/>
              <a:gd name="connsiteX208" fmla="*/ 1398481 w 12192000"/>
              <a:gd name="connsiteY208" fmla="*/ 2237074 h 2237474"/>
              <a:gd name="connsiteX209" fmla="*/ 1398407 w 12192000"/>
              <a:gd name="connsiteY209" fmla="*/ 2237095 h 2237474"/>
              <a:gd name="connsiteX210" fmla="*/ 1370962 w 12192000"/>
              <a:gd name="connsiteY210" fmla="*/ 2237474 h 2237474"/>
              <a:gd name="connsiteX211" fmla="*/ 1356367 w 12192000"/>
              <a:gd name="connsiteY211" fmla="*/ 2235089 h 2237474"/>
              <a:gd name="connsiteX212" fmla="*/ 1324828 w 12192000"/>
              <a:gd name="connsiteY212" fmla="*/ 2231968 h 2237474"/>
              <a:gd name="connsiteX213" fmla="*/ 1297744 w 12192000"/>
              <a:gd name="connsiteY213" fmla="*/ 2235849 h 2237474"/>
              <a:gd name="connsiteX214" fmla="*/ 1286236 w 12192000"/>
              <a:gd name="connsiteY214" fmla="*/ 2233135 h 2237474"/>
              <a:gd name="connsiteX215" fmla="*/ 1283504 w 12192000"/>
              <a:gd name="connsiteY215" fmla="*/ 2233797 h 2237474"/>
              <a:gd name="connsiteX216" fmla="*/ 1279765 w 12192000"/>
              <a:gd name="connsiteY216" fmla="*/ 2229639 h 2237474"/>
              <a:gd name="connsiteX217" fmla="*/ 1195347 w 12192000"/>
              <a:gd name="connsiteY217" fmla="*/ 2212354 h 2237474"/>
              <a:gd name="connsiteX218" fmla="*/ 970251 w 12192000"/>
              <a:gd name="connsiteY218" fmla="*/ 2221029 h 2237474"/>
              <a:gd name="connsiteX219" fmla="*/ 812914 w 12192000"/>
              <a:gd name="connsiteY219" fmla="*/ 2202752 h 2237474"/>
              <a:gd name="connsiteX220" fmla="*/ 800195 w 12192000"/>
              <a:gd name="connsiteY220" fmla="*/ 2209407 h 2237474"/>
              <a:gd name="connsiteX221" fmla="*/ 784978 w 12192000"/>
              <a:gd name="connsiteY221" fmla="*/ 2212360 h 2237474"/>
              <a:gd name="connsiteX222" fmla="*/ 681987 w 12192000"/>
              <a:gd name="connsiteY222" fmla="*/ 2216757 h 2237474"/>
              <a:gd name="connsiteX223" fmla="*/ 669923 w 12192000"/>
              <a:gd name="connsiteY223" fmla="*/ 2211682 h 2237474"/>
              <a:gd name="connsiteX224" fmla="*/ 648680 w 12192000"/>
              <a:gd name="connsiteY224" fmla="*/ 2206229 h 2237474"/>
              <a:gd name="connsiteX225" fmla="*/ 597225 w 12192000"/>
              <a:gd name="connsiteY225" fmla="*/ 2180999 h 2237474"/>
              <a:gd name="connsiteX226" fmla="*/ 558449 w 12192000"/>
              <a:gd name="connsiteY226" fmla="*/ 2182346 h 2237474"/>
              <a:gd name="connsiteX227" fmla="*/ 550517 w 12192000"/>
              <a:gd name="connsiteY227" fmla="*/ 2182060 h 2237474"/>
              <a:gd name="connsiteX228" fmla="*/ 550309 w 12192000"/>
              <a:gd name="connsiteY228" fmla="*/ 2181825 h 2237474"/>
              <a:gd name="connsiteX229" fmla="*/ 541836 w 12192000"/>
              <a:gd name="connsiteY229" fmla="*/ 2181063 h 2237474"/>
              <a:gd name="connsiteX230" fmla="*/ 536057 w 12192000"/>
              <a:gd name="connsiteY230" fmla="*/ 2181537 h 2237474"/>
              <a:gd name="connsiteX231" fmla="*/ 520671 w 12192000"/>
              <a:gd name="connsiteY231" fmla="*/ 2180980 h 2237474"/>
              <a:gd name="connsiteX232" fmla="*/ 515024 w 12192000"/>
              <a:gd name="connsiteY232" fmla="*/ 2179258 h 2237474"/>
              <a:gd name="connsiteX233" fmla="*/ 512278 w 12192000"/>
              <a:gd name="connsiteY233" fmla="*/ 2176369 h 2237474"/>
              <a:gd name="connsiteX234" fmla="*/ 480419 w 12192000"/>
              <a:gd name="connsiteY234" fmla="*/ 2167807 h 2237474"/>
              <a:gd name="connsiteX235" fmla="*/ 413835 w 12192000"/>
              <a:gd name="connsiteY235" fmla="*/ 2156783 h 2237474"/>
              <a:gd name="connsiteX236" fmla="*/ 376513 w 12192000"/>
              <a:gd name="connsiteY236" fmla="*/ 2154014 h 2237474"/>
              <a:gd name="connsiteX237" fmla="*/ 273386 w 12192000"/>
              <a:gd name="connsiteY237" fmla="*/ 2142551 h 2237474"/>
              <a:gd name="connsiteX238" fmla="*/ 169207 w 12192000"/>
              <a:gd name="connsiteY238" fmla="*/ 2128100 h 2237474"/>
              <a:gd name="connsiteX239" fmla="*/ 93149 w 12192000"/>
              <a:gd name="connsiteY239" fmla="*/ 2105324 h 2237474"/>
              <a:gd name="connsiteX240" fmla="*/ 88109 w 12192000"/>
              <a:gd name="connsiteY240" fmla="*/ 2106704 h 2237474"/>
              <a:gd name="connsiteX241" fmla="*/ 80022 w 12192000"/>
              <a:gd name="connsiteY241" fmla="*/ 2107254 h 2237474"/>
              <a:gd name="connsiteX242" fmla="*/ 79717 w 12192000"/>
              <a:gd name="connsiteY242" fmla="*/ 2107046 h 2237474"/>
              <a:gd name="connsiteX243" fmla="*/ 72352 w 12192000"/>
              <a:gd name="connsiteY243" fmla="*/ 2107991 h 2237474"/>
              <a:gd name="connsiteX244" fmla="*/ 37645 w 12192000"/>
              <a:gd name="connsiteY244" fmla="*/ 2115401 h 2237474"/>
              <a:gd name="connsiteX245" fmla="*/ 4572 w 12192000"/>
              <a:gd name="connsiteY245" fmla="*/ 2111091 h 2237474"/>
              <a:gd name="connsiteX246" fmla="*/ 0 w 12192000"/>
              <a:gd name="connsiteY246" fmla="*/ 2110468 h 2237474"/>
              <a:gd name="connsiteX247" fmla="*/ 0 w 12192000"/>
              <a:gd name="connsiteY24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53307 w 12192000"/>
              <a:gd name="connsiteY117" fmla="*/ 1815450 h 2237474"/>
              <a:gd name="connsiteX118" fmla="*/ 5364192 w 12192000"/>
              <a:gd name="connsiteY118" fmla="*/ 1826074 h 2237474"/>
              <a:gd name="connsiteX119" fmla="*/ 5350380 w 12192000"/>
              <a:gd name="connsiteY119" fmla="*/ 1830891 h 2237474"/>
              <a:gd name="connsiteX120" fmla="*/ 5259633 w 12192000"/>
              <a:gd name="connsiteY120" fmla="*/ 1837160 h 2237474"/>
              <a:gd name="connsiteX121" fmla="*/ 5197513 w 12192000"/>
              <a:gd name="connsiteY121" fmla="*/ 1844718 h 2237474"/>
              <a:gd name="connsiteX122" fmla="*/ 5184170 w 12192000"/>
              <a:gd name="connsiteY122" fmla="*/ 1849402 h 2237474"/>
              <a:gd name="connsiteX123" fmla="*/ 5168852 w 12192000"/>
              <a:gd name="connsiteY123" fmla="*/ 1844846 h 2237474"/>
              <a:gd name="connsiteX124" fmla="*/ 5164370 w 12192000"/>
              <a:gd name="connsiteY124" fmla="*/ 1840597 h 2237474"/>
              <a:gd name="connsiteX125" fmla="*/ 5114927 w 12192000"/>
              <a:gd name="connsiteY125" fmla="*/ 1847827 h 2237474"/>
              <a:gd name="connsiteX126" fmla="*/ 5108970 w 12192000"/>
              <a:gd name="connsiteY126" fmla="*/ 1847935 h 2237474"/>
              <a:gd name="connsiteX127" fmla="*/ 5067961 w 12192000"/>
              <a:gd name="connsiteY127" fmla="*/ 1845917 h 2237474"/>
              <a:gd name="connsiteX128" fmla="*/ 5007075 w 12192000"/>
              <a:gd name="connsiteY128" fmla="*/ 1838626 h 2237474"/>
              <a:gd name="connsiteX129" fmla="*/ 4944087 w 12192000"/>
              <a:gd name="connsiteY129" fmla="*/ 1823332 h 2237474"/>
              <a:gd name="connsiteX130" fmla="*/ 4907662 w 12192000"/>
              <a:gd name="connsiteY130" fmla="*/ 1816900 h 2237474"/>
              <a:gd name="connsiteX131" fmla="*/ 4882386 w 12192000"/>
              <a:gd name="connsiteY131" fmla="*/ 1809844 h 2237474"/>
              <a:gd name="connsiteX132" fmla="*/ 4811440 w 12192000"/>
              <a:gd name="connsiteY132" fmla="*/ 1804655 h 2237474"/>
              <a:gd name="connsiteX133" fmla="*/ 4691075 w 12192000"/>
              <a:gd name="connsiteY133" fmla="*/ 1801389 h 2237474"/>
              <a:gd name="connsiteX134" fmla="*/ 4647449 w 12192000"/>
              <a:gd name="connsiteY134" fmla="*/ 1793181 h 2237474"/>
              <a:gd name="connsiteX135" fmla="*/ 4645504 w 12192000"/>
              <a:gd name="connsiteY135" fmla="*/ 1787606 h 2237474"/>
              <a:gd name="connsiteX136" fmla="*/ 4632229 w 12192000"/>
              <a:gd name="connsiteY136" fmla="*/ 1785815 h 2237474"/>
              <a:gd name="connsiteX137" fmla="*/ 4629273 w 12192000"/>
              <a:gd name="connsiteY137" fmla="*/ 1784355 h 2237474"/>
              <a:gd name="connsiteX138" fmla="*/ 4611738 w 12192000"/>
              <a:gd name="connsiteY138" fmla="*/ 1776964 h 2237474"/>
              <a:gd name="connsiteX139" fmla="*/ 4560070 w 12192000"/>
              <a:gd name="connsiteY139" fmla="*/ 1785640 h 2237474"/>
              <a:gd name="connsiteX140" fmla="*/ 4536503 w 12192000"/>
              <a:gd name="connsiteY140" fmla="*/ 1785334 h 2237474"/>
              <a:gd name="connsiteX141" fmla="*/ 4513724 w 12192000"/>
              <a:gd name="connsiteY141" fmla="*/ 1791996 h 2237474"/>
              <a:gd name="connsiteX142" fmla="*/ 4459810 w 12192000"/>
              <a:gd name="connsiteY142" fmla="*/ 1797886 h 2237474"/>
              <a:gd name="connsiteX143" fmla="*/ 4379064 w 12192000"/>
              <a:gd name="connsiteY143" fmla="*/ 1817177 h 2237474"/>
              <a:gd name="connsiteX144" fmla="*/ 4319209 w 12192000"/>
              <a:gd name="connsiteY144" fmla="*/ 1834833 h 2237474"/>
              <a:gd name="connsiteX145" fmla="*/ 4306907 w 12192000"/>
              <a:gd name="connsiteY145" fmla="*/ 1841641 h 2237474"/>
              <a:gd name="connsiteX146" fmla="*/ 4290981 w 12192000"/>
              <a:gd name="connsiteY146" fmla="*/ 1839677 h 2237474"/>
              <a:gd name="connsiteX147" fmla="*/ 4285792 w 12192000"/>
              <a:gd name="connsiteY147" fmla="*/ 1836231 h 2237474"/>
              <a:gd name="connsiteX148" fmla="*/ 4238372 w 12192000"/>
              <a:gd name="connsiteY148" fmla="*/ 1851480 h 2237474"/>
              <a:gd name="connsiteX149" fmla="*/ 4232517 w 12192000"/>
              <a:gd name="connsiteY149" fmla="*/ 1852567 h 2237474"/>
              <a:gd name="connsiteX150" fmla="*/ 4191732 w 12192000"/>
              <a:gd name="connsiteY150" fmla="*/ 1857328 h 2237474"/>
              <a:gd name="connsiteX151" fmla="*/ 4065532 w 12192000"/>
              <a:gd name="connsiteY151" fmla="*/ 1855477 h 2237474"/>
              <a:gd name="connsiteX152" fmla="*/ 4028460 w 12192000"/>
              <a:gd name="connsiteY152" fmla="*/ 1855137 h 2237474"/>
              <a:gd name="connsiteX153" fmla="*/ 4002267 w 12192000"/>
              <a:gd name="connsiteY153" fmla="*/ 1852352 h 2237474"/>
              <a:gd name="connsiteX154" fmla="*/ 3931396 w 12192000"/>
              <a:gd name="connsiteY154" fmla="*/ 1858915 h 2237474"/>
              <a:gd name="connsiteX155" fmla="*/ 3812162 w 12192000"/>
              <a:gd name="connsiteY155" fmla="*/ 1875501 h 2237474"/>
              <a:gd name="connsiteX156" fmla="*/ 3767672 w 12192000"/>
              <a:gd name="connsiteY156" fmla="*/ 1874600 h 2237474"/>
              <a:gd name="connsiteX157" fmla="*/ 3764741 w 12192000"/>
              <a:gd name="connsiteY157" fmla="*/ 1869433 h 2237474"/>
              <a:gd name="connsiteX158" fmla="*/ 3751332 w 12192000"/>
              <a:gd name="connsiteY158" fmla="*/ 1869854 h 2237474"/>
              <a:gd name="connsiteX159" fmla="*/ 3748155 w 12192000"/>
              <a:gd name="connsiteY159" fmla="*/ 1868903 h 2237474"/>
              <a:gd name="connsiteX160" fmla="*/ 3729530 w 12192000"/>
              <a:gd name="connsiteY160" fmla="*/ 1864513 h 2237474"/>
              <a:gd name="connsiteX161" fmla="*/ 3680177 w 12192000"/>
              <a:gd name="connsiteY161" fmla="*/ 1881552 h 2237474"/>
              <a:gd name="connsiteX162" fmla="*/ 3567259 w 12192000"/>
              <a:gd name="connsiteY162" fmla="*/ 1893482 h 2237474"/>
              <a:gd name="connsiteX163" fmla="*/ 3405770 w 12192000"/>
              <a:gd name="connsiteY163" fmla="*/ 1904591 h 2237474"/>
              <a:gd name="connsiteX164" fmla="*/ 3280097 w 12192000"/>
              <a:gd name="connsiteY164" fmla="*/ 1919610 h 2237474"/>
              <a:gd name="connsiteX165" fmla="*/ 3123424 w 12192000"/>
              <a:gd name="connsiteY165" fmla="*/ 1952930 h 2237474"/>
              <a:gd name="connsiteX166" fmla="*/ 3009910 w 12192000"/>
              <a:gd name="connsiteY166" fmla="*/ 1957866 h 2237474"/>
              <a:gd name="connsiteX167" fmla="*/ 2995934 w 12192000"/>
              <a:gd name="connsiteY167" fmla="*/ 1967085 h 2237474"/>
              <a:gd name="connsiteX168" fmla="*/ 2980071 w 12192000"/>
              <a:gd name="connsiteY168" fmla="*/ 1972988 h 2237474"/>
              <a:gd name="connsiteX169" fmla="*/ 2978094 w 12192000"/>
              <a:gd name="connsiteY169" fmla="*/ 1972369 h 2237474"/>
              <a:gd name="connsiteX170" fmla="*/ 2942858 w 12192000"/>
              <a:gd name="connsiteY170" fmla="*/ 1981367 h 2237474"/>
              <a:gd name="connsiteX171" fmla="*/ 2875436 w 12192000"/>
              <a:gd name="connsiteY171" fmla="*/ 1996977 h 2237474"/>
              <a:gd name="connsiteX172" fmla="*/ 2874892 w 12192000"/>
              <a:gd name="connsiteY172" fmla="*/ 1996085 h 2237474"/>
              <a:gd name="connsiteX173" fmla="*/ 2864145 w 12192000"/>
              <a:gd name="connsiteY173" fmla="*/ 1994061 h 2237474"/>
              <a:gd name="connsiteX174" fmla="*/ 2843662 w 12192000"/>
              <a:gd name="connsiteY174" fmla="*/ 1992498 h 2237474"/>
              <a:gd name="connsiteX175" fmla="*/ 2796128 w 12192000"/>
              <a:gd name="connsiteY175" fmla="*/ 1976403 h 2237474"/>
              <a:gd name="connsiteX176" fmla="*/ 2756784 w 12192000"/>
              <a:gd name="connsiteY176" fmla="*/ 1985116 h 2237474"/>
              <a:gd name="connsiteX177" fmla="*/ 2748833 w 12192000"/>
              <a:gd name="connsiteY177" fmla="*/ 1986323 h 2237474"/>
              <a:gd name="connsiteX178" fmla="*/ 2748661 w 12192000"/>
              <a:gd name="connsiteY178" fmla="*/ 1986122 h 2237474"/>
              <a:gd name="connsiteX179" fmla="*/ 2740251 w 12192000"/>
              <a:gd name="connsiteY179" fmla="*/ 1986946 h 2237474"/>
              <a:gd name="connsiteX180" fmla="*/ 2718916 w 12192000"/>
              <a:gd name="connsiteY180" fmla="*/ 1990867 h 2237474"/>
              <a:gd name="connsiteX181" fmla="*/ 2713522 w 12192000"/>
              <a:gd name="connsiteY181" fmla="*/ 1990173 h 2237474"/>
              <a:gd name="connsiteX182" fmla="*/ 2680597 w 12192000"/>
              <a:gd name="connsiteY182" fmla="*/ 1984996 h 2237474"/>
              <a:gd name="connsiteX183" fmla="*/ 2578178 w 12192000"/>
              <a:gd name="connsiteY183" fmla="*/ 1990531 h 2237474"/>
              <a:gd name="connsiteX184" fmla="*/ 2476147 w 12192000"/>
              <a:gd name="connsiteY184" fmla="*/ 1998305 h 2237474"/>
              <a:gd name="connsiteX185" fmla="*/ 2373568 w 12192000"/>
              <a:gd name="connsiteY185" fmla="*/ 2003219 h 2237474"/>
              <a:gd name="connsiteX186" fmla="*/ 2321399 w 12192000"/>
              <a:gd name="connsiteY186" fmla="*/ 1989467 h 2237474"/>
              <a:gd name="connsiteX187" fmla="*/ 2315525 w 12192000"/>
              <a:gd name="connsiteY187" fmla="*/ 1989708 h 2237474"/>
              <a:gd name="connsiteX188" fmla="*/ 2300792 w 12192000"/>
              <a:gd name="connsiteY188" fmla="*/ 1994290 h 2237474"/>
              <a:gd name="connsiteX189" fmla="*/ 2295469 w 12192000"/>
              <a:gd name="connsiteY189" fmla="*/ 1996659 h 2237474"/>
              <a:gd name="connsiteX190" fmla="*/ 2287219 w 12192000"/>
              <a:gd name="connsiteY190" fmla="*/ 1998750 h 2237474"/>
              <a:gd name="connsiteX191" fmla="*/ 2286948 w 12192000"/>
              <a:gd name="connsiteY191" fmla="*/ 1998596 h 2237474"/>
              <a:gd name="connsiteX192" fmla="*/ 2243069 w 12192000"/>
              <a:gd name="connsiteY192" fmla="*/ 2015111 h 2237474"/>
              <a:gd name="connsiteX193" fmla="*/ 2186609 w 12192000"/>
              <a:gd name="connsiteY193" fmla="*/ 2008263 h 2237474"/>
              <a:gd name="connsiteX194" fmla="*/ 2164831 w 12192000"/>
              <a:gd name="connsiteY194" fmla="*/ 2010143 h 2237474"/>
              <a:gd name="connsiteX195" fmla="*/ 2152836 w 12192000"/>
              <a:gd name="connsiteY195" fmla="*/ 2010048 h 2237474"/>
              <a:gd name="connsiteX196" fmla="*/ 2117102 w 12192000"/>
              <a:gd name="connsiteY196" fmla="*/ 2023004 h 2237474"/>
              <a:gd name="connsiteX197" fmla="*/ 2111935 w 12192000"/>
              <a:gd name="connsiteY197" fmla="*/ 2023163 h 2237474"/>
              <a:gd name="connsiteX198" fmla="*/ 2089991 w 12192000"/>
              <a:gd name="connsiteY198" fmla="*/ 2034193 h 2237474"/>
              <a:gd name="connsiteX199" fmla="*/ 2058061 w 12192000"/>
              <a:gd name="connsiteY199" fmla="*/ 2047942 h 2237474"/>
              <a:gd name="connsiteX200" fmla="*/ 2055737 w 12192000"/>
              <a:gd name="connsiteY200" fmla="*/ 2047704 h 2237474"/>
              <a:gd name="connsiteX201" fmla="*/ 2042244 w 12192000"/>
              <a:gd name="connsiteY201" fmla="*/ 2055560 h 2237474"/>
              <a:gd name="connsiteX202" fmla="*/ 1976224 w 12192000"/>
              <a:gd name="connsiteY202" fmla="*/ 2074257 h 2237474"/>
              <a:gd name="connsiteX203" fmla="*/ 1877728 w 12192000"/>
              <a:gd name="connsiteY203" fmla="*/ 2101004 h 2237474"/>
              <a:gd name="connsiteX204" fmla="*/ 1759056 w 12192000"/>
              <a:gd name="connsiteY204" fmla="*/ 2125608 h 2237474"/>
              <a:gd name="connsiteX205" fmla="*/ 1637948 w 12192000"/>
              <a:gd name="connsiteY205" fmla="*/ 2172597 h 2237474"/>
              <a:gd name="connsiteX206" fmla="*/ 1434549 w 12192000"/>
              <a:gd name="connsiteY206" fmla="*/ 2234522 h 2237474"/>
              <a:gd name="connsiteX207" fmla="*/ 1398481 w 12192000"/>
              <a:gd name="connsiteY207" fmla="*/ 2237074 h 2237474"/>
              <a:gd name="connsiteX208" fmla="*/ 1398407 w 12192000"/>
              <a:gd name="connsiteY208" fmla="*/ 2237095 h 2237474"/>
              <a:gd name="connsiteX209" fmla="*/ 1370962 w 12192000"/>
              <a:gd name="connsiteY209" fmla="*/ 2237474 h 2237474"/>
              <a:gd name="connsiteX210" fmla="*/ 1356367 w 12192000"/>
              <a:gd name="connsiteY210" fmla="*/ 2235089 h 2237474"/>
              <a:gd name="connsiteX211" fmla="*/ 1324828 w 12192000"/>
              <a:gd name="connsiteY211" fmla="*/ 2231968 h 2237474"/>
              <a:gd name="connsiteX212" fmla="*/ 1297744 w 12192000"/>
              <a:gd name="connsiteY212" fmla="*/ 2235849 h 2237474"/>
              <a:gd name="connsiteX213" fmla="*/ 1286236 w 12192000"/>
              <a:gd name="connsiteY213" fmla="*/ 2233135 h 2237474"/>
              <a:gd name="connsiteX214" fmla="*/ 1283504 w 12192000"/>
              <a:gd name="connsiteY214" fmla="*/ 2233797 h 2237474"/>
              <a:gd name="connsiteX215" fmla="*/ 1279765 w 12192000"/>
              <a:gd name="connsiteY215" fmla="*/ 2229639 h 2237474"/>
              <a:gd name="connsiteX216" fmla="*/ 1195347 w 12192000"/>
              <a:gd name="connsiteY216" fmla="*/ 2212354 h 2237474"/>
              <a:gd name="connsiteX217" fmla="*/ 970251 w 12192000"/>
              <a:gd name="connsiteY217" fmla="*/ 2221029 h 2237474"/>
              <a:gd name="connsiteX218" fmla="*/ 812914 w 12192000"/>
              <a:gd name="connsiteY218" fmla="*/ 2202752 h 2237474"/>
              <a:gd name="connsiteX219" fmla="*/ 800195 w 12192000"/>
              <a:gd name="connsiteY219" fmla="*/ 2209407 h 2237474"/>
              <a:gd name="connsiteX220" fmla="*/ 784978 w 12192000"/>
              <a:gd name="connsiteY220" fmla="*/ 2212360 h 2237474"/>
              <a:gd name="connsiteX221" fmla="*/ 681987 w 12192000"/>
              <a:gd name="connsiteY221" fmla="*/ 2216757 h 2237474"/>
              <a:gd name="connsiteX222" fmla="*/ 669923 w 12192000"/>
              <a:gd name="connsiteY222" fmla="*/ 2211682 h 2237474"/>
              <a:gd name="connsiteX223" fmla="*/ 648680 w 12192000"/>
              <a:gd name="connsiteY223" fmla="*/ 2206229 h 2237474"/>
              <a:gd name="connsiteX224" fmla="*/ 597225 w 12192000"/>
              <a:gd name="connsiteY224" fmla="*/ 2180999 h 2237474"/>
              <a:gd name="connsiteX225" fmla="*/ 558449 w 12192000"/>
              <a:gd name="connsiteY225" fmla="*/ 2182346 h 2237474"/>
              <a:gd name="connsiteX226" fmla="*/ 550517 w 12192000"/>
              <a:gd name="connsiteY226" fmla="*/ 2182060 h 2237474"/>
              <a:gd name="connsiteX227" fmla="*/ 550309 w 12192000"/>
              <a:gd name="connsiteY227" fmla="*/ 2181825 h 2237474"/>
              <a:gd name="connsiteX228" fmla="*/ 541836 w 12192000"/>
              <a:gd name="connsiteY228" fmla="*/ 2181063 h 2237474"/>
              <a:gd name="connsiteX229" fmla="*/ 536057 w 12192000"/>
              <a:gd name="connsiteY229" fmla="*/ 2181537 h 2237474"/>
              <a:gd name="connsiteX230" fmla="*/ 520671 w 12192000"/>
              <a:gd name="connsiteY230" fmla="*/ 2180980 h 2237474"/>
              <a:gd name="connsiteX231" fmla="*/ 515024 w 12192000"/>
              <a:gd name="connsiteY231" fmla="*/ 2179258 h 2237474"/>
              <a:gd name="connsiteX232" fmla="*/ 512278 w 12192000"/>
              <a:gd name="connsiteY232" fmla="*/ 2176369 h 2237474"/>
              <a:gd name="connsiteX233" fmla="*/ 480419 w 12192000"/>
              <a:gd name="connsiteY233" fmla="*/ 2167807 h 2237474"/>
              <a:gd name="connsiteX234" fmla="*/ 413835 w 12192000"/>
              <a:gd name="connsiteY234" fmla="*/ 2156783 h 2237474"/>
              <a:gd name="connsiteX235" fmla="*/ 376513 w 12192000"/>
              <a:gd name="connsiteY235" fmla="*/ 2154014 h 2237474"/>
              <a:gd name="connsiteX236" fmla="*/ 273386 w 12192000"/>
              <a:gd name="connsiteY236" fmla="*/ 2142551 h 2237474"/>
              <a:gd name="connsiteX237" fmla="*/ 169207 w 12192000"/>
              <a:gd name="connsiteY237" fmla="*/ 2128100 h 2237474"/>
              <a:gd name="connsiteX238" fmla="*/ 93149 w 12192000"/>
              <a:gd name="connsiteY238" fmla="*/ 2105324 h 2237474"/>
              <a:gd name="connsiteX239" fmla="*/ 88109 w 12192000"/>
              <a:gd name="connsiteY239" fmla="*/ 2106704 h 2237474"/>
              <a:gd name="connsiteX240" fmla="*/ 80022 w 12192000"/>
              <a:gd name="connsiteY240" fmla="*/ 2107254 h 2237474"/>
              <a:gd name="connsiteX241" fmla="*/ 79717 w 12192000"/>
              <a:gd name="connsiteY241" fmla="*/ 2107046 h 2237474"/>
              <a:gd name="connsiteX242" fmla="*/ 72352 w 12192000"/>
              <a:gd name="connsiteY242" fmla="*/ 2107991 h 2237474"/>
              <a:gd name="connsiteX243" fmla="*/ 37645 w 12192000"/>
              <a:gd name="connsiteY243" fmla="*/ 2115401 h 2237474"/>
              <a:gd name="connsiteX244" fmla="*/ 4572 w 12192000"/>
              <a:gd name="connsiteY244" fmla="*/ 2111091 h 2237474"/>
              <a:gd name="connsiteX245" fmla="*/ 0 w 12192000"/>
              <a:gd name="connsiteY245" fmla="*/ 2110468 h 2237474"/>
              <a:gd name="connsiteX246" fmla="*/ 0 w 12192000"/>
              <a:gd name="connsiteY24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32229 w 12192000"/>
              <a:gd name="connsiteY135" fmla="*/ 1785815 h 2237474"/>
              <a:gd name="connsiteX136" fmla="*/ 4629273 w 12192000"/>
              <a:gd name="connsiteY136" fmla="*/ 1784355 h 2237474"/>
              <a:gd name="connsiteX137" fmla="*/ 4611738 w 12192000"/>
              <a:gd name="connsiteY137" fmla="*/ 1776964 h 2237474"/>
              <a:gd name="connsiteX138" fmla="*/ 4560070 w 12192000"/>
              <a:gd name="connsiteY138" fmla="*/ 1785640 h 2237474"/>
              <a:gd name="connsiteX139" fmla="*/ 4536503 w 12192000"/>
              <a:gd name="connsiteY139" fmla="*/ 1785334 h 2237474"/>
              <a:gd name="connsiteX140" fmla="*/ 4513724 w 12192000"/>
              <a:gd name="connsiteY140" fmla="*/ 1791996 h 2237474"/>
              <a:gd name="connsiteX141" fmla="*/ 4459810 w 12192000"/>
              <a:gd name="connsiteY141" fmla="*/ 1797886 h 2237474"/>
              <a:gd name="connsiteX142" fmla="*/ 4379064 w 12192000"/>
              <a:gd name="connsiteY142" fmla="*/ 1817177 h 2237474"/>
              <a:gd name="connsiteX143" fmla="*/ 4319209 w 12192000"/>
              <a:gd name="connsiteY143" fmla="*/ 1834833 h 2237474"/>
              <a:gd name="connsiteX144" fmla="*/ 4306907 w 12192000"/>
              <a:gd name="connsiteY144" fmla="*/ 1841641 h 2237474"/>
              <a:gd name="connsiteX145" fmla="*/ 4290981 w 12192000"/>
              <a:gd name="connsiteY145" fmla="*/ 1839677 h 2237474"/>
              <a:gd name="connsiteX146" fmla="*/ 4285792 w 12192000"/>
              <a:gd name="connsiteY146" fmla="*/ 1836231 h 2237474"/>
              <a:gd name="connsiteX147" fmla="*/ 4238372 w 12192000"/>
              <a:gd name="connsiteY147" fmla="*/ 1851480 h 2237474"/>
              <a:gd name="connsiteX148" fmla="*/ 4232517 w 12192000"/>
              <a:gd name="connsiteY148" fmla="*/ 1852567 h 2237474"/>
              <a:gd name="connsiteX149" fmla="*/ 4191732 w 12192000"/>
              <a:gd name="connsiteY149" fmla="*/ 1857328 h 2237474"/>
              <a:gd name="connsiteX150" fmla="*/ 4065532 w 12192000"/>
              <a:gd name="connsiteY150" fmla="*/ 1855477 h 2237474"/>
              <a:gd name="connsiteX151" fmla="*/ 4028460 w 12192000"/>
              <a:gd name="connsiteY151" fmla="*/ 1855137 h 2237474"/>
              <a:gd name="connsiteX152" fmla="*/ 4002267 w 12192000"/>
              <a:gd name="connsiteY152" fmla="*/ 1852352 h 2237474"/>
              <a:gd name="connsiteX153" fmla="*/ 3931396 w 12192000"/>
              <a:gd name="connsiteY153" fmla="*/ 1858915 h 2237474"/>
              <a:gd name="connsiteX154" fmla="*/ 3812162 w 12192000"/>
              <a:gd name="connsiteY154" fmla="*/ 1875501 h 2237474"/>
              <a:gd name="connsiteX155" fmla="*/ 3767672 w 12192000"/>
              <a:gd name="connsiteY155" fmla="*/ 1874600 h 2237474"/>
              <a:gd name="connsiteX156" fmla="*/ 3764741 w 12192000"/>
              <a:gd name="connsiteY156" fmla="*/ 1869433 h 2237474"/>
              <a:gd name="connsiteX157" fmla="*/ 3751332 w 12192000"/>
              <a:gd name="connsiteY157" fmla="*/ 1869854 h 2237474"/>
              <a:gd name="connsiteX158" fmla="*/ 3748155 w 12192000"/>
              <a:gd name="connsiteY158" fmla="*/ 1868903 h 2237474"/>
              <a:gd name="connsiteX159" fmla="*/ 3729530 w 12192000"/>
              <a:gd name="connsiteY159" fmla="*/ 1864513 h 2237474"/>
              <a:gd name="connsiteX160" fmla="*/ 3680177 w 12192000"/>
              <a:gd name="connsiteY160" fmla="*/ 1881552 h 2237474"/>
              <a:gd name="connsiteX161" fmla="*/ 3567259 w 12192000"/>
              <a:gd name="connsiteY161" fmla="*/ 1893482 h 2237474"/>
              <a:gd name="connsiteX162" fmla="*/ 3405770 w 12192000"/>
              <a:gd name="connsiteY162" fmla="*/ 1904591 h 2237474"/>
              <a:gd name="connsiteX163" fmla="*/ 3280097 w 12192000"/>
              <a:gd name="connsiteY163" fmla="*/ 1919610 h 2237474"/>
              <a:gd name="connsiteX164" fmla="*/ 3123424 w 12192000"/>
              <a:gd name="connsiteY164" fmla="*/ 1952930 h 2237474"/>
              <a:gd name="connsiteX165" fmla="*/ 3009910 w 12192000"/>
              <a:gd name="connsiteY165" fmla="*/ 1957866 h 2237474"/>
              <a:gd name="connsiteX166" fmla="*/ 2995934 w 12192000"/>
              <a:gd name="connsiteY166" fmla="*/ 1967085 h 2237474"/>
              <a:gd name="connsiteX167" fmla="*/ 2980071 w 12192000"/>
              <a:gd name="connsiteY167" fmla="*/ 1972988 h 2237474"/>
              <a:gd name="connsiteX168" fmla="*/ 2978094 w 12192000"/>
              <a:gd name="connsiteY168" fmla="*/ 1972369 h 2237474"/>
              <a:gd name="connsiteX169" fmla="*/ 2942858 w 12192000"/>
              <a:gd name="connsiteY169" fmla="*/ 1981367 h 2237474"/>
              <a:gd name="connsiteX170" fmla="*/ 2875436 w 12192000"/>
              <a:gd name="connsiteY170" fmla="*/ 1996977 h 2237474"/>
              <a:gd name="connsiteX171" fmla="*/ 2874892 w 12192000"/>
              <a:gd name="connsiteY171" fmla="*/ 1996085 h 2237474"/>
              <a:gd name="connsiteX172" fmla="*/ 2864145 w 12192000"/>
              <a:gd name="connsiteY172" fmla="*/ 1994061 h 2237474"/>
              <a:gd name="connsiteX173" fmla="*/ 2843662 w 12192000"/>
              <a:gd name="connsiteY173" fmla="*/ 1992498 h 2237474"/>
              <a:gd name="connsiteX174" fmla="*/ 2796128 w 12192000"/>
              <a:gd name="connsiteY174" fmla="*/ 1976403 h 2237474"/>
              <a:gd name="connsiteX175" fmla="*/ 2756784 w 12192000"/>
              <a:gd name="connsiteY175" fmla="*/ 1985116 h 2237474"/>
              <a:gd name="connsiteX176" fmla="*/ 2748833 w 12192000"/>
              <a:gd name="connsiteY176" fmla="*/ 1986323 h 2237474"/>
              <a:gd name="connsiteX177" fmla="*/ 2748661 w 12192000"/>
              <a:gd name="connsiteY177" fmla="*/ 1986122 h 2237474"/>
              <a:gd name="connsiteX178" fmla="*/ 2740251 w 12192000"/>
              <a:gd name="connsiteY178" fmla="*/ 1986946 h 2237474"/>
              <a:gd name="connsiteX179" fmla="*/ 2718916 w 12192000"/>
              <a:gd name="connsiteY179" fmla="*/ 1990867 h 2237474"/>
              <a:gd name="connsiteX180" fmla="*/ 2713522 w 12192000"/>
              <a:gd name="connsiteY180" fmla="*/ 1990173 h 2237474"/>
              <a:gd name="connsiteX181" fmla="*/ 2680597 w 12192000"/>
              <a:gd name="connsiteY181" fmla="*/ 1984996 h 2237474"/>
              <a:gd name="connsiteX182" fmla="*/ 2578178 w 12192000"/>
              <a:gd name="connsiteY182" fmla="*/ 1990531 h 2237474"/>
              <a:gd name="connsiteX183" fmla="*/ 2476147 w 12192000"/>
              <a:gd name="connsiteY183" fmla="*/ 1998305 h 2237474"/>
              <a:gd name="connsiteX184" fmla="*/ 2373568 w 12192000"/>
              <a:gd name="connsiteY184" fmla="*/ 2003219 h 2237474"/>
              <a:gd name="connsiteX185" fmla="*/ 2321399 w 12192000"/>
              <a:gd name="connsiteY185" fmla="*/ 1989467 h 2237474"/>
              <a:gd name="connsiteX186" fmla="*/ 2315525 w 12192000"/>
              <a:gd name="connsiteY186" fmla="*/ 1989708 h 2237474"/>
              <a:gd name="connsiteX187" fmla="*/ 2300792 w 12192000"/>
              <a:gd name="connsiteY187" fmla="*/ 1994290 h 2237474"/>
              <a:gd name="connsiteX188" fmla="*/ 2295469 w 12192000"/>
              <a:gd name="connsiteY188" fmla="*/ 1996659 h 2237474"/>
              <a:gd name="connsiteX189" fmla="*/ 2287219 w 12192000"/>
              <a:gd name="connsiteY189" fmla="*/ 1998750 h 2237474"/>
              <a:gd name="connsiteX190" fmla="*/ 2286948 w 12192000"/>
              <a:gd name="connsiteY190" fmla="*/ 1998596 h 2237474"/>
              <a:gd name="connsiteX191" fmla="*/ 2243069 w 12192000"/>
              <a:gd name="connsiteY191" fmla="*/ 2015111 h 2237474"/>
              <a:gd name="connsiteX192" fmla="*/ 2186609 w 12192000"/>
              <a:gd name="connsiteY192" fmla="*/ 2008263 h 2237474"/>
              <a:gd name="connsiteX193" fmla="*/ 2164831 w 12192000"/>
              <a:gd name="connsiteY193" fmla="*/ 2010143 h 2237474"/>
              <a:gd name="connsiteX194" fmla="*/ 2152836 w 12192000"/>
              <a:gd name="connsiteY194" fmla="*/ 2010048 h 2237474"/>
              <a:gd name="connsiteX195" fmla="*/ 2117102 w 12192000"/>
              <a:gd name="connsiteY195" fmla="*/ 2023004 h 2237474"/>
              <a:gd name="connsiteX196" fmla="*/ 2111935 w 12192000"/>
              <a:gd name="connsiteY196" fmla="*/ 2023163 h 2237474"/>
              <a:gd name="connsiteX197" fmla="*/ 2089991 w 12192000"/>
              <a:gd name="connsiteY197" fmla="*/ 2034193 h 2237474"/>
              <a:gd name="connsiteX198" fmla="*/ 2058061 w 12192000"/>
              <a:gd name="connsiteY198" fmla="*/ 2047942 h 2237474"/>
              <a:gd name="connsiteX199" fmla="*/ 2055737 w 12192000"/>
              <a:gd name="connsiteY199" fmla="*/ 2047704 h 2237474"/>
              <a:gd name="connsiteX200" fmla="*/ 2042244 w 12192000"/>
              <a:gd name="connsiteY200" fmla="*/ 2055560 h 2237474"/>
              <a:gd name="connsiteX201" fmla="*/ 1976224 w 12192000"/>
              <a:gd name="connsiteY201" fmla="*/ 2074257 h 2237474"/>
              <a:gd name="connsiteX202" fmla="*/ 1877728 w 12192000"/>
              <a:gd name="connsiteY202" fmla="*/ 2101004 h 2237474"/>
              <a:gd name="connsiteX203" fmla="*/ 1759056 w 12192000"/>
              <a:gd name="connsiteY203" fmla="*/ 2125608 h 2237474"/>
              <a:gd name="connsiteX204" fmla="*/ 1637948 w 12192000"/>
              <a:gd name="connsiteY204" fmla="*/ 2172597 h 2237474"/>
              <a:gd name="connsiteX205" fmla="*/ 1434549 w 12192000"/>
              <a:gd name="connsiteY205" fmla="*/ 2234522 h 2237474"/>
              <a:gd name="connsiteX206" fmla="*/ 1398481 w 12192000"/>
              <a:gd name="connsiteY206" fmla="*/ 2237074 h 2237474"/>
              <a:gd name="connsiteX207" fmla="*/ 1398407 w 12192000"/>
              <a:gd name="connsiteY207" fmla="*/ 2237095 h 2237474"/>
              <a:gd name="connsiteX208" fmla="*/ 1370962 w 12192000"/>
              <a:gd name="connsiteY208" fmla="*/ 2237474 h 2237474"/>
              <a:gd name="connsiteX209" fmla="*/ 1356367 w 12192000"/>
              <a:gd name="connsiteY209" fmla="*/ 2235089 h 2237474"/>
              <a:gd name="connsiteX210" fmla="*/ 1324828 w 12192000"/>
              <a:gd name="connsiteY210" fmla="*/ 2231968 h 2237474"/>
              <a:gd name="connsiteX211" fmla="*/ 1297744 w 12192000"/>
              <a:gd name="connsiteY211" fmla="*/ 2235849 h 2237474"/>
              <a:gd name="connsiteX212" fmla="*/ 1286236 w 12192000"/>
              <a:gd name="connsiteY212" fmla="*/ 2233135 h 2237474"/>
              <a:gd name="connsiteX213" fmla="*/ 1283504 w 12192000"/>
              <a:gd name="connsiteY213" fmla="*/ 2233797 h 2237474"/>
              <a:gd name="connsiteX214" fmla="*/ 1279765 w 12192000"/>
              <a:gd name="connsiteY214" fmla="*/ 2229639 h 2237474"/>
              <a:gd name="connsiteX215" fmla="*/ 1195347 w 12192000"/>
              <a:gd name="connsiteY215" fmla="*/ 2212354 h 2237474"/>
              <a:gd name="connsiteX216" fmla="*/ 970251 w 12192000"/>
              <a:gd name="connsiteY216" fmla="*/ 2221029 h 2237474"/>
              <a:gd name="connsiteX217" fmla="*/ 812914 w 12192000"/>
              <a:gd name="connsiteY217" fmla="*/ 2202752 h 2237474"/>
              <a:gd name="connsiteX218" fmla="*/ 800195 w 12192000"/>
              <a:gd name="connsiteY218" fmla="*/ 2209407 h 2237474"/>
              <a:gd name="connsiteX219" fmla="*/ 784978 w 12192000"/>
              <a:gd name="connsiteY219" fmla="*/ 2212360 h 2237474"/>
              <a:gd name="connsiteX220" fmla="*/ 681987 w 12192000"/>
              <a:gd name="connsiteY220" fmla="*/ 2216757 h 2237474"/>
              <a:gd name="connsiteX221" fmla="*/ 669923 w 12192000"/>
              <a:gd name="connsiteY221" fmla="*/ 2211682 h 2237474"/>
              <a:gd name="connsiteX222" fmla="*/ 648680 w 12192000"/>
              <a:gd name="connsiteY222" fmla="*/ 2206229 h 2237474"/>
              <a:gd name="connsiteX223" fmla="*/ 597225 w 12192000"/>
              <a:gd name="connsiteY223" fmla="*/ 2180999 h 2237474"/>
              <a:gd name="connsiteX224" fmla="*/ 558449 w 12192000"/>
              <a:gd name="connsiteY224" fmla="*/ 2182346 h 2237474"/>
              <a:gd name="connsiteX225" fmla="*/ 550517 w 12192000"/>
              <a:gd name="connsiteY225" fmla="*/ 2182060 h 2237474"/>
              <a:gd name="connsiteX226" fmla="*/ 550309 w 12192000"/>
              <a:gd name="connsiteY226" fmla="*/ 2181825 h 2237474"/>
              <a:gd name="connsiteX227" fmla="*/ 541836 w 12192000"/>
              <a:gd name="connsiteY227" fmla="*/ 2181063 h 2237474"/>
              <a:gd name="connsiteX228" fmla="*/ 536057 w 12192000"/>
              <a:gd name="connsiteY228" fmla="*/ 2181537 h 2237474"/>
              <a:gd name="connsiteX229" fmla="*/ 520671 w 12192000"/>
              <a:gd name="connsiteY229" fmla="*/ 2180980 h 2237474"/>
              <a:gd name="connsiteX230" fmla="*/ 515024 w 12192000"/>
              <a:gd name="connsiteY230" fmla="*/ 2179258 h 2237474"/>
              <a:gd name="connsiteX231" fmla="*/ 512278 w 12192000"/>
              <a:gd name="connsiteY231" fmla="*/ 2176369 h 2237474"/>
              <a:gd name="connsiteX232" fmla="*/ 480419 w 12192000"/>
              <a:gd name="connsiteY232" fmla="*/ 2167807 h 2237474"/>
              <a:gd name="connsiteX233" fmla="*/ 413835 w 12192000"/>
              <a:gd name="connsiteY233" fmla="*/ 2156783 h 2237474"/>
              <a:gd name="connsiteX234" fmla="*/ 376513 w 12192000"/>
              <a:gd name="connsiteY234" fmla="*/ 2154014 h 2237474"/>
              <a:gd name="connsiteX235" fmla="*/ 273386 w 12192000"/>
              <a:gd name="connsiteY235" fmla="*/ 2142551 h 2237474"/>
              <a:gd name="connsiteX236" fmla="*/ 169207 w 12192000"/>
              <a:gd name="connsiteY236" fmla="*/ 2128100 h 2237474"/>
              <a:gd name="connsiteX237" fmla="*/ 93149 w 12192000"/>
              <a:gd name="connsiteY237" fmla="*/ 2105324 h 2237474"/>
              <a:gd name="connsiteX238" fmla="*/ 88109 w 12192000"/>
              <a:gd name="connsiteY238" fmla="*/ 2106704 h 2237474"/>
              <a:gd name="connsiteX239" fmla="*/ 80022 w 12192000"/>
              <a:gd name="connsiteY239" fmla="*/ 2107254 h 2237474"/>
              <a:gd name="connsiteX240" fmla="*/ 79717 w 12192000"/>
              <a:gd name="connsiteY240" fmla="*/ 2107046 h 2237474"/>
              <a:gd name="connsiteX241" fmla="*/ 72352 w 12192000"/>
              <a:gd name="connsiteY241" fmla="*/ 2107991 h 2237474"/>
              <a:gd name="connsiteX242" fmla="*/ 37645 w 12192000"/>
              <a:gd name="connsiteY242" fmla="*/ 2115401 h 2237474"/>
              <a:gd name="connsiteX243" fmla="*/ 4572 w 12192000"/>
              <a:gd name="connsiteY243" fmla="*/ 2111091 h 2237474"/>
              <a:gd name="connsiteX244" fmla="*/ 0 w 12192000"/>
              <a:gd name="connsiteY244" fmla="*/ 2110468 h 2237474"/>
              <a:gd name="connsiteX245" fmla="*/ 0 w 12192000"/>
              <a:gd name="connsiteY24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32229 w 12192000"/>
              <a:gd name="connsiteY135" fmla="*/ 1785815 h 2237474"/>
              <a:gd name="connsiteX136" fmla="*/ 4611738 w 12192000"/>
              <a:gd name="connsiteY136" fmla="*/ 1776964 h 2237474"/>
              <a:gd name="connsiteX137" fmla="*/ 4560070 w 12192000"/>
              <a:gd name="connsiteY137" fmla="*/ 1785640 h 2237474"/>
              <a:gd name="connsiteX138" fmla="*/ 4536503 w 12192000"/>
              <a:gd name="connsiteY138" fmla="*/ 1785334 h 2237474"/>
              <a:gd name="connsiteX139" fmla="*/ 4513724 w 12192000"/>
              <a:gd name="connsiteY139" fmla="*/ 1791996 h 2237474"/>
              <a:gd name="connsiteX140" fmla="*/ 4459810 w 12192000"/>
              <a:gd name="connsiteY140" fmla="*/ 1797886 h 2237474"/>
              <a:gd name="connsiteX141" fmla="*/ 4379064 w 12192000"/>
              <a:gd name="connsiteY141" fmla="*/ 1817177 h 2237474"/>
              <a:gd name="connsiteX142" fmla="*/ 4319209 w 12192000"/>
              <a:gd name="connsiteY142" fmla="*/ 1834833 h 2237474"/>
              <a:gd name="connsiteX143" fmla="*/ 4306907 w 12192000"/>
              <a:gd name="connsiteY143" fmla="*/ 1841641 h 2237474"/>
              <a:gd name="connsiteX144" fmla="*/ 4290981 w 12192000"/>
              <a:gd name="connsiteY144" fmla="*/ 1839677 h 2237474"/>
              <a:gd name="connsiteX145" fmla="*/ 4285792 w 12192000"/>
              <a:gd name="connsiteY145" fmla="*/ 1836231 h 2237474"/>
              <a:gd name="connsiteX146" fmla="*/ 4238372 w 12192000"/>
              <a:gd name="connsiteY146" fmla="*/ 1851480 h 2237474"/>
              <a:gd name="connsiteX147" fmla="*/ 4232517 w 12192000"/>
              <a:gd name="connsiteY147" fmla="*/ 1852567 h 2237474"/>
              <a:gd name="connsiteX148" fmla="*/ 4191732 w 12192000"/>
              <a:gd name="connsiteY148" fmla="*/ 1857328 h 2237474"/>
              <a:gd name="connsiteX149" fmla="*/ 4065532 w 12192000"/>
              <a:gd name="connsiteY149" fmla="*/ 1855477 h 2237474"/>
              <a:gd name="connsiteX150" fmla="*/ 4028460 w 12192000"/>
              <a:gd name="connsiteY150" fmla="*/ 1855137 h 2237474"/>
              <a:gd name="connsiteX151" fmla="*/ 4002267 w 12192000"/>
              <a:gd name="connsiteY151" fmla="*/ 1852352 h 2237474"/>
              <a:gd name="connsiteX152" fmla="*/ 3931396 w 12192000"/>
              <a:gd name="connsiteY152" fmla="*/ 1858915 h 2237474"/>
              <a:gd name="connsiteX153" fmla="*/ 3812162 w 12192000"/>
              <a:gd name="connsiteY153" fmla="*/ 1875501 h 2237474"/>
              <a:gd name="connsiteX154" fmla="*/ 3767672 w 12192000"/>
              <a:gd name="connsiteY154" fmla="*/ 1874600 h 2237474"/>
              <a:gd name="connsiteX155" fmla="*/ 3764741 w 12192000"/>
              <a:gd name="connsiteY155" fmla="*/ 1869433 h 2237474"/>
              <a:gd name="connsiteX156" fmla="*/ 3751332 w 12192000"/>
              <a:gd name="connsiteY156" fmla="*/ 1869854 h 2237474"/>
              <a:gd name="connsiteX157" fmla="*/ 3748155 w 12192000"/>
              <a:gd name="connsiteY157" fmla="*/ 1868903 h 2237474"/>
              <a:gd name="connsiteX158" fmla="*/ 3729530 w 12192000"/>
              <a:gd name="connsiteY158" fmla="*/ 1864513 h 2237474"/>
              <a:gd name="connsiteX159" fmla="*/ 3680177 w 12192000"/>
              <a:gd name="connsiteY159" fmla="*/ 1881552 h 2237474"/>
              <a:gd name="connsiteX160" fmla="*/ 3567259 w 12192000"/>
              <a:gd name="connsiteY160" fmla="*/ 1893482 h 2237474"/>
              <a:gd name="connsiteX161" fmla="*/ 3405770 w 12192000"/>
              <a:gd name="connsiteY161" fmla="*/ 1904591 h 2237474"/>
              <a:gd name="connsiteX162" fmla="*/ 3280097 w 12192000"/>
              <a:gd name="connsiteY162" fmla="*/ 1919610 h 2237474"/>
              <a:gd name="connsiteX163" fmla="*/ 3123424 w 12192000"/>
              <a:gd name="connsiteY163" fmla="*/ 1952930 h 2237474"/>
              <a:gd name="connsiteX164" fmla="*/ 3009910 w 12192000"/>
              <a:gd name="connsiteY164" fmla="*/ 1957866 h 2237474"/>
              <a:gd name="connsiteX165" fmla="*/ 2995934 w 12192000"/>
              <a:gd name="connsiteY165" fmla="*/ 1967085 h 2237474"/>
              <a:gd name="connsiteX166" fmla="*/ 2980071 w 12192000"/>
              <a:gd name="connsiteY166" fmla="*/ 1972988 h 2237474"/>
              <a:gd name="connsiteX167" fmla="*/ 2978094 w 12192000"/>
              <a:gd name="connsiteY167" fmla="*/ 1972369 h 2237474"/>
              <a:gd name="connsiteX168" fmla="*/ 2942858 w 12192000"/>
              <a:gd name="connsiteY168" fmla="*/ 1981367 h 2237474"/>
              <a:gd name="connsiteX169" fmla="*/ 2875436 w 12192000"/>
              <a:gd name="connsiteY169" fmla="*/ 1996977 h 2237474"/>
              <a:gd name="connsiteX170" fmla="*/ 2874892 w 12192000"/>
              <a:gd name="connsiteY170" fmla="*/ 1996085 h 2237474"/>
              <a:gd name="connsiteX171" fmla="*/ 2864145 w 12192000"/>
              <a:gd name="connsiteY171" fmla="*/ 1994061 h 2237474"/>
              <a:gd name="connsiteX172" fmla="*/ 2843662 w 12192000"/>
              <a:gd name="connsiteY172" fmla="*/ 1992498 h 2237474"/>
              <a:gd name="connsiteX173" fmla="*/ 2796128 w 12192000"/>
              <a:gd name="connsiteY173" fmla="*/ 1976403 h 2237474"/>
              <a:gd name="connsiteX174" fmla="*/ 2756784 w 12192000"/>
              <a:gd name="connsiteY174" fmla="*/ 1985116 h 2237474"/>
              <a:gd name="connsiteX175" fmla="*/ 2748833 w 12192000"/>
              <a:gd name="connsiteY175" fmla="*/ 1986323 h 2237474"/>
              <a:gd name="connsiteX176" fmla="*/ 2748661 w 12192000"/>
              <a:gd name="connsiteY176" fmla="*/ 1986122 h 2237474"/>
              <a:gd name="connsiteX177" fmla="*/ 2740251 w 12192000"/>
              <a:gd name="connsiteY177" fmla="*/ 1986946 h 2237474"/>
              <a:gd name="connsiteX178" fmla="*/ 2718916 w 12192000"/>
              <a:gd name="connsiteY178" fmla="*/ 1990867 h 2237474"/>
              <a:gd name="connsiteX179" fmla="*/ 2713522 w 12192000"/>
              <a:gd name="connsiteY179" fmla="*/ 1990173 h 2237474"/>
              <a:gd name="connsiteX180" fmla="*/ 2680597 w 12192000"/>
              <a:gd name="connsiteY180" fmla="*/ 1984996 h 2237474"/>
              <a:gd name="connsiteX181" fmla="*/ 2578178 w 12192000"/>
              <a:gd name="connsiteY181" fmla="*/ 1990531 h 2237474"/>
              <a:gd name="connsiteX182" fmla="*/ 2476147 w 12192000"/>
              <a:gd name="connsiteY182" fmla="*/ 1998305 h 2237474"/>
              <a:gd name="connsiteX183" fmla="*/ 2373568 w 12192000"/>
              <a:gd name="connsiteY183" fmla="*/ 2003219 h 2237474"/>
              <a:gd name="connsiteX184" fmla="*/ 2321399 w 12192000"/>
              <a:gd name="connsiteY184" fmla="*/ 1989467 h 2237474"/>
              <a:gd name="connsiteX185" fmla="*/ 2315525 w 12192000"/>
              <a:gd name="connsiteY185" fmla="*/ 1989708 h 2237474"/>
              <a:gd name="connsiteX186" fmla="*/ 2300792 w 12192000"/>
              <a:gd name="connsiteY186" fmla="*/ 1994290 h 2237474"/>
              <a:gd name="connsiteX187" fmla="*/ 2295469 w 12192000"/>
              <a:gd name="connsiteY187" fmla="*/ 1996659 h 2237474"/>
              <a:gd name="connsiteX188" fmla="*/ 2287219 w 12192000"/>
              <a:gd name="connsiteY188" fmla="*/ 1998750 h 2237474"/>
              <a:gd name="connsiteX189" fmla="*/ 2286948 w 12192000"/>
              <a:gd name="connsiteY189" fmla="*/ 1998596 h 2237474"/>
              <a:gd name="connsiteX190" fmla="*/ 2243069 w 12192000"/>
              <a:gd name="connsiteY190" fmla="*/ 2015111 h 2237474"/>
              <a:gd name="connsiteX191" fmla="*/ 2186609 w 12192000"/>
              <a:gd name="connsiteY191" fmla="*/ 2008263 h 2237474"/>
              <a:gd name="connsiteX192" fmla="*/ 2164831 w 12192000"/>
              <a:gd name="connsiteY192" fmla="*/ 2010143 h 2237474"/>
              <a:gd name="connsiteX193" fmla="*/ 2152836 w 12192000"/>
              <a:gd name="connsiteY193" fmla="*/ 2010048 h 2237474"/>
              <a:gd name="connsiteX194" fmla="*/ 2117102 w 12192000"/>
              <a:gd name="connsiteY194" fmla="*/ 2023004 h 2237474"/>
              <a:gd name="connsiteX195" fmla="*/ 2111935 w 12192000"/>
              <a:gd name="connsiteY195" fmla="*/ 2023163 h 2237474"/>
              <a:gd name="connsiteX196" fmla="*/ 2089991 w 12192000"/>
              <a:gd name="connsiteY196" fmla="*/ 2034193 h 2237474"/>
              <a:gd name="connsiteX197" fmla="*/ 2058061 w 12192000"/>
              <a:gd name="connsiteY197" fmla="*/ 2047942 h 2237474"/>
              <a:gd name="connsiteX198" fmla="*/ 2055737 w 12192000"/>
              <a:gd name="connsiteY198" fmla="*/ 2047704 h 2237474"/>
              <a:gd name="connsiteX199" fmla="*/ 2042244 w 12192000"/>
              <a:gd name="connsiteY199" fmla="*/ 2055560 h 2237474"/>
              <a:gd name="connsiteX200" fmla="*/ 1976224 w 12192000"/>
              <a:gd name="connsiteY200" fmla="*/ 2074257 h 2237474"/>
              <a:gd name="connsiteX201" fmla="*/ 1877728 w 12192000"/>
              <a:gd name="connsiteY201" fmla="*/ 2101004 h 2237474"/>
              <a:gd name="connsiteX202" fmla="*/ 1759056 w 12192000"/>
              <a:gd name="connsiteY202" fmla="*/ 2125608 h 2237474"/>
              <a:gd name="connsiteX203" fmla="*/ 1637948 w 12192000"/>
              <a:gd name="connsiteY203" fmla="*/ 2172597 h 2237474"/>
              <a:gd name="connsiteX204" fmla="*/ 1434549 w 12192000"/>
              <a:gd name="connsiteY204" fmla="*/ 2234522 h 2237474"/>
              <a:gd name="connsiteX205" fmla="*/ 1398481 w 12192000"/>
              <a:gd name="connsiteY205" fmla="*/ 2237074 h 2237474"/>
              <a:gd name="connsiteX206" fmla="*/ 1398407 w 12192000"/>
              <a:gd name="connsiteY206" fmla="*/ 2237095 h 2237474"/>
              <a:gd name="connsiteX207" fmla="*/ 1370962 w 12192000"/>
              <a:gd name="connsiteY207" fmla="*/ 2237474 h 2237474"/>
              <a:gd name="connsiteX208" fmla="*/ 1356367 w 12192000"/>
              <a:gd name="connsiteY208" fmla="*/ 2235089 h 2237474"/>
              <a:gd name="connsiteX209" fmla="*/ 1324828 w 12192000"/>
              <a:gd name="connsiteY209" fmla="*/ 2231968 h 2237474"/>
              <a:gd name="connsiteX210" fmla="*/ 1297744 w 12192000"/>
              <a:gd name="connsiteY210" fmla="*/ 2235849 h 2237474"/>
              <a:gd name="connsiteX211" fmla="*/ 1286236 w 12192000"/>
              <a:gd name="connsiteY211" fmla="*/ 2233135 h 2237474"/>
              <a:gd name="connsiteX212" fmla="*/ 1283504 w 12192000"/>
              <a:gd name="connsiteY212" fmla="*/ 2233797 h 2237474"/>
              <a:gd name="connsiteX213" fmla="*/ 1279765 w 12192000"/>
              <a:gd name="connsiteY213" fmla="*/ 2229639 h 2237474"/>
              <a:gd name="connsiteX214" fmla="*/ 1195347 w 12192000"/>
              <a:gd name="connsiteY214" fmla="*/ 2212354 h 2237474"/>
              <a:gd name="connsiteX215" fmla="*/ 970251 w 12192000"/>
              <a:gd name="connsiteY215" fmla="*/ 2221029 h 2237474"/>
              <a:gd name="connsiteX216" fmla="*/ 812914 w 12192000"/>
              <a:gd name="connsiteY216" fmla="*/ 2202752 h 2237474"/>
              <a:gd name="connsiteX217" fmla="*/ 800195 w 12192000"/>
              <a:gd name="connsiteY217" fmla="*/ 2209407 h 2237474"/>
              <a:gd name="connsiteX218" fmla="*/ 784978 w 12192000"/>
              <a:gd name="connsiteY218" fmla="*/ 2212360 h 2237474"/>
              <a:gd name="connsiteX219" fmla="*/ 681987 w 12192000"/>
              <a:gd name="connsiteY219" fmla="*/ 2216757 h 2237474"/>
              <a:gd name="connsiteX220" fmla="*/ 669923 w 12192000"/>
              <a:gd name="connsiteY220" fmla="*/ 2211682 h 2237474"/>
              <a:gd name="connsiteX221" fmla="*/ 648680 w 12192000"/>
              <a:gd name="connsiteY221" fmla="*/ 2206229 h 2237474"/>
              <a:gd name="connsiteX222" fmla="*/ 597225 w 12192000"/>
              <a:gd name="connsiteY222" fmla="*/ 2180999 h 2237474"/>
              <a:gd name="connsiteX223" fmla="*/ 558449 w 12192000"/>
              <a:gd name="connsiteY223" fmla="*/ 2182346 h 2237474"/>
              <a:gd name="connsiteX224" fmla="*/ 550517 w 12192000"/>
              <a:gd name="connsiteY224" fmla="*/ 2182060 h 2237474"/>
              <a:gd name="connsiteX225" fmla="*/ 550309 w 12192000"/>
              <a:gd name="connsiteY225" fmla="*/ 2181825 h 2237474"/>
              <a:gd name="connsiteX226" fmla="*/ 541836 w 12192000"/>
              <a:gd name="connsiteY226" fmla="*/ 2181063 h 2237474"/>
              <a:gd name="connsiteX227" fmla="*/ 536057 w 12192000"/>
              <a:gd name="connsiteY227" fmla="*/ 2181537 h 2237474"/>
              <a:gd name="connsiteX228" fmla="*/ 520671 w 12192000"/>
              <a:gd name="connsiteY228" fmla="*/ 2180980 h 2237474"/>
              <a:gd name="connsiteX229" fmla="*/ 515024 w 12192000"/>
              <a:gd name="connsiteY229" fmla="*/ 2179258 h 2237474"/>
              <a:gd name="connsiteX230" fmla="*/ 512278 w 12192000"/>
              <a:gd name="connsiteY230" fmla="*/ 2176369 h 2237474"/>
              <a:gd name="connsiteX231" fmla="*/ 480419 w 12192000"/>
              <a:gd name="connsiteY231" fmla="*/ 2167807 h 2237474"/>
              <a:gd name="connsiteX232" fmla="*/ 413835 w 12192000"/>
              <a:gd name="connsiteY232" fmla="*/ 2156783 h 2237474"/>
              <a:gd name="connsiteX233" fmla="*/ 376513 w 12192000"/>
              <a:gd name="connsiteY233" fmla="*/ 2154014 h 2237474"/>
              <a:gd name="connsiteX234" fmla="*/ 273386 w 12192000"/>
              <a:gd name="connsiteY234" fmla="*/ 2142551 h 2237474"/>
              <a:gd name="connsiteX235" fmla="*/ 169207 w 12192000"/>
              <a:gd name="connsiteY235" fmla="*/ 2128100 h 2237474"/>
              <a:gd name="connsiteX236" fmla="*/ 93149 w 12192000"/>
              <a:gd name="connsiteY236" fmla="*/ 2105324 h 2237474"/>
              <a:gd name="connsiteX237" fmla="*/ 88109 w 12192000"/>
              <a:gd name="connsiteY237" fmla="*/ 2106704 h 2237474"/>
              <a:gd name="connsiteX238" fmla="*/ 80022 w 12192000"/>
              <a:gd name="connsiteY238" fmla="*/ 2107254 h 2237474"/>
              <a:gd name="connsiteX239" fmla="*/ 79717 w 12192000"/>
              <a:gd name="connsiteY239" fmla="*/ 2107046 h 2237474"/>
              <a:gd name="connsiteX240" fmla="*/ 72352 w 12192000"/>
              <a:gd name="connsiteY240" fmla="*/ 2107991 h 2237474"/>
              <a:gd name="connsiteX241" fmla="*/ 37645 w 12192000"/>
              <a:gd name="connsiteY241" fmla="*/ 2115401 h 2237474"/>
              <a:gd name="connsiteX242" fmla="*/ 4572 w 12192000"/>
              <a:gd name="connsiteY242" fmla="*/ 2111091 h 2237474"/>
              <a:gd name="connsiteX243" fmla="*/ 0 w 12192000"/>
              <a:gd name="connsiteY243" fmla="*/ 2110468 h 2237474"/>
              <a:gd name="connsiteX244" fmla="*/ 0 w 12192000"/>
              <a:gd name="connsiteY2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11738 w 12192000"/>
              <a:gd name="connsiteY135" fmla="*/ 1776964 h 2237474"/>
              <a:gd name="connsiteX136" fmla="*/ 4560070 w 12192000"/>
              <a:gd name="connsiteY136" fmla="*/ 1785640 h 2237474"/>
              <a:gd name="connsiteX137" fmla="*/ 4536503 w 12192000"/>
              <a:gd name="connsiteY137" fmla="*/ 1785334 h 2237474"/>
              <a:gd name="connsiteX138" fmla="*/ 4513724 w 12192000"/>
              <a:gd name="connsiteY138" fmla="*/ 1791996 h 2237474"/>
              <a:gd name="connsiteX139" fmla="*/ 4459810 w 12192000"/>
              <a:gd name="connsiteY139" fmla="*/ 1797886 h 2237474"/>
              <a:gd name="connsiteX140" fmla="*/ 4379064 w 12192000"/>
              <a:gd name="connsiteY140" fmla="*/ 1817177 h 2237474"/>
              <a:gd name="connsiteX141" fmla="*/ 4319209 w 12192000"/>
              <a:gd name="connsiteY141" fmla="*/ 1834833 h 2237474"/>
              <a:gd name="connsiteX142" fmla="*/ 4306907 w 12192000"/>
              <a:gd name="connsiteY142" fmla="*/ 1841641 h 2237474"/>
              <a:gd name="connsiteX143" fmla="*/ 4290981 w 12192000"/>
              <a:gd name="connsiteY143" fmla="*/ 1839677 h 2237474"/>
              <a:gd name="connsiteX144" fmla="*/ 4285792 w 12192000"/>
              <a:gd name="connsiteY144" fmla="*/ 1836231 h 2237474"/>
              <a:gd name="connsiteX145" fmla="*/ 4238372 w 12192000"/>
              <a:gd name="connsiteY145" fmla="*/ 1851480 h 2237474"/>
              <a:gd name="connsiteX146" fmla="*/ 4232517 w 12192000"/>
              <a:gd name="connsiteY146" fmla="*/ 1852567 h 2237474"/>
              <a:gd name="connsiteX147" fmla="*/ 4191732 w 12192000"/>
              <a:gd name="connsiteY147" fmla="*/ 1857328 h 2237474"/>
              <a:gd name="connsiteX148" fmla="*/ 4065532 w 12192000"/>
              <a:gd name="connsiteY148" fmla="*/ 1855477 h 2237474"/>
              <a:gd name="connsiteX149" fmla="*/ 4028460 w 12192000"/>
              <a:gd name="connsiteY149" fmla="*/ 1855137 h 2237474"/>
              <a:gd name="connsiteX150" fmla="*/ 4002267 w 12192000"/>
              <a:gd name="connsiteY150" fmla="*/ 1852352 h 2237474"/>
              <a:gd name="connsiteX151" fmla="*/ 3931396 w 12192000"/>
              <a:gd name="connsiteY151" fmla="*/ 1858915 h 2237474"/>
              <a:gd name="connsiteX152" fmla="*/ 3812162 w 12192000"/>
              <a:gd name="connsiteY152" fmla="*/ 1875501 h 2237474"/>
              <a:gd name="connsiteX153" fmla="*/ 3767672 w 12192000"/>
              <a:gd name="connsiteY153" fmla="*/ 1874600 h 2237474"/>
              <a:gd name="connsiteX154" fmla="*/ 3764741 w 12192000"/>
              <a:gd name="connsiteY154" fmla="*/ 1869433 h 2237474"/>
              <a:gd name="connsiteX155" fmla="*/ 3751332 w 12192000"/>
              <a:gd name="connsiteY155" fmla="*/ 1869854 h 2237474"/>
              <a:gd name="connsiteX156" fmla="*/ 3748155 w 12192000"/>
              <a:gd name="connsiteY156" fmla="*/ 1868903 h 2237474"/>
              <a:gd name="connsiteX157" fmla="*/ 3729530 w 12192000"/>
              <a:gd name="connsiteY157" fmla="*/ 1864513 h 2237474"/>
              <a:gd name="connsiteX158" fmla="*/ 3680177 w 12192000"/>
              <a:gd name="connsiteY158" fmla="*/ 1881552 h 2237474"/>
              <a:gd name="connsiteX159" fmla="*/ 3567259 w 12192000"/>
              <a:gd name="connsiteY159" fmla="*/ 1893482 h 2237474"/>
              <a:gd name="connsiteX160" fmla="*/ 3405770 w 12192000"/>
              <a:gd name="connsiteY160" fmla="*/ 1904591 h 2237474"/>
              <a:gd name="connsiteX161" fmla="*/ 3280097 w 12192000"/>
              <a:gd name="connsiteY161" fmla="*/ 1919610 h 2237474"/>
              <a:gd name="connsiteX162" fmla="*/ 3123424 w 12192000"/>
              <a:gd name="connsiteY162" fmla="*/ 1952930 h 2237474"/>
              <a:gd name="connsiteX163" fmla="*/ 3009910 w 12192000"/>
              <a:gd name="connsiteY163" fmla="*/ 1957866 h 2237474"/>
              <a:gd name="connsiteX164" fmla="*/ 2995934 w 12192000"/>
              <a:gd name="connsiteY164" fmla="*/ 1967085 h 2237474"/>
              <a:gd name="connsiteX165" fmla="*/ 2980071 w 12192000"/>
              <a:gd name="connsiteY165" fmla="*/ 1972988 h 2237474"/>
              <a:gd name="connsiteX166" fmla="*/ 2978094 w 12192000"/>
              <a:gd name="connsiteY166" fmla="*/ 1972369 h 2237474"/>
              <a:gd name="connsiteX167" fmla="*/ 2942858 w 12192000"/>
              <a:gd name="connsiteY167" fmla="*/ 1981367 h 2237474"/>
              <a:gd name="connsiteX168" fmla="*/ 2875436 w 12192000"/>
              <a:gd name="connsiteY168" fmla="*/ 1996977 h 2237474"/>
              <a:gd name="connsiteX169" fmla="*/ 2874892 w 12192000"/>
              <a:gd name="connsiteY169" fmla="*/ 1996085 h 2237474"/>
              <a:gd name="connsiteX170" fmla="*/ 2864145 w 12192000"/>
              <a:gd name="connsiteY170" fmla="*/ 1994061 h 2237474"/>
              <a:gd name="connsiteX171" fmla="*/ 2843662 w 12192000"/>
              <a:gd name="connsiteY171" fmla="*/ 1992498 h 2237474"/>
              <a:gd name="connsiteX172" fmla="*/ 2796128 w 12192000"/>
              <a:gd name="connsiteY172" fmla="*/ 1976403 h 2237474"/>
              <a:gd name="connsiteX173" fmla="*/ 2756784 w 12192000"/>
              <a:gd name="connsiteY173" fmla="*/ 1985116 h 2237474"/>
              <a:gd name="connsiteX174" fmla="*/ 2748833 w 12192000"/>
              <a:gd name="connsiteY174" fmla="*/ 1986323 h 2237474"/>
              <a:gd name="connsiteX175" fmla="*/ 2748661 w 12192000"/>
              <a:gd name="connsiteY175" fmla="*/ 1986122 h 2237474"/>
              <a:gd name="connsiteX176" fmla="*/ 2740251 w 12192000"/>
              <a:gd name="connsiteY176" fmla="*/ 1986946 h 2237474"/>
              <a:gd name="connsiteX177" fmla="*/ 2718916 w 12192000"/>
              <a:gd name="connsiteY177" fmla="*/ 1990867 h 2237474"/>
              <a:gd name="connsiteX178" fmla="*/ 2713522 w 12192000"/>
              <a:gd name="connsiteY178" fmla="*/ 1990173 h 2237474"/>
              <a:gd name="connsiteX179" fmla="*/ 2680597 w 12192000"/>
              <a:gd name="connsiteY179" fmla="*/ 1984996 h 2237474"/>
              <a:gd name="connsiteX180" fmla="*/ 2578178 w 12192000"/>
              <a:gd name="connsiteY180" fmla="*/ 1990531 h 2237474"/>
              <a:gd name="connsiteX181" fmla="*/ 2476147 w 12192000"/>
              <a:gd name="connsiteY181" fmla="*/ 1998305 h 2237474"/>
              <a:gd name="connsiteX182" fmla="*/ 2373568 w 12192000"/>
              <a:gd name="connsiteY182" fmla="*/ 2003219 h 2237474"/>
              <a:gd name="connsiteX183" fmla="*/ 2321399 w 12192000"/>
              <a:gd name="connsiteY183" fmla="*/ 1989467 h 2237474"/>
              <a:gd name="connsiteX184" fmla="*/ 2315525 w 12192000"/>
              <a:gd name="connsiteY184" fmla="*/ 1989708 h 2237474"/>
              <a:gd name="connsiteX185" fmla="*/ 2300792 w 12192000"/>
              <a:gd name="connsiteY185" fmla="*/ 1994290 h 2237474"/>
              <a:gd name="connsiteX186" fmla="*/ 2295469 w 12192000"/>
              <a:gd name="connsiteY186" fmla="*/ 1996659 h 2237474"/>
              <a:gd name="connsiteX187" fmla="*/ 2287219 w 12192000"/>
              <a:gd name="connsiteY187" fmla="*/ 1998750 h 2237474"/>
              <a:gd name="connsiteX188" fmla="*/ 2286948 w 12192000"/>
              <a:gd name="connsiteY188" fmla="*/ 1998596 h 2237474"/>
              <a:gd name="connsiteX189" fmla="*/ 2243069 w 12192000"/>
              <a:gd name="connsiteY189" fmla="*/ 2015111 h 2237474"/>
              <a:gd name="connsiteX190" fmla="*/ 2186609 w 12192000"/>
              <a:gd name="connsiteY190" fmla="*/ 2008263 h 2237474"/>
              <a:gd name="connsiteX191" fmla="*/ 2164831 w 12192000"/>
              <a:gd name="connsiteY191" fmla="*/ 2010143 h 2237474"/>
              <a:gd name="connsiteX192" fmla="*/ 2152836 w 12192000"/>
              <a:gd name="connsiteY192" fmla="*/ 2010048 h 2237474"/>
              <a:gd name="connsiteX193" fmla="*/ 2117102 w 12192000"/>
              <a:gd name="connsiteY193" fmla="*/ 2023004 h 2237474"/>
              <a:gd name="connsiteX194" fmla="*/ 2111935 w 12192000"/>
              <a:gd name="connsiteY194" fmla="*/ 2023163 h 2237474"/>
              <a:gd name="connsiteX195" fmla="*/ 2089991 w 12192000"/>
              <a:gd name="connsiteY195" fmla="*/ 2034193 h 2237474"/>
              <a:gd name="connsiteX196" fmla="*/ 2058061 w 12192000"/>
              <a:gd name="connsiteY196" fmla="*/ 2047942 h 2237474"/>
              <a:gd name="connsiteX197" fmla="*/ 2055737 w 12192000"/>
              <a:gd name="connsiteY197" fmla="*/ 2047704 h 2237474"/>
              <a:gd name="connsiteX198" fmla="*/ 2042244 w 12192000"/>
              <a:gd name="connsiteY198" fmla="*/ 2055560 h 2237474"/>
              <a:gd name="connsiteX199" fmla="*/ 1976224 w 12192000"/>
              <a:gd name="connsiteY199" fmla="*/ 2074257 h 2237474"/>
              <a:gd name="connsiteX200" fmla="*/ 1877728 w 12192000"/>
              <a:gd name="connsiteY200" fmla="*/ 2101004 h 2237474"/>
              <a:gd name="connsiteX201" fmla="*/ 1759056 w 12192000"/>
              <a:gd name="connsiteY201" fmla="*/ 2125608 h 2237474"/>
              <a:gd name="connsiteX202" fmla="*/ 1637948 w 12192000"/>
              <a:gd name="connsiteY202" fmla="*/ 2172597 h 2237474"/>
              <a:gd name="connsiteX203" fmla="*/ 1434549 w 12192000"/>
              <a:gd name="connsiteY203" fmla="*/ 2234522 h 2237474"/>
              <a:gd name="connsiteX204" fmla="*/ 1398481 w 12192000"/>
              <a:gd name="connsiteY204" fmla="*/ 2237074 h 2237474"/>
              <a:gd name="connsiteX205" fmla="*/ 1398407 w 12192000"/>
              <a:gd name="connsiteY205" fmla="*/ 2237095 h 2237474"/>
              <a:gd name="connsiteX206" fmla="*/ 1370962 w 12192000"/>
              <a:gd name="connsiteY206" fmla="*/ 2237474 h 2237474"/>
              <a:gd name="connsiteX207" fmla="*/ 1356367 w 12192000"/>
              <a:gd name="connsiteY207" fmla="*/ 2235089 h 2237474"/>
              <a:gd name="connsiteX208" fmla="*/ 1324828 w 12192000"/>
              <a:gd name="connsiteY208" fmla="*/ 2231968 h 2237474"/>
              <a:gd name="connsiteX209" fmla="*/ 1297744 w 12192000"/>
              <a:gd name="connsiteY209" fmla="*/ 2235849 h 2237474"/>
              <a:gd name="connsiteX210" fmla="*/ 1286236 w 12192000"/>
              <a:gd name="connsiteY210" fmla="*/ 2233135 h 2237474"/>
              <a:gd name="connsiteX211" fmla="*/ 1283504 w 12192000"/>
              <a:gd name="connsiteY211" fmla="*/ 2233797 h 2237474"/>
              <a:gd name="connsiteX212" fmla="*/ 1279765 w 12192000"/>
              <a:gd name="connsiteY212" fmla="*/ 2229639 h 2237474"/>
              <a:gd name="connsiteX213" fmla="*/ 1195347 w 12192000"/>
              <a:gd name="connsiteY213" fmla="*/ 2212354 h 2237474"/>
              <a:gd name="connsiteX214" fmla="*/ 970251 w 12192000"/>
              <a:gd name="connsiteY214" fmla="*/ 2221029 h 2237474"/>
              <a:gd name="connsiteX215" fmla="*/ 812914 w 12192000"/>
              <a:gd name="connsiteY215" fmla="*/ 2202752 h 2237474"/>
              <a:gd name="connsiteX216" fmla="*/ 800195 w 12192000"/>
              <a:gd name="connsiteY216" fmla="*/ 2209407 h 2237474"/>
              <a:gd name="connsiteX217" fmla="*/ 784978 w 12192000"/>
              <a:gd name="connsiteY217" fmla="*/ 2212360 h 2237474"/>
              <a:gd name="connsiteX218" fmla="*/ 681987 w 12192000"/>
              <a:gd name="connsiteY218" fmla="*/ 2216757 h 2237474"/>
              <a:gd name="connsiteX219" fmla="*/ 669923 w 12192000"/>
              <a:gd name="connsiteY219" fmla="*/ 2211682 h 2237474"/>
              <a:gd name="connsiteX220" fmla="*/ 648680 w 12192000"/>
              <a:gd name="connsiteY220" fmla="*/ 2206229 h 2237474"/>
              <a:gd name="connsiteX221" fmla="*/ 597225 w 12192000"/>
              <a:gd name="connsiteY221" fmla="*/ 2180999 h 2237474"/>
              <a:gd name="connsiteX222" fmla="*/ 558449 w 12192000"/>
              <a:gd name="connsiteY222" fmla="*/ 2182346 h 2237474"/>
              <a:gd name="connsiteX223" fmla="*/ 550517 w 12192000"/>
              <a:gd name="connsiteY223" fmla="*/ 2182060 h 2237474"/>
              <a:gd name="connsiteX224" fmla="*/ 550309 w 12192000"/>
              <a:gd name="connsiteY224" fmla="*/ 2181825 h 2237474"/>
              <a:gd name="connsiteX225" fmla="*/ 541836 w 12192000"/>
              <a:gd name="connsiteY225" fmla="*/ 2181063 h 2237474"/>
              <a:gd name="connsiteX226" fmla="*/ 536057 w 12192000"/>
              <a:gd name="connsiteY226" fmla="*/ 2181537 h 2237474"/>
              <a:gd name="connsiteX227" fmla="*/ 520671 w 12192000"/>
              <a:gd name="connsiteY227" fmla="*/ 2180980 h 2237474"/>
              <a:gd name="connsiteX228" fmla="*/ 515024 w 12192000"/>
              <a:gd name="connsiteY228" fmla="*/ 2179258 h 2237474"/>
              <a:gd name="connsiteX229" fmla="*/ 512278 w 12192000"/>
              <a:gd name="connsiteY229" fmla="*/ 2176369 h 2237474"/>
              <a:gd name="connsiteX230" fmla="*/ 480419 w 12192000"/>
              <a:gd name="connsiteY230" fmla="*/ 2167807 h 2237474"/>
              <a:gd name="connsiteX231" fmla="*/ 413835 w 12192000"/>
              <a:gd name="connsiteY231" fmla="*/ 2156783 h 2237474"/>
              <a:gd name="connsiteX232" fmla="*/ 376513 w 12192000"/>
              <a:gd name="connsiteY232" fmla="*/ 2154014 h 2237474"/>
              <a:gd name="connsiteX233" fmla="*/ 273386 w 12192000"/>
              <a:gd name="connsiteY233" fmla="*/ 2142551 h 2237474"/>
              <a:gd name="connsiteX234" fmla="*/ 169207 w 12192000"/>
              <a:gd name="connsiteY234" fmla="*/ 2128100 h 2237474"/>
              <a:gd name="connsiteX235" fmla="*/ 93149 w 12192000"/>
              <a:gd name="connsiteY235" fmla="*/ 2105324 h 2237474"/>
              <a:gd name="connsiteX236" fmla="*/ 88109 w 12192000"/>
              <a:gd name="connsiteY236" fmla="*/ 2106704 h 2237474"/>
              <a:gd name="connsiteX237" fmla="*/ 80022 w 12192000"/>
              <a:gd name="connsiteY237" fmla="*/ 2107254 h 2237474"/>
              <a:gd name="connsiteX238" fmla="*/ 79717 w 12192000"/>
              <a:gd name="connsiteY238" fmla="*/ 2107046 h 2237474"/>
              <a:gd name="connsiteX239" fmla="*/ 72352 w 12192000"/>
              <a:gd name="connsiteY239" fmla="*/ 2107991 h 2237474"/>
              <a:gd name="connsiteX240" fmla="*/ 37645 w 12192000"/>
              <a:gd name="connsiteY240" fmla="*/ 2115401 h 2237474"/>
              <a:gd name="connsiteX241" fmla="*/ 4572 w 12192000"/>
              <a:gd name="connsiteY241" fmla="*/ 2111091 h 2237474"/>
              <a:gd name="connsiteX242" fmla="*/ 0 w 12192000"/>
              <a:gd name="connsiteY242" fmla="*/ 2110468 h 2237474"/>
              <a:gd name="connsiteX243" fmla="*/ 0 w 12192000"/>
              <a:gd name="connsiteY2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11738 w 12192000"/>
              <a:gd name="connsiteY134" fmla="*/ 1776964 h 2237474"/>
              <a:gd name="connsiteX135" fmla="*/ 4560070 w 12192000"/>
              <a:gd name="connsiteY135" fmla="*/ 1785640 h 2237474"/>
              <a:gd name="connsiteX136" fmla="*/ 4536503 w 12192000"/>
              <a:gd name="connsiteY136" fmla="*/ 1785334 h 2237474"/>
              <a:gd name="connsiteX137" fmla="*/ 4513724 w 12192000"/>
              <a:gd name="connsiteY137" fmla="*/ 1791996 h 2237474"/>
              <a:gd name="connsiteX138" fmla="*/ 4459810 w 12192000"/>
              <a:gd name="connsiteY138" fmla="*/ 1797886 h 2237474"/>
              <a:gd name="connsiteX139" fmla="*/ 4379064 w 12192000"/>
              <a:gd name="connsiteY139" fmla="*/ 1817177 h 2237474"/>
              <a:gd name="connsiteX140" fmla="*/ 4319209 w 12192000"/>
              <a:gd name="connsiteY140" fmla="*/ 1834833 h 2237474"/>
              <a:gd name="connsiteX141" fmla="*/ 4306907 w 12192000"/>
              <a:gd name="connsiteY141" fmla="*/ 1841641 h 2237474"/>
              <a:gd name="connsiteX142" fmla="*/ 4290981 w 12192000"/>
              <a:gd name="connsiteY142" fmla="*/ 1839677 h 2237474"/>
              <a:gd name="connsiteX143" fmla="*/ 4285792 w 12192000"/>
              <a:gd name="connsiteY143" fmla="*/ 1836231 h 2237474"/>
              <a:gd name="connsiteX144" fmla="*/ 4238372 w 12192000"/>
              <a:gd name="connsiteY144" fmla="*/ 1851480 h 2237474"/>
              <a:gd name="connsiteX145" fmla="*/ 4232517 w 12192000"/>
              <a:gd name="connsiteY145" fmla="*/ 1852567 h 2237474"/>
              <a:gd name="connsiteX146" fmla="*/ 4191732 w 12192000"/>
              <a:gd name="connsiteY146" fmla="*/ 1857328 h 2237474"/>
              <a:gd name="connsiteX147" fmla="*/ 4065532 w 12192000"/>
              <a:gd name="connsiteY147" fmla="*/ 1855477 h 2237474"/>
              <a:gd name="connsiteX148" fmla="*/ 4028460 w 12192000"/>
              <a:gd name="connsiteY148" fmla="*/ 1855137 h 2237474"/>
              <a:gd name="connsiteX149" fmla="*/ 4002267 w 12192000"/>
              <a:gd name="connsiteY149" fmla="*/ 1852352 h 2237474"/>
              <a:gd name="connsiteX150" fmla="*/ 3931396 w 12192000"/>
              <a:gd name="connsiteY150" fmla="*/ 1858915 h 2237474"/>
              <a:gd name="connsiteX151" fmla="*/ 3812162 w 12192000"/>
              <a:gd name="connsiteY151" fmla="*/ 1875501 h 2237474"/>
              <a:gd name="connsiteX152" fmla="*/ 3767672 w 12192000"/>
              <a:gd name="connsiteY152" fmla="*/ 1874600 h 2237474"/>
              <a:gd name="connsiteX153" fmla="*/ 3764741 w 12192000"/>
              <a:gd name="connsiteY153" fmla="*/ 1869433 h 2237474"/>
              <a:gd name="connsiteX154" fmla="*/ 3751332 w 12192000"/>
              <a:gd name="connsiteY154" fmla="*/ 1869854 h 2237474"/>
              <a:gd name="connsiteX155" fmla="*/ 3748155 w 12192000"/>
              <a:gd name="connsiteY155" fmla="*/ 1868903 h 2237474"/>
              <a:gd name="connsiteX156" fmla="*/ 3729530 w 12192000"/>
              <a:gd name="connsiteY156" fmla="*/ 1864513 h 2237474"/>
              <a:gd name="connsiteX157" fmla="*/ 3680177 w 12192000"/>
              <a:gd name="connsiteY157" fmla="*/ 1881552 h 2237474"/>
              <a:gd name="connsiteX158" fmla="*/ 3567259 w 12192000"/>
              <a:gd name="connsiteY158" fmla="*/ 1893482 h 2237474"/>
              <a:gd name="connsiteX159" fmla="*/ 3405770 w 12192000"/>
              <a:gd name="connsiteY159" fmla="*/ 1904591 h 2237474"/>
              <a:gd name="connsiteX160" fmla="*/ 3280097 w 12192000"/>
              <a:gd name="connsiteY160" fmla="*/ 1919610 h 2237474"/>
              <a:gd name="connsiteX161" fmla="*/ 3123424 w 12192000"/>
              <a:gd name="connsiteY161" fmla="*/ 1952930 h 2237474"/>
              <a:gd name="connsiteX162" fmla="*/ 3009910 w 12192000"/>
              <a:gd name="connsiteY162" fmla="*/ 1957866 h 2237474"/>
              <a:gd name="connsiteX163" fmla="*/ 2995934 w 12192000"/>
              <a:gd name="connsiteY163" fmla="*/ 1967085 h 2237474"/>
              <a:gd name="connsiteX164" fmla="*/ 2980071 w 12192000"/>
              <a:gd name="connsiteY164" fmla="*/ 1972988 h 2237474"/>
              <a:gd name="connsiteX165" fmla="*/ 2978094 w 12192000"/>
              <a:gd name="connsiteY165" fmla="*/ 1972369 h 2237474"/>
              <a:gd name="connsiteX166" fmla="*/ 2942858 w 12192000"/>
              <a:gd name="connsiteY166" fmla="*/ 1981367 h 2237474"/>
              <a:gd name="connsiteX167" fmla="*/ 2875436 w 12192000"/>
              <a:gd name="connsiteY167" fmla="*/ 1996977 h 2237474"/>
              <a:gd name="connsiteX168" fmla="*/ 2874892 w 12192000"/>
              <a:gd name="connsiteY168" fmla="*/ 1996085 h 2237474"/>
              <a:gd name="connsiteX169" fmla="*/ 2864145 w 12192000"/>
              <a:gd name="connsiteY169" fmla="*/ 1994061 h 2237474"/>
              <a:gd name="connsiteX170" fmla="*/ 2843662 w 12192000"/>
              <a:gd name="connsiteY170" fmla="*/ 1992498 h 2237474"/>
              <a:gd name="connsiteX171" fmla="*/ 2796128 w 12192000"/>
              <a:gd name="connsiteY171" fmla="*/ 1976403 h 2237474"/>
              <a:gd name="connsiteX172" fmla="*/ 2756784 w 12192000"/>
              <a:gd name="connsiteY172" fmla="*/ 1985116 h 2237474"/>
              <a:gd name="connsiteX173" fmla="*/ 2748833 w 12192000"/>
              <a:gd name="connsiteY173" fmla="*/ 1986323 h 2237474"/>
              <a:gd name="connsiteX174" fmla="*/ 2748661 w 12192000"/>
              <a:gd name="connsiteY174" fmla="*/ 1986122 h 2237474"/>
              <a:gd name="connsiteX175" fmla="*/ 2740251 w 12192000"/>
              <a:gd name="connsiteY175" fmla="*/ 1986946 h 2237474"/>
              <a:gd name="connsiteX176" fmla="*/ 2718916 w 12192000"/>
              <a:gd name="connsiteY176" fmla="*/ 1990867 h 2237474"/>
              <a:gd name="connsiteX177" fmla="*/ 2713522 w 12192000"/>
              <a:gd name="connsiteY177" fmla="*/ 1990173 h 2237474"/>
              <a:gd name="connsiteX178" fmla="*/ 2680597 w 12192000"/>
              <a:gd name="connsiteY178" fmla="*/ 1984996 h 2237474"/>
              <a:gd name="connsiteX179" fmla="*/ 2578178 w 12192000"/>
              <a:gd name="connsiteY179" fmla="*/ 1990531 h 2237474"/>
              <a:gd name="connsiteX180" fmla="*/ 2476147 w 12192000"/>
              <a:gd name="connsiteY180" fmla="*/ 1998305 h 2237474"/>
              <a:gd name="connsiteX181" fmla="*/ 2373568 w 12192000"/>
              <a:gd name="connsiteY181" fmla="*/ 2003219 h 2237474"/>
              <a:gd name="connsiteX182" fmla="*/ 2321399 w 12192000"/>
              <a:gd name="connsiteY182" fmla="*/ 1989467 h 2237474"/>
              <a:gd name="connsiteX183" fmla="*/ 2315525 w 12192000"/>
              <a:gd name="connsiteY183" fmla="*/ 1989708 h 2237474"/>
              <a:gd name="connsiteX184" fmla="*/ 2300792 w 12192000"/>
              <a:gd name="connsiteY184" fmla="*/ 1994290 h 2237474"/>
              <a:gd name="connsiteX185" fmla="*/ 2295469 w 12192000"/>
              <a:gd name="connsiteY185" fmla="*/ 1996659 h 2237474"/>
              <a:gd name="connsiteX186" fmla="*/ 2287219 w 12192000"/>
              <a:gd name="connsiteY186" fmla="*/ 1998750 h 2237474"/>
              <a:gd name="connsiteX187" fmla="*/ 2286948 w 12192000"/>
              <a:gd name="connsiteY187" fmla="*/ 1998596 h 2237474"/>
              <a:gd name="connsiteX188" fmla="*/ 2243069 w 12192000"/>
              <a:gd name="connsiteY188" fmla="*/ 2015111 h 2237474"/>
              <a:gd name="connsiteX189" fmla="*/ 2186609 w 12192000"/>
              <a:gd name="connsiteY189" fmla="*/ 2008263 h 2237474"/>
              <a:gd name="connsiteX190" fmla="*/ 2164831 w 12192000"/>
              <a:gd name="connsiteY190" fmla="*/ 2010143 h 2237474"/>
              <a:gd name="connsiteX191" fmla="*/ 2152836 w 12192000"/>
              <a:gd name="connsiteY191" fmla="*/ 2010048 h 2237474"/>
              <a:gd name="connsiteX192" fmla="*/ 2117102 w 12192000"/>
              <a:gd name="connsiteY192" fmla="*/ 2023004 h 2237474"/>
              <a:gd name="connsiteX193" fmla="*/ 2111935 w 12192000"/>
              <a:gd name="connsiteY193" fmla="*/ 2023163 h 2237474"/>
              <a:gd name="connsiteX194" fmla="*/ 2089991 w 12192000"/>
              <a:gd name="connsiteY194" fmla="*/ 2034193 h 2237474"/>
              <a:gd name="connsiteX195" fmla="*/ 2058061 w 12192000"/>
              <a:gd name="connsiteY195" fmla="*/ 2047942 h 2237474"/>
              <a:gd name="connsiteX196" fmla="*/ 2055737 w 12192000"/>
              <a:gd name="connsiteY196" fmla="*/ 2047704 h 2237474"/>
              <a:gd name="connsiteX197" fmla="*/ 2042244 w 12192000"/>
              <a:gd name="connsiteY197" fmla="*/ 2055560 h 2237474"/>
              <a:gd name="connsiteX198" fmla="*/ 1976224 w 12192000"/>
              <a:gd name="connsiteY198" fmla="*/ 2074257 h 2237474"/>
              <a:gd name="connsiteX199" fmla="*/ 1877728 w 12192000"/>
              <a:gd name="connsiteY199" fmla="*/ 2101004 h 2237474"/>
              <a:gd name="connsiteX200" fmla="*/ 1759056 w 12192000"/>
              <a:gd name="connsiteY200" fmla="*/ 2125608 h 2237474"/>
              <a:gd name="connsiteX201" fmla="*/ 1637948 w 12192000"/>
              <a:gd name="connsiteY201" fmla="*/ 2172597 h 2237474"/>
              <a:gd name="connsiteX202" fmla="*/ 1434549 w 12192000"/>
              <a:gd name="connsiteY202" fmla="*/ 2234522 h 2237474"/>
              <a:gd name="connsiteX203" fmla="*/ 1398481 w 12192000"/>
              <a:gd name="connsiteY203" fmla="*/ 2237074 h 2237474"/>
              <a:gd name="connsiteX204" fmla="*/ 1398407 w 12192000"/>
              <a:gd name="connsiteY204" fmla="*/ 2237095 h 2237474"/>
              <a:gd name="connsiteX205" fmla="*/ 1370962 w 12192000"/>
              <a:gd name="connsiteY205" fmla="*/ 2237474 h 2237474"/>
              <a:gd name="connsiteX206" fmla="*/ 1356367 w 12192000"/>
              <a:gd name="connsiteY206" fmla="*/ 2235089 h 2237474"/>
              <a:gd name="connsiteX207" fmla="*/ 1324828 w 12192000"/>
              <a:gd name="connsiteY207" fmla="*/ 2231968 h 2237474"/>
              <a:gd name="connsiteX208" fmla="*/ 1297744 w 12192000"/>
              <a:gd name="connsiteY208" fmla="*/ 2235849 h 2237474"/>
              <a:gd name="connsiteX209" fmla="*/ 1286236 w 12192000"/>
              <a:gd name="connsiteY209" fmla="*/ 2233135 h 2237474"/>
              <a:gd name="connsiteX210" fmla="*/ 1283504 w 12192000"/>
              <a:gd name="connsiteY210" fmla="*/ 2233797 h 2237474"/>
              <a:gd name="connsiteX211" fmla="*/ 1279765 w 12192000"/>
              <a:gd name="connsiteY211" fmla="*/ 2229639 h 2237474"/>
              <a:gd name="connsiteX212" fmla="*/ 1195347 w 12192000"/>
              <a:gd name="connsiteY212" fmla="*/ 2212354 h 2237474"/>
              <a:gd name="connsiteX213" fmla="*/ 970251 w 12192000"/>
              <a:gd name="connsiteY213" fmla="*/ 2221029 h 2237474"/>
              <a:gd name="connsiteX214" fmla="*/ 812914 w 12192000"/>
              <a:gd name="connsiteY214" fmla="*/ 2202752 h 2237474"/>
              <a:gd name="connsiteX215" fmla="*/ 800195 w 12192000"/>
              <a:gd name="connsiteY215" fmla="*/ 2209407 h 2237474"/>
              <a:gd name="connsiteX216" fmla="*/ 784978 w 12192000"/>
              <a:gd name="connsiteY216" fmla="*/ 2212360 h 2237474"/>
              <a:gd name="connsiteX217" fmla="*/ 681987 w 12192000"/>
              <a:gd name="connsiteY217" fmla="*/ 2216757 h 2237474"/>
              <a:gd name="connsiteX218" fmla="*/ 669923 w 12192000"/>
              <a:gd name="connsiteY218" fmla="*/ 2211682 h 2237474"/>
              <a:gd name="connsiteX219" fmla="*/ 648680 w 12192000"/>
              <a:gd name="connsiteY219" fmla="*/ 2206229 h 2237474"/>
              <a:gd name="connsiteX220" fmla="*/ 597225 w 12192000"/>
              <a:gd name="connsiteY220" fmla="*/ 2180999 h 2237474"/>
              <a:gd name="connsiteX221" fmla="*/ 558449 w 12192000"/>
              <a:gd name="connsiteY221" fmla="*/ 2182346 h 2237474"/>
              <a:gd name="connsiteX222" fmla="*/ 550517 w 12192000"/>
              <a:gd name="connsiteY222" fmla="*/ 2182060 h 2237474"/>
              <a:gd name="connsiteX223" fmla="*/ 550309 w 12192000"/>
              <a:gd name="connsiteY223" fmla="*/ 2181825 h 2237474"/>
              <a:gd name="connsiteX224" fmla="*/ 541836 w 12192000"/>
              <a:gd name="connsiteY224" fmla="*/ 2181063 h 2237474"/>
              <a:gd name="connsiteX225" fmla="*/ 536057 w 12192000"/>
              <a:gd name="connsiteY225" fmla="*/ 2181537 h 2237474"/>
              <a:gd name="connsiteX226" fmla="*/ 520671 w 12192000"/>
              <a:gd name="connsiteY226" fmla="*/ 2180980 h 2237474"/>
              <a:gd name="connsiteX227" fmla="*/ 515024 w 12192000"/>
              <a:gd name="connsiteY227" fmla="*/ 2179258 h 2237474"/>
              <a:gd name="connsiteX228" fmla="*/ 512278 w 12192000"/>
              <a:gd name="connsiteY228" fmla="*/ 2176369 h 2237474"/>
              <a:gd name="connsiteX229" fmla="*/ 480419 w 12192000"/>
              <a:gd name="connsiteY229" fmla="*/ 2167807 h 2237474"/>
              <a:gd name="connsiteX230" fmla="*/ 413835 w 12192000"/>
              <a:gd name="connsiteY230" fmla="*/ 2156783 h 2237474"/>
              <a:gd name="connsiteX231" fmla="*/ 376513 w 12192000"/>
              <a:gd name="connsiteY231" fmla="*/ 2154014 h 2237474"/>
              <a:gd name="connsiteX232" fmla="*/ 273386 w 12192000"/>
              <a:gd name="connsiteY232" fmla="*/ 2142551 h 2237474"/>
              <a:gd name="connsiteX233" fmla="*/ 169207 w 12192000"/>
              <a:gd name="connsiteY233" fmla="*/ 2128100 h 2237474"/>
              <a:gd name="connsiteX234" fmla="*/ 93149 w 12192000"/>
              <a:gd name="connsiteY234" fmla="*/ 2105324 h 2237474"/>
              <a:gd name="connsiteX235" fmla="*/ 88109 w 12192000"/>
              <a:gd name="connsiteY235" fmla="*/ 2106704 h 2237474"/>
              <a:gd name="connsiteX236" fmla="*/ 80022 w 12192000"/>
              <a:gd name="connsiteY236" fmla="*/ 2107254 h 2237474"/>
              <a:gd name="connsiteX237" fmla="*/ 79717 w 12192000"/>
              <a:gd name="connsiteY237" fmla="*/ 2107046 h 2237474"/>
              <a:gd name="connsiteX238" fmla="*/ 72352 w 12192000"/>
              <a:gd name="connsiteY238" fmla="*/ 2107991 h 2237474"/>
              <a:gd name="connsiteX239" fmla="*/ 37645 w 12192000"/>
              <a:gd name="connsiteY239" fmla="*/ 2115401 h 2237474"/>
              <a:gd name="connsiteX240" fmla="*/ 4572 w 12192000"/>
              <a:gd name="connsiteY240" fmla="*/ 2111091 h 2237474"/>
              <a:gd name="connsiteX241" fmla="*/ 0 w 12192000"/>
              <a:gd name="connsiteY241" fmla="*/ 2110468 h 2237474"/>
              <a:gd name="connsiteX242" fmla="*/ 0 w 12192000"/>
              <a:gd name="connsiteY2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306907 w 12192000"/>
              <a:gd name="connsiteY140" fmla="*/ 1841641 h 2237474"/>
              <a:gd name="connsiteX141" fmla="*/ 4290981 w 12192000"/>
              <a:gd name="connsiteY141" fmla="*/ 1839677 h 2237474"/>
              <a:gd name="connsiteX142" fmla="*/ 4285792 w 12192000"/>
              <a:gd name="connsiteY142" fmla="*/ 1836231 h 2237474"/>
              <a:gd name="connsiteX143" fmla="*/ 4238372 w 12192000"/>
              <a:gd name="connsiteY143" fmla="*/ 1851480 h 2237474"/>
              <a:gd name="connsiteX144" fmla="*/ 4232517 w 12192000"/>
              <a:gd name="connsiteY144" fmla="*/ 1852567 h 2237474"/>
              <a:gd name="connsiteX145" fmla="*/ 4191732 w 12192000"/>
              <a:gd name="connsiteY145" fmla="*/ 1857328 h 2237474"/>
              <a:gd name="connsiteX146" fmla="*/ 4065532 w 12192000"/>
              <a:gd name="connsiteY146" fmla="*/ 1855477 h 2237474"/>
              <a:gd name="connsiteX147" fmla="*/ 4028460 w 12192000"/>
              <a:gd name="connsiteY147" fmla="*/ 1855137 h 2237474"/>
              <a:gd name="connsiteX148" fmla="*/ 4002267 w 12192000"/>
              <a:gd name="connsiteY148" fmla="*/ 1852352 h 2237474"/>
              <a:gd name="connsiteX149" fmla="*/ 3931396 w 12192000"/>
              <a:gd name="connsiteY149" fmla="*/ 1858915 h 2237474"/>
              <a:gd name="connsiteX150" fmla="*/ 3812162 w 12192000"/>
              <a:gd name="connsiteY150" fmla="*/ 1875501 h 2237474"/>
              <a:gd name="connsiteX151" fmla="*/ 3767672 w 12192000"/>
              <a:gd name="connsiteY151" fmla="*/ 1874600 h 2237474"/>
              <a:gd name="connsiteX152" fmla="*/ 3764741 w 12192000"/>
              <a:gd name="connsiteY152" fmla="*/ 1869433 h 2237474"/>
              <a:gd name="connsiteX153" fmla="*/ 3751332 w 12192000"/>
              <a:gd name="connsiteY153" fmla="*/ 1869854 h 2237474"/>
              <a:gd name="connsiteX154" fmla="*/ 3748155 w 12192000"/>
              <a:gd name="connsiteY154" fmla="*/ 1868903 h 2237474"/>
              <a:gd name="connsiteX155" fmla="*/ 3729530 w 12192000"/>
              <a:gd name="connsiteY155" fmla="*/ 1864513 h 2237474"/>
              <a:gd name="connsiteX156" fmla="*/ 3680177 w 12192000"/>
              <a:gd name="connsiteY156" fmla="*/ 1881552 h 2237474"/>
              <a:gd name="connsiteX157" fmla="*/ 3567259 w 12192000"/>
              <a:gd name="connsiteY157" fmla="*/ 1893482 h 2237474"/>
              <a:gd name="connsiteX158" fmla="*/ 3405770 w 12192000"/>
              <a:gd name="connsiteY158" fmla="*/ 1904591 h 2237474"/>
              <a:gd name="connsiteX159" fmla="*/ 3280097 w 12192000"/>
              <a:gd name="connsiteY159" fmla="*/ 1919610 h 2237474"/>
              <a:gd name="connsiteX160" fmla="*/ 3123424 w 12192000"/>
              <a:gd name="connsiteY160" fmla="*/ 1952930 h 2237474"/>
              <a:gd name="connsiteX161" fmla="*/ 3009910 w 12192000"/>
              <a:gd name="connsiteY161" fmla="*/ 1957866 h 2237474"/>
              <a:gd name="connsiteX162" fmla="*/ 2995934 w 12192000"/>
              <a:gd name="connsiteY162" fmla="*/ 1967085 h 2237474"/>
              <a:gd name="connsiteX163" fmla="*/ 2980071 w 12192000"/>
              <a:gd name="connsiteY163" fmla="*/ 1972988 h 2237474"/>
              <a:gd name="connsiteX164" fmla="*/ 2978094 w 12192000"/>
              <a:gd name="connsiteY164" fmla="*/ 1972369 h 2237474"/>
              <a:gd name="connsiteX165" fmla="*/ 2942858 w 12192000"/>
              <a:gd name="connsiteY165" fmla="*/ 1981367 h 2237474"/>
              <a:gd name="connsiteX166" fmla="*/ 2875436 w 12192000"/>
              <a:gd name="connsiteY166" fmla="*/ 1996977 h 2237474"/>
              <a:gd name="connsiteX167" fmla="*/ 2874892 w 12192000"/>
              <a:gd name="connsiteY167" fmla="*/ 1996085 h 2237474"/>
              <a:gd name="connsiteX168" fmla="*/ 2864145 w 12192000"/>
              <a:gd name="connsiteY168" fmla="*/ 1994061 h 2237474"/>
              <a:gd name="connsiteX169" fmla="*/ 2843662 w 12192000"/>
              <a:gd name="connsiteY169" fmla="*/ 1992498 h 2237474"/>
              <a:gd name="connsiteX170" fmla="*/ 2796128 w 12192000"/>
              <a:gd name="connsiteY170" fmla="*/ 1976403 h 2237474"/>
              <a:gd name="connsiteX171" fmla="*/ 2756784 w 12192000"/>
              <a:gd name="connsiteY171" fmla="*/ 1985116 h 2237474"/>
              <a:gd name="connsiteX172" fmla="*/ 2748833 w 12192000"/>
              <a:gd name="connsiteY172" fmla="*/ 1986323 h 2237474"/>
              <a:gd name="connsiteX173" fmla="*/ 2748661 w 12192000"/>
              <a:gd name="connsiteY173" fmla="*/ 1986122 h 2237474"/>
              <a:gd name="connsiteX174" fmla="*/ 2740251 w 12192000"/>
              <a:gd name="connsiteY174" fmla="*/ 1986946 h 2237474"/>
              <a:gd name="connsiteX175" fmla="*/ 2718916 w 12192000"/>
              <a:gd name="connsiteY175" fmla="*/ 1990867 h 2237474"/>
              <a:gd name="connsiteX176" fmla="*/ 2713522 w 12192000"/>
              <a:gd name="connsiteY176" fmla="*/ 1990173 h 2237474"/>
              <a:gd name="connsiteX177" fmla="*/ 2680597 w 12192000"/>
              <a:gd name="connsiteY177" fmla="*/ 1984996 h 2237474"/>
              <a:gd name="connsiteX178" fmla="*/ 2578178 w 12192000"/>
              <a:gd name="connsiteY178" fmla="*/ 1990531 h 2237474"/>
              <a:gd name="connsiteX179" fmla="*/ 2476147 w 12192000"/>
              <a:gd name="connsiteY179" fmla="*/ 1998305 h 2237474"/>
              <a:gd name="connsiteX180" fmla="*/ 2373568 w 12192000"/>
              <a:gd name="connsiteY180" fmla="*/ 2003219 h 2237474"/>
              <a:gd name="connsiteX181" fmla="*/ 2321399 w 12192000"/>
              <a:gd name="connsiteY181" fmla="*/ 1989467 h 2237474"/>
              <a:gd name="connsiteX182" fmla="*/ 2315525 w 12192000"/>
              <a:gd name="connsiteY182" fmla="*/ 1989708 h 2237474"/>
              <a:gd name="connsiteX183" fmla="*/ 2300792 w 12192000"/>
              <a:gd name="connsiteY183" fmla="*/ 1994290 h 2237474"/>
              <a:gd name="connsiteX184" fmla="*/ 2295469 w 12192000"/>
              <a:gd name="connsiteY184" fmla="*/ 1996659 h 2237474"/>
              <a:gd name="connsiteX185" fmla="*/ 2287219 w 12192000"/>
              <a:gd name="connsiteY185" fmla="*/ 1998750 h 2237474"/>
              <a:gd name="connsiteX186" fmla="*/ 2286948 w 12192000"/>
              <a:gd name="connsiteY186" fmla="*/ 1998596 h 2237474"/>
              <a:gd name="connsiteX187" fmla="*/ 2243069 w 12192000"/>
              <a:gd name="connsiteY187" fmla="*/ 2015111 h 2237474"/>
              <a:gd name="connsiteX188" fmla="*/ 2186609 w 12192000"/>
              <a:gd name="connsiteY188" fmla="*/ 2008263 h 2237474"/>
              <a:gd name="connsiteX189" fmla="*/ 2164831 w 12192000"/>
              <a:gd name="connsiteY189" fmla="*/ 2010143 h 2237474"/>
              <a:gd name="connsiteX190" fmla="*/ 2152836 w 12192000"/>
              <a:gd name="connsiteY190" fmla="*/ 2010048 h 2237474"/>
              <a:gd name="connsiteX191" fmla="*/ 2117102 w 12192000"/>
              <a:gd name="connsiteY191" fmla="*/ 2023004 h 2237474"/>
              <a:gd name="connsiteX192" fmla="*/ 2111935 w 12192000"/>
              <a:gd name="connsiteY192" fmla="*/ 2023163 h 2237474"/>
              <a:gd name="connsiteX193" fmla="*/ 2089991 w 12192000"/>
              <a:gd name="connsiteY193" fmla="*/ 2034193 h 2237474"/>
              <a:gd name="connsiteX194" fmla="*/ 2058061 w 12192000"/>
              <a:gd name="connsiteY194" fmla="*/ 2047942 h 2237474"/>
              <a:gd name="connsiteX195" fmla="*/ 2055737 w 12192000"/>
              <a:gd name="connsiteY195" fmla="*/ 2047704 h 2237474"/>
              <a:gd name="connsiteX196" fmla="*/ 2042244 w 12192000"/>
              <a:gd name="connsiteY196" fmla="*/ 2055560 h 2237474"/>
              <a:gd name="connsiteX197" fmla="*/ 1976224 w 12192000"/>
              <a:gd name="connsiteY197" fmla="*/ 2074257 h 2237474"/>
              <a:gd name="connsiteX198" fmla="*/ 1877728 w 12192000"/>
              <a:gd name="connsiteY198" fmla="*/ 2101004 h 2237474"/>
              <a:gd name="connsiteX199" fmla="*/ 1759056 w 12192000"/>
              <a:gd name="connsiteY199" fmla="*/ 2125608 h 2237474"/>
              <a:gd name="connsiteX200" fmla="*/ 1637948 w 12192000"/>
              <a:gd name="connsiteY200" fmla="*/ 2172597 h 2237474"/>
              <a:gd name="connsiteX201" fmla="*/ 1434549 w 12192000"/>
              <a:gd name="connsiteY201" fmla="*/ 2234522 h 2237474"/>
              <a:gd name="connsiteX202" fmla="*/ 1398481 w 12192000"/>
              <a:gd name="connsiteY202" fmla="*/ 2237074 h 2237474"/>
              <a:gd name="connsiteX203" fmla="*/ 1398407 w 12192000"/>
              <a:gd name="connsiteY203" fmla="*/ 2237095 h 2237474"/>
              <a:gd name="connsiteX204" fmla="*/ 1370962 w 12192000"/>
              <a:gd name="connsiteY204" fmla="*/ 2237474 h 2237474"/>
              <a:gd name="connsiteX205" fmla="*/ 1356367 w 12192000"/>
              <a:gd name="connsiteY205" fmla="*/ 2235089 h 2237474"/>
              <a:gd name="connsiteX206" fmla="*/ 1324828 w 12192000"/>
              <a:gd name="connsiteY206" fmla="*/ 2231968 h 2237474"/>
              <a:gd name="connsiteX207" fmla="*/ 1297744 w 12192000"/>
              <a:gd name="connsiteY207" fmla="*/ 2235849 h 2237474"/>
              <a:gd name="connsiteX208" fmla="*/ 1286236 w 12192000"/>
              <a:gd name="connsiteY208" fmla="*/ 2233135 h 2237474"/>
              <a:gd name="connsiteX209" fmla="*/ 1283504 w 12192000"/>
              <a:gd name="connsiteY209" fmla="*/ 2233797 h 2237474"/>
              <a:gd name="connsiteX210" fmla="*/ 1279765 w 12192000"/>
              <a:gd name="connsiteY210" fmla="*/ 2229639 h 2237474"/>
              <a:gd name="connsiteX211" fmla="*/ 1195347 w 12192000"/>
              <a:gd name="connsiteY211" fmla="*/ 2212354 h 2237474"/>
              <a:gd name="connsiteX212" fmla="*/ 970251 w 12192000"/>
              <a:gd name="connsiteY212" fmla="*/ 2221029 h 2237474"/>
              <a:gd name="connsiteX213" fmla="*/ 812914 w 12192000"/>
              <a:gd name="connsiteY213" fmla="*/ 2202752 h 2237474"/>
              <a:gd name="connsiteX214" fmla="*/ 800195 w 12192000"/>
              <a:gd name="connsiteY214" fmla="*/ 2209407 h 2237474"/>
              <a:gd name="connsiteX215" fmla="*/ 784978 w 12192000"/>
              <a:gd name="connsiteY215" fmla="*/ 2212360 h 2237474"/>
              <a:gd name="connsiteX216" fmla="*/ 681987 w 12192000"/>
              <a:gd name="connsiteY216" fmla="*/ 2216757 h 2237474"/>
              <a:gd name="connsiteX217" fmla="*/ 669923 w 12192000"/>
              <a:gd name="connsiteY217" fmla="*/ 2211682 h 2237474"/>
              <a:gd name="connsiteX218" fmla="*/ 648680 w 12192000"/>
              <a:gd name="connsiteY218" fmla="*/ 2206229 h 2237474"/>
              <a:gd name="connsiteX219" fmla="*/ 597225 w 12192000"/>
              <a:gd name="connsiteY219" fmla="*/ 2180999 h 2237474"/>
              <a:gd name="connsiteX220" fmla="*/ 558449 w 12192000"/>
              <a:gd name="connsiteY220" fmla="*/ 2182346 h 2237474"/>
              <a:gd name="connsiteX221" fmla="*/ 550517 w 12192000"/>
              <a:gd name="connsiteY221" fmla="*/ 2182060 h 2237474"/>
              <a:gd name="connsiteX222" fmla="*/ 550309 w 12192000"/>
              <a:gd name="connsiteY222" fmla="*/ 2181825 h 2237474"/>
              <a:gd name="connsiteX223" fmla="*/ 541836 w 12192000"/>
              <a:gd name="connsiteY223" fmla="*/ 2181063 h 2237474"/>
              <a:gd name="connsiteX224" fmla="*/ 536057 w 12192000"/>
              <a:gd name="connsiteY224" fmla="*/ 2181537 h 2237474"/>
              <a:gd name="connsiteX225" fmla="*/ 520671 w 12192000"/>
              <a:gd name="connsiteY225" fmla="*/ 2180980 h 2237474"/>
              <a:gd name="connsiteX226" fmla="*/ 515024 w 12192000"/>
              <a:gd name="connsiteY226" fmla="*/ 2179258 h 2237474"/>
              <a:gd name="connsiteX227" fmla="*/ 512278 w 12192000"/>
              <a:gd name="connsiteY227" fmla="*/ 2176369 h 2237474"/>
              <a:gd name="connsiteX228" fmla="*/ 480419 w 12192000"/>
              <a:gd name="connsiteY228" fmla="*/ 2167807 h 2237474"/>
              <a:gd name="connsiteX229" fmla="*/ 413835 w 12192000"/>
              <a:gd name="connsiteY229" fmla="*/ 2156783 h 2237474"/>
              <a:gd name="connsiteX230" fmla="*/ 376513 w 12192000"/>
              <a:gd name="connsiteY230" fmla="*/ 2154014 h 2237474"/>
              <a:gd name="connsiteX231" fmla="*/ 273386 w 12192000"/>
              <a:gd name="connsiteY231" fmla="*/ 2142551 h 2237474"/>
              <a:gd name="connsiteX232" fmla="*/ 169207 w 12192000"/>
              <a:gd name="connsiteY232" fmla="*/ 2128100 h 2237474"/>
              <a:gd name="connsiteX233" fmla="*/ 93149 w 12192000"/>
              <a:gd name="connsiteY233" fmla="*/ 2105324 h 2237474"/>
              <a:gd name="connsiteX234" fmla="*/ 88109 w 12192000"/>
              <a:gd name="connsiteY234" fmla="*/ 2106704 h 2237474"/>
              <a:gd name="connsiteX235" fmla="*/ 80022 w 12192000"/>
              <a:gd name="connsiteY235" fmla="*/ 2107254 h 2237474"/>
              <a:gd name="connsiteX236" fmla="*/ 79717 w 12192000"/>
              <a:gd name="connsiteY236" fmla="*/ 2107046 h 2237474"/>
              <a:gd name="connsiteX237" fmla="*/ 72352 w 12192000"/>
              <a:gd name="connsiteY237" fmla="*/ 2107991 h 2237474"/>
              <a:gd name="connsiteX238" fmla="*/ 37645 w 12192000"/>
              <a:gd name="connsiteY238" fmla="*/ 2115401 h 2237474"/>
              <a:gd name="connsiteX239" fmla="*/ 4572 w 12192000"/>
              <a:gd name="connsiteY239" fmla="*/ 2111091 h 2237474"/>
              <a:gd name="connsiteX240" fmla="*/ 0 w 12192000"/>
              <a:gd name="connsiteY240" fmla="*/ 2110468 h 2237474"/>
              <a:gd name="connsiteX241" fmla="*/ 0 w 12192000"/>
              <a:gd name="connsiteY2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64741 w 12192000"/>
              <a:gd name="connsiteY151" fmla="*/ 1869433 h 2237474"/>
              <a:gd name="connsiteX152" fmla="*/ 3751332 w 12192000"/>
              <a:gd name="connsiteY152" fmla="*/ 1869854 h 2237474"/>
              <a:gd name="connsiteX153" fmla="*/ 3748155 w 12192000"/>
              <a:gd name="connsiteY153" fmla="*/ 1868903 h 2237474"/>
              <a:gd name="connsiteX154" fmla="*/ 3729530 w 12192000"/>
              <a:gd name="connsiteY154" fmla="*/ 1864513 h 2237474"/>
              <a:gd name="connsiteX155" fmla="*/ 3680177 w 12192000"/>
              <a:gd name="connsiteY155" fmla="*/ 1881552 h 2237474"/>
              <a:gd name="connsiteX156" fmla="*/ 3567259 w 12192000"/>
              <a:gd name="connsiteY156" fmla="*/ 1893482 h 2237474"/>
              <a:gd name="connsiteX157" fmla="*/ 3405770 w 12192000"/>
              <a:gd name="connsiteY157" fmla="*/ 1904591 h 2237474"/>
              <a:gd name="connsiteX158" fmla="*/ 3280097 w 12192000"/>
              <a:gd name="connsiteY158" fmla="*/ 1919610 h 2237474"/>
              <a:gd name="connsiteX159" fmla="*/ 3123424 w 12192000"/>
              <a:gd name="connsiteY159" fmla="*/ 1952930 h 2237474"/>
              <a:gd name="connsiteX160" fmla="*/ 3009910 w 12192000"/>
              <a:gd name="connsiteY160" fmla="*/ 1957866 h 2237474"/>
              <a:gd name="connsiteX161" fmla="*/ 2995934 w 12192000"/>
              <a:gd name="connsiteY161" fmla="*/ 1967085 h 2237474"/>
              <a:gd name="connsiteX162" fmla="*/ 2980071 w 12192000"/>
              <a:gd name="connsiteY162" fmla="*/ 1972988 h 2237474"/>
              <a:gd name="connsiteX163" fmla="*/ 2978094 w 12192000"/>
              <a:gd name="connsiteY163" fmla="*/ 1972369 h 2237474"/>
              <a:gd name="connsiteX164" fmla="*/ 2942858 w 12192000"/>
              <a:gd name="connsiteY164" fmla="*/ 1981367 h 2237474"/>
              <a:gd name="connsiteX165" fmla="*/ 2875436 w 12192000"/>
              <a:gd name="connsiteY165" fmla="*/ 1996977 h 2237474"/>
              <a:gd name="connsiteX166" fmla="*/ 2874892 w 12192000"/>
              <a:gd name="connsiteY166" fmla="*/ 1996085 h 2237474"/>
              <a:gd name="connsiteX167" fmla="*/ 2864145 w 12192000"/>
              <a:gd name="connsiteY167" fmla="*/ 1994061 h 2237474"/>
              <a:gd name="connsiteX168" fmla="*/ 2843662 w 12192000"/>
              <a:gd name="connsiteY168" fmla="*/ 1992498 h 2237474"/>
              <a:gd name="connsiteX169" fmla="*/ 2796128 w 12192000"/>
              <a:gd name="connsiteY169" fmla="*/ 1976403 h 2237474"/>
              <a:gd name="connsiteX170" fmla="*/ 2756784 w 12192000"/>
              <a:gd name="connsiteY170" fmla="*/ 1985116 h 2237474"/>
              <a:gd name="connsiteX171" fmla="*/ 2748833 w 12192000"/>
              <a:gd name="connsiteY171" fmla="*/ 1986323 h 2237474"/>
              <a:gd name="connsiteX172" fmla="*/ 2748661 w 12192000"/>
              <a:gd name="connsiteY172" fmla="*/ 1986122 h 2237474"/>
              <a:gd name="connsiteX173" fmla="*/ 2740251 w 12192000"/>
              <a:gd name="connsiteY173" fmla="*/ 1986946 h 2237474"/>
              <a:gd name="connsiteX174" fmla="*/ 2718916 w 12192000"/>
              <a:gd name="connsiteY174" fmla="*/ 1990867 h 2237474"/>
              <a:gd name="connsiteX175" fmla="*/ 2713522 w 12192000"/>
              <a:gd name="connsiteY175" fmla="*/ 1990173 h 2237474"/>
              <a:gd name="connsiteX176" fmla="*/ 2680597 w 12192000"/>
              <a:gd name="connsiteY176" fmla="*/ 1984996 h 2237474"/>
              <a:gd name="connsiteX177" fmla="*/ 2578178 w 12192000"/>
              <a:gd name="connsiteY177" fmla="*/ 1990531 h 2237474"/>
              <a:gd name="connsiteX178" fmla="*/ 2476147 w 12192000"/>
              <a:gd name="connsiteY178" fmla="*/ 1998305 h 2237474"/>
              <a:gd name="connsiteX179" fmla="*/ 2373568 w 12192000"/>
              <a:gd name="connsiteY179" fmla="*/ 2003219 h 2237474"/>
              <a:gd name="connsiteX180" fmla="*/ 2321399 w 12192000"/>
              <a:gd name="connsiteY180" fmla="*/ 1989467 h 2237474"/>
              <a:gd name="connsiteX181" fmla="*/ 2315525 w 12192000"/>
              <a:gd name="connsiteY181" fmla="*/ 1989708 h 2237474"/>
              <a:gd name="connsiteX182" fmla="*/ 2300792 w 12192000"/>
              <a:gd name="connsiteY182" fmla="*/ 1994290 h 2237474"/>
              <a:gd name="connsiteX183" fmla="*/ 2295469 w 12192000"/>
              <a:gd name="connsiteY183" fmla="*/ 1996659 h 2237474"/>
              <a:gd name="connsiteX184" fmla="*/ 2287219 w 12192000"/>
              <a:gd name="connsiteY184" fmla="*/ 1998750 h 2237474"/>
              <a:gd name="connsiteX185" fmla="*/ 2286948 w 12192000"/>
              <a:gd name="connsiteY185" fmla="*/ 1998596 h 2237474"/>
              <a:gd name="connsiteX186" fmla="*/ 2243069 w 12192000"/>
              <a:gd name="connsiteY186" fmla="*/ 2015111 h 2237474"/>
              <a:gd name="connsiteX187" fmla="*/ 2186609 w 12192000"/>
              <a:gd name="connsiteY187" fmla="*/ 2008263 h 2237474"/>
              <a:gd name="connsiteX188" fmla="*/ 2164831 w 12192000"/>
              <a:gd name="connsiteY188" fmla="*/ 2010143 h 2237474"/>
              <a:gd name="connsiteX189" fmla="*/ 2152836 w 12192000"/>
              <a:gd name="connsiteY189" fmla="*/ 2010048 h 2237474"/>
              <a:gd name="connsiteX190" fmla="*/ 2117102 w 12192000"/>
              <a:gd name="connsiteY190" fmla="*/ 2023004 h 2237474"/>
              <a:gd name="connsiteX191" fmla="*/ 2111935 w 12192000"/>
              <a:gd name="connsiteY191" fmla="*/ 2023163 h 2237474"/>
              <a:gd name="connsiteX192" fmla="*/ 2089991 w 12192000"/>
              <a:gd name="connsiteY192" fmla="*/ 2034193 h 2237474"/>
              <a:gd name="connsiteX193" fmla="*/ 2058061 w 12192000"/>
              <a:gd name="connsiteY193" fmla="*/ 2047942 h 2237474"/>
              <a:gd name="connsiteX194" fmla="*/ 2055737 w 12192000"/>
              <a:gd name="connsiteY194" fmla="*/ 2047704 h 2237474"/>
              <a:gd name="connsiteX195" fmla="*/ 2042244 w 12192000"/>
              <a:gd name="connsiteY195" fmla="*/ 2055560 h 2237474"/>
              <a:gd name="connsiteX196" fmla="*/ 1976224 w 12192000"/>
              <a:gd name="connsiteY196" fmla="*/ 2074257 h 2237474"/>
              <a:gd name="connsiteX197" fmla="*/ 1877728 w 12192000"/>
              <a:gd name="connsiteY197" fmla="*/ 2101004 h 2237474"/>
              <a:gd name="connsiteX198" fmla="*/ 1759056 w 12192000"/>
              <a:gd name="connsiteY198" fmla="*/ 2125608 h 2237474"/>
              <a:gd name="connsiteX199" fmla="*/ 1637948 w 12192000"/>
              <a:gd name="connsiteY199" fmla="*/ 2172597 h 2237474"/>
              <a:gd name="connsiteX200" fmla="*/ 1434549 w 12192000"/>
              <a:gd name="connsiteY200" fmla="*/ 2234522 h 2237474"/>
              <a:gd name="connsiteX201" fmla="*/ 1398481 w 12192000"/>
              <a:gd name="connsiteY201" fmla="*/ 2237074 h 2237474"/>
              <a:gd name="connsiteX202" fmla="*/ 1398407 w 12192000"/>
              <a:gd name="connsiteY202" fmla="*/ 2237095 h 2237474"/>
              <a:gd name="connsiteX203" fmla="*/ 1370962 w 12192000"/>
              <a:gd name="connsiteY203" fmla="*/ 2237474 h 2237474"/>
              <a:gd name="connsiteX204" fmla="*/ 1356367 w 12192000"/>
              <a:gd name="connsiteY204" fmla="*/ 2235089 h 2237474"/>
              <a:gd name="connsiteX205" fmla="*/ 1324828 w 12192000"/>
              <a:gd name="connsiteY205" fmla="*/ 2231968 h 2237474"/>
              <a:gd name="connsiteX206" fmla="*/ 1297744 w 12192000"/>
              <a:gd name="connsiteY206" fmla="*/ 2235849 h 2237474"/>
              <a:gd name="connsiteX207" fmla="*/ 1286236 w 12192000"/>
              <a:gd name="connsiteY207" fmla="*/ 2233135 h 2237474"/>
              <a:gd name="connsiteX208" fmla="*/ 1283504 w 12192000"/>
              <a:gd name="connsiteY208" fmla="*/ 2233797 h 2237474"/>
              <a:gd name="connsiteX209" fmla="*/ 1279765 w 12192000"/>
              <a:gd name="connsiteY209" fmla="*/ 2229639 h 2237474"/>
              <a:gd name="connsiteX210" fmla="*/ 1195347 w 12192000"/>
              <a:gd name="connsiteY210" fmla="*/ 2212354 h 2237474"/>
              <a:gd name="connsiteX211" fmla="*/ 970251 w 12192000"/>
              <a:gd name="connsiteY211" fmla="*/ 2221029 h 2237474"/>
              <a:gd name="connsiteX212" fmla="*/ 812914 w 12192000"/>
              <a:gd name="connsiteY212" fmla="*/ 2202752 h 2237474"/>
              <a:gd name="connsiteX213" fmla="*/ 800195 w 12192000"/>
              <a:gd name="connsiteY213" fmla="*/ 2209407 h 2237474"/>
              <a:gd name="connsiteX214" fmla="*/ 784978 w 12192000"/>
              <a:gd name="connsiteY214" fmla="*/ 2212360 h 2237474"/>
              <a:gd name="connsiteX215" fmla="*/ 681987 w 12192000"/>
              <a:gd name="connsiteY215" fmla="*/ 2216757 h 2237474"/>
              <a:gd name="connsiteX216" fmla="*/ 669923 w 12192000"/>
              <a:gd name="connsiteY216" fmla="*/ 2211682 h 2237474"/>
              <a:gd name="connsiteX217" fmla="*/ 648680 w 12192000"/>
              <a:gd name="connsiteY217" fmla="*/ 2206229 h 2237474"/>
              <a:gd name="connsiteX218" fmla="*/ 597225 w 12192000"/>
              <a:gd name="connsiteY218" fmla="*/ 2180999 h 2237474"/>
              <a:gd name="connsiteX219" fmla="*/ 558449 w 12192000"/>
              <a:gd name="connsiteY219" fmla="*/ 2182346 h 2237474"/>
              <a:gd name="connsiteX220" fmla="*/ 550517 w 12192000"/>
              <a:gd name="connsiteY220" fmla="*/ 2182060 h 2237474"/>
              <a:gd name="connsiteX221" fmla="*/ 550309 w 12192000"/>
              <a:gd name="connsiteY221" fmla="*/ 2181825 h 2237474"/>
              <a:gd name="connsiteX222" fmla="*/ 541836 w 12192000"/>
              <a:gd name="connsiteY222" fmla="*/ 2181063 h 2237474"/>
              <a:gd name="connsiteX223" fmla="*/ 536057 w 12192000"/>
              <a:gd name="connsiteY223" fmla="*/ 2181537 h 2237474"/>
              <a:gd name="connsiteX224" fmla="*/ 520671 w 12192000"/>
              <a:gd name="connsiteY224" fmla="*/ 2180980 h 2237474"/>
              <a:gd name="connsiteX225" fmla="*/ 515024 w 12192000"/>
              <a:gd name="connsiteY225" fmla="*/ 2179258 h 2237474"/>
              <a:gd name="connsiteX226" fmla="*/ 512278 w 12192000"/>
              <a:gd name="connsiteY226" fmla="*/ 2176369 h 2237474"/>
              <a:gd name="connsiteX227" fmla="*/ 480419 w 12192000"/>
              <a:gd name="connsiteY227" fmla="*/ 2167807 h 2237474"/>
              <a:gd name="connsiteX228" fmla="*/ 413835 w 12192000"/>
              <a:gd name="connsiteY228" fmla="*/ 2156783 h 2237474"/>
              <a:gd name="connsiteX229" fmla="*/ 376513 w 12192000"/>
              <a:gd name="connsiteY229" fmla="*/ 2154014 h 2237474"/>
              <a:gd name="connsiteX230" fmla="*/ 273386 w 12192000"/>
              <a:gd name="connsiteY230" fmla="*/ 2142551 h 2237474"/>
              <a:gd name="connsiteX231" fmla="*/ 169207 w 12192000"/>
              <a:gd name="connsiteY231" fmla="*/ 2128100 h 2237474"/>
              <a:gd name="connsiteX232" fmla="*/ 93149 w 12192000"/>
              <a:gd name="connsiteY232" fmla="*/ 2105324 h 2237474"/>
              <a:gd name="connsiteX233" fmla="*/ 88109 w 12192000"/>
              <a:gd name="connsiteY233" fmla="*/ 2106704 h 2237474"/>
              <a:gd name="connsiteX234" fmla="*/ 80022 w 12192000"/>
              <a:gd name="connsiteY234" fmla="*/ 2107254 h 2237474"/>
              <a:gd name="connsiteX235" fmla="*/ 79717 w 12192000"/>
              <a:gd name="connsiteY235" fmla="*/ 2107046 h 2237474"/>
              <a:gd name="connsiteX236" fmla="*/ 72352 w 12192000"/>
              <a:gd name="connsiteY236" fmla="*/ 2107991 h 2237474"/>
              <a:gd name="connsiteX237" fmla="*/ 37645 w 12192000"/>
              <a:gd name="connsiteY237" fmla="*/ 2115401 h 2237474"/>
              <a:gd name="connsiteX238" fmla="*/ 4572 w 12192000"/>
              <a:gd name="connsiteY238" fmla="*/ 2111091 h 2237474"/>
              <a:gd name="connsiteX239" fmla="*/ 0 w 12192000"/>
              <a:gd name="connsiteY239" fmla="*/ 2110468 h 2237474"/>
              <a:gd name="connsiteX240" fmla="*/ 0 w 12192000"/>
              <a:gd name="connsiteY2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51332 w 12192000"/>
              <a:gd name="connsiteY151" fmla="*/ 1869854 h 2237474"/>
              <a:gd name="connsiteX152" fmla="*/ 3748155 w 12192000"/>
              <a:gd name="connsiteY152" fmla="*/ 1868903 h 2237474"/>
              <a:gd name="connsiteX153" fmla="*/ 3729530 w 12192000"/>
              <a:gd name="connsiteY153" fmla="*/ 1864513 h 2237474"/>
              <a:gd name="connsiteX154" fmla="*/ 3680177 w 12192000"/>
              <a:gd name="connsiteY154" fmla="*/ 1881552 h 2237474"/>
              <a:gd name="connsiteX155" fmla="*/ 3567259 w 12192000"/>
              <a:gd name="connsiteY155" fmla="*/ 1893482 h 2237474"/>
              <a:gd name="connsiteX156" fmla="*/ 3405770 w 12192000"/>
              <a:gd name="connsiteY156" fmla="*/ 1904591 h 2237474"/>
              <a:gd name="connsiteX157" fmla="*/ 3280097 w 12192000"/>
              <a:gd name="connsiteY157" fmla="*/ 1919610 h 2237474"/>
              <a:gd name="connsiteX158" fmla="*/ 3123424 w 12192000"/>
              <a:gd name="connsiteY158" fmla="*/ 1952930 h 2237474"/>
              <a:gd name="connsiteX159" fmla="*/ 3009910 w 12192000"/>
              <a:gd name="connsiteY159" fmla="*/ 1957866 h 2237474"/>
              <a:gd name="connsiteX160" fmla="*/ 2995934 w 12192000"/>
              <a:gd name="connsiteY160" fmla="*/ 1967085 h 2237474"/>
              <a:gd name="connsiteX161" fmla="*/ 2980071 w 12192000"/>
              <a:gd name="connsiteY161" fmla="*/ 1972988 h 2237474"/>
              <a:gd name="connsiteX162" fmla="*/ 2978094 w 12192000"/>
              <a:gd name="connsiteY162" fmla="*/ 1972369 h 2237474"/>
              <a:gd name="connsiteX163" fmla="*/ 2942858 w 12192000"/>
              <a:gd name="connsiteY163" fmla="*/ 1981367 h 2237474"/>
              <a:gd name="connsiteX164" fmla="*/ 2875436 w 12192000"/>
              <a:gd name="connsiteY164" fmla="*/ 1996977 h 2237474"/>
              <a:gd name="connsiteX165" fmla="*/ 2874892 w 12192000"/>
              <a:gd name="connsiteY165" fmla="*/ 1996085 h 2237474"/>
              <a:gd name="connsiteX166" fmla="*/ 2864145 w 12192000"/>
              <a:gd name="connsiteY166" fmla="*/ 1994061 h 2237474"/>
              <a:gd name="connsiteX167" fmla="*/ 2843662 w 12192000"/>
              <a:gd name="connsiteY167" fmla="*/ 1992498 h 2237474"/>
              <a:gd name="connsiteX168" fmla="*/ 2796128 w 12192000"/>
              <a:gd name="connsiteY168" fmla="*/ 1976403 h 2237474"/>
              <a:gd name="connsiteX169" fmla="*/ 2756784 w 12192000"/>
              <a:gd name="connsiteY169" fmla="*/ 1985116 h 2237474"/>
              <a:gd name="connsiteX170" fmla="*/ 2748833 w 12192000"/>
              <a:gd name="connsiteY170" fmla="*/ 1986323 h 2237474"/>
              <a:gd name="connsiteX171" fmla="*/ 2748661 w 12192000"/>
              <a:gd name="connsiteY171" fmla="*/ 1986122 h 2237474"/>
              <a:gd name="connsiteX172" fmla="*/ 2740251 w 12192000"/>
              <a:gd name="connsiteY172" fmla="*/ 1986946 h 2237474"/>
              <a:gd name="connsiteX173" fmla="*/ 2718916 w 12192000"/>
              <a:gd name="connsiteY173" fmla="*/ 1990867 h 2237474"/>
              <a:gd name="connsiteX174" fmla="*/ 2713522 w 12192000"/>
              <a:gd name="connsiteY174" fmla="*/ 1990173 h 2237474"/>
              <a:gd name="connsiteX175" fmla="*/ 2680597 w 12192000"/>
              <a:gd name="connsiteY175" fmla="*/ 1984996 h 2237474"/>
              <a:gd name="connsiteX176" fmla="*/ 2578178 w 12192000"/>
              <a:gd name="connsiteY176" fmla="*/ 1990531 h 2237474"/>
              <a:gd name="connsiteX177" fmla="*/ 2476147 w 12192000"/>
              <a:gd name="connsiteY177" fmla="*/ 1998305 h 2237474"/>
              <a:gd name="connsiteX178" fmla="*/ 2373568 w 12192000"/>
              <a:gd name="connsiteY178" fmla="*/ 2003219 h 2237474"/>
              <a:gd name="connsiteX179" fmla="*/ 2321399 w 12192000"/>
              <a:gd name="connsiteY179" fmla="*/ 1989467 h 2237474"/>
              <a:gd name="connsiteX180" fmla="*/ 2315525 w 12192000"/>
              <a:gd name="connsiteY180" fmla="*/ 1989708 h 2237474"/>
              <a:gd name="connsiteX181" fmla="*/ 2300792 w 12192000"/>
              <a:gd name="connsiteY181" fmla="*/ 1994290 h 2237474"/>
              <a:gd name="connsiteX182" fmla="*/ 2295469 w 12192000"/>
              <a:gd name="connsiteY182" fmla="*/ 1996659 h 2237474"/>
              <a:gd name="connsiteX183" fmla="*/ 2287219 w 12192000"/>
              <a:gd name="connsiteY183" fmla="*/ 1998750 h 2237474"/>
              <a:gd name="connsiteX184" fmla="*/ 2286948 w 12192000"/>
              <a:gd name="connsiteY184" fmla="*/ 1998596 h 2237474"/>
              <a:gd name="connsiteX185" fmla="*/ 2243069 w 12192000"/>
              <a:gd name="connsiteY185" fmla="*/ 2015111 h 2237474"/>
              <a:gd name="connsiteX186" fmla="*/ 2186609 w 12192000"/>
              <a:gd name="connsiteY186" fmla="*/ 2008263 h 2237474"/>
              <a:gd name="connsiteX187" fmla="*/ 2164831 w 12192000"/>
              <a:gd name="connsiteY187" fmla="*/ 2010143 h 2237474"/>
              <a:gd name="connsiteX188" fmla="*/ 2152836 w 12192000"/>
              <a:gd name="connsiteY188" fmla="*/ 2010048 h 2237474"/>
              <a:gd name="connsiteX189" fmla="*/ 2117102 w 12192000"/>
              <a:gd name="connsiteY189" fmla="*/ 2023004 h 2237474"/>
              <a:gd name="connsiteX190" fmla="*/ 2111935 w 12192000"/>
              <a:gd name="connsiteY190" fmla="*/ 2023163 h 2237474"/>
              <a:gd name="connsiteX191" fmla="*/ 2089991 w 12192000"/>
              <a:gd name="connsiteY191" fmla="*/ 2034193 h 2237474"/>
              <a:gd name="connsiteX192" fmla="*/ 2058061 w 12192000"/>
              <a:gd name="connsiteY192" fmla="*/ 2047942 h 2237474"/>
              <a:gd name="connsiteX193" fmla="*/ 2055737 w 12192000"/>
              <a:gd name="connsiteY193" fmla="*/ 2047704 h 2237474"/>
              <a:gd name="connsiteX194" fmla="*/ 2042244 w 12192000"/>
              <a:gd name="connsiteY194" fmla="*/ 2055560 h 2237474"/>
              <a:gd name="connsiteX195" fmla="*/ 1976224 w 12192000"/>
              <a:gd name="connsiteY195" fmla="*/ 2074257 h 2237474"/>
              <a:gd name="connsiteX196" fmla="*/ 1877728 w 12192000"/>
              <a:gd name="connsiteY196" fmla="*/ 2101004 h 2237474"/>
              <a:gd name="connsiteX197" fmla="*/ 1759056 w 12192000"/>
              <a:gd name="connsiteY197" fmla="*/ 2125608 h 2237474"/>
              <a:gd name="connsiteX198" fmla="*/ 1637948 w 12192000"/>
              <a:gd name="connsiteY198" fmla="*/ 2172597 h 2237474"/>
              <a:gd name="connsiteX199" fmla="*/ 1434549 w 12192000"/>
              <a:gd name="connsiteY199" fmla="*/ 2234522 h 2237474"/>
              <a:gd name="connsiteX200" fmla="*/ 1398481 w 12192000"/>
              <a:gd name="connsiteY200" fmla="*/ 2237074 h 2237474"/>
              <a:gd name="connsiteX201" fmla="*/ 1398407 w 12192000"/>
              <a:gd name="connsiteY201" fmla="*/ 2237095 h 2237474"/>
              <a:gd name="connsiteX202" fmla="*/ 1370962 w 12192000"/>
              <a:gd name="connsiteY202" fmla="*/ 2237474 h 2237474"/>
              <a:gd name="connsiteX203" fmla="*/ 1356367 w 12192000"/>
              <a:gd name="connsiteY203" fmla="*/ 2235089 h 2237474"/>
              <a:gd name="connsiteX204" fmla="*/ 1324828 w 12192000"/>
              <a:gd name="connsiteY204" fmla="*/ 2231968 h 2237474"/>
              <a:gd name="connsiteX205" fmla="*/ 1297744 w 12192000"/>
              <a:gd name="connsiteY205" fmla="*/ 2235849 h 2237474"/>
              <a:gd name="connsiteX206" fmla="*/ 1286236 w 12192000"/>
              <a:gd name="connsiteY206" fmla="*/ 2233135 h 2237474"/>
              <a:gd name="connsiteX207" fmla="*/ 1283504 w 12192000"/>
              <a:gd name="connsiteY207" fmla="*/ 2233797 h 2237474"/>
              <a:gd name="connsiteX208" fmla="*/ 1279765 w 12192000"/>
              <a:gd name="connsiteY208" fmla="*/ 2229639 h 2237474"/>
              <a:gd name="connsiteX209" fmla="*/ 1195347 w 12192000"/>
              <a:gd name="connsiteY209" fmla="*/ 2212354 h 2237474"/>
              <a:gd name="connsiteX210" fmla="*/ 970251 w 12192000"/>
              <a:gd name="connsiteY210" fmla="*/ 2221029 h 2237474"/>
              <a:gd name="connsiteX211" fmla="*/ 812914 w 12192000"/>
              <a:gd name="connsiteY211" fmla="*/ 2202752 h 2237474"/>
              <a:gd name="connsiteX212" fmla="*/ 800195 w 12192000"/>
              <a:gd name="connsiteY212" fmla="*/ 2209407 h 2237474"/>
              <a:gd name="connsiteX213" fmla="*/ 784978 w 12192000"/>
              <a:gd name="connsiteY213" fmla="*/ 2212360 h 2237474"/>
              <a:gd name="connsiteX214" fmla="*/ 681987 w 12192000"/>
              <a:gd name="connsiteY214" fmla="*/ 2216757 h 2237474"/>
              <a:gd name="connsiteX215" fmla="*/ 669923 w 12192000"/>
              <a:gd name="connsiteY215" fmla="*/ 2211682 h 2237474"/>
              <a:gd name="connsiteX216" fmla="*/ 648680 w 12192000"/>
              <a:gd name="connsiteY216" fmla="*/ 2206229 h 2237474"/>
              <a:gd name="connsiteX217" fmla="*/ 597225 w 12192000"/>
              <a:gd name="connsiteY217" fmla="*/ 2180999 h 2237474"/>
              <a:gd name="connsiteX218" fmla="*/ 558449 w 12192000"/>
              <a:gd name="connsiteY218" fmla="*/ 2182346 h 2237474"/>
              <a:gd name="connsiteX219" fmla="*/ 550517 w 12192000"/>
              <a:gd name="connsiteY219" fmla="*/ 2182060 h 2237474"/>
              <a:gd name="connsiteX220" fmla="*/ 550309 w 12192000"/>
              <a:gd name="connsiteY220" fmla="*/ 2181825 h 2237474"/>
              <a:gd name="connsiteX221" fmla="*/ 541836 w 12192000"/>
              <a:gd name="connsiteY221" fmla="*/ 2181063 h 2237474"/>
              <a:gd name="connsiteX222" fmla="*/ 536057 w 12192000"/>
              <a:gd name="connsiteY222" fmla="*/ 2181537 h 2237474"/>
              <a:gd name="connsiteX223" fmla="*/ 520671 w 12192000"/>
              <a:gd name="connsiteY223" fmla="*/ 2180980 h 2237474"/>
              <a:gd name="connsiteX224" fmla="*/ 515024 w 12192000"/>
              <a:gd name="connsiteY224" fmla="*/ 2179258 h 2237474"/>
              <a:gd name="connsiteX225" fmla="*/ 512278 w 12192000"/>
              <a:gd name="connsiteY225" fmla="*/ 2176369 h 2237474"/>
              <a:gd name="connsiteX226" fmla="*/ 480419 w 12192000"/>
              <a:gd name="connsiteY226" fmla="*/ 2167807 h 2237474"/>
              <a:gd name="connsiteX227" fmla="*/ 413835 w 12192000"/>
              <a:gd name="connsiteY227" fmla="*/ 2156783 h 2237474"/>
              <a:gd name="connsiteX228" fmla="*/ 376513 w 12192000"/>
              <a:gd name="connsiteY228" fmla="*/ 2154014 h 2237474"/>
              <a:gd name="connsiteX229" fmla="*/ 273386 w 12192000"/>
              <a:gd name="connsiteY229" fmla="*/ 2142551 h 2237474"/>
              <a:gd name="connsiteX230" fmla="*/ 169207 w 12192000"/>
              <a:gd name="connsiteY230" fmla="*/ 2128100 h 2237474"/>
              <a:gd name="connsiteX231" fmla="*/ 93149 w 12192000"/>
              <a:gd name="connsiteY231" fmla="*/ 2105324 h 2237474"/>
              <a:gd name="connsiteX232" fmla="*/ 88109 w 12192000"/>
              <a:gd name="connsiteY232" fmla="*/ 2106704 h 2237474"/>
              <a:gd name="connsiteX233" fmla="*/ 80022 w 12192000"/>
              <a:gd name="connsiteY233" fmla="*/ 2107254 h 2237474"/>
              <a:gd name="connsiteX234" fmla="*/ 79717 w 12192000"/>
              <a:gd name="connsiteY234" fmla="*/ 2107046 h 2237474"/>
              <a:gd name="connsiteX235" fmla="*/ 72352 w 12192000"/>
              <a:gd name="connsiteY235" fmla="*/ 2107991 h 2237474"/>
              <a:gd name="connsiteX236" fmla="*/ 37645 w 12192000"/>
              <a:gd name="connsiteY236" fmla="*/ 2115401 h 2237474"/>
              <a:gd name="connsiteX237" fmla="*/ 4572 w 12192000"/>
              <a:gd name="connsiteY237" fmla="*/ 2111091 h 2237474"/>
              <a:gd name="connsiteX238" fmla="*/ 0 w 12192000"/>
              <a:gd name="connsiteY238" fmla="*/ 2110468 h 2237474"/>
              <a:gd name="connsiteX239" fmla="*/ 0 w 12192000"/>
              <a:gd name="connsiteY23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51332 w 12192000"/>
              <a:gd name="connsiteY151" fmla="*/ 1869854 h 2237474"/>
              <a:gd name="connsiteX152" fmla="*/ 3729530 w 12192000"/>
              <a:gd name="connsiteY152" fmla="*/ 1864513 h 2237474"/>
              <a:gd name="connsiteX153" fmla="*/ 3680177 w 12192000"/>
              <a:gd name="connsiteY153" fmla="*/ 1881552 h 2237474"/>
              <a:gd name="connsiteX154" fmla="*/ 3567259 w 12192000"/>
              <a:gd name="connsiteY154" fmla="*/ 1893482 h 2237474"/>
              <a:gd name="connsiteX155" fmla="*/ 3405770 w 12192000"/>
              <a:gd name="connsiteY155" fmla="*/ 1904591 h 2237474"/>
              <a:gd name="connsiteX156" fmla="*/ 3280097 w 12192000"/>
              <a:gd name="connsiteY156" fmla="*/ 1919610 h 2237474"/>
              <a:gd name="connsiteX157" fmla="*/ 3123424 w 12192000"/>
              <a:gd name="connsiteY157" fmla="*/ 1952930 h 2237474"/>
              <a:gd name="connsiteX158" fmla="*/ 3009910 w 12192000"/>
              <a:gd name="connsiteY158" fmla="*/ 1957866 h 2237474"/>
              <a:gd name="connsiteX159" fmla="*/ 2995934 w 12192000"/>
              <a:gd name="connsiteY159" fmla="*/ 1967085 h 2237474"/>
              <a:gd name="connsiteX160" fmla="*/ 2980071 w 12192000"/>
              <a:gd name="connsiteY160" fmla="*/ 1972988 h 2237474"/>
              <a:gd name="connsiteX161" fmla="*/ 2978094 w 12192000"/>
              <a:gd name="connsiteY161" fmla="*/ 1972369 h 2237474"/>
              <a:gd name="connsiteX162" fmla="*/ 2942858 w 12192000"/>
              <a:gd name="connsiteY162" fmla="*/ 1981367 h 2237474"/>
              <a:gd name="connsiteX163" fmla="*/ 2875436 w 12192000"/>
              <a:gd name="connsiteY163" fmla="*/ 1996977 h 2237474"/>
              <a:gd name="connsiteX164" fmla="*/ 2874892 w 12192000"/>
              <a:gd name="connsiteY164" fmla="*/ 1996085 h 2237474"/>
              <a:gd name="connsiteX165" fmla="*/ 2864145 w 12192000"/>
              <a:gd name="connsiteY165" fmla="*/ 1994061 h 2237474"/>
              <a:gd name="connsiteX166" fmla="*/ 2843662 w 12192000"/>
              <a:gd name="connsiteY166" fmla="*/ 1992498 h 2237474"/>
              <a:gd name="connsiteX167" fmla="*/ 2796128 w 12192000"/>
              <a:gd name="connsiteY167" fmla="*/ 1976403 h 2237474"/>
              <a:gd name="connsiteX168" fmla="*/ 2756784 w 12192000"/>
              <a:gd name="connsiteY168" fmla="*/ 1985116 h 2237474"/>
              <a:gd name="connsiteX169" fmla="*/ 2748833 w 12192000"/>
              <a:gd name="connsiteY169" fmla="*/ 1986323 h 2237474"/>
              <a:gd name="connsiteX170" fmla="*/ 2748661 w 12192000"/>
              <a:gd name="connsiteY170" fmla="*/ 1986122 h 2237474"/>
              <a:gd name="connsiteX171" fmla="*/ 2740251 w 12192000"/>
              <a:gd name="connsiteY171" fmla="*/ 1986946 h 2237474"/>
              <a:gd name="connsiteX172" fmla="*/ 2718916 w 12192000"/>
              <a:gd name="connsiteY172" fmla="*/ 1990867 h 2237474"/>
              <a:gd name="connsiteX173" fmla="*/ 2713522 w 12192000"/>
              <a:gd name="connsiteY173" fmla="*/ 1990173 h 2237474"/>
              <a:gd name="connsiteX174" fmla="*/ 2680597 w 12192000"/>
              <a:gd name="connsiteY174" fmla="*/ 1984996 h 2237474"/>
              <a:gd name="connsiteX175" fmla="*/ 2578178 w 12192000"/>
              <a:gd name="connsiteY175" fmla="*/ 1990531 h 2237474"/>
              <a:gd name="connsiteX176" fmla="*/ 2476147 w 12192000"/>
              <a:gd name="connsiteY176" fmla="*/ 1998305 h 2237474"/>
              <a:gd name="connsiteX177" fmla="*/ 2373568 w 12192000"/>
              <a:gd name="connsiteY177" fmla="*/ 2003219 h 2237474"/>
              <a:gd name="connsiteX178" fmla="*/ 2321399 w 12192000"/>
              <a:gd name="connsiteY178" fmla="*/ 1989467 h 2237474"/>
              <a:gd name="connsiteX179" fmla="*/ 2315525 w 12192000"/>
              <a:gd name="connsiteY179" fmla="*/ 1989708 h 2237474"/>
              <a:gd name="connsiteX180" fmla="*/ 2300792 w 12192000"/>
              <a:gd name="connsiteY180" fmla="*/ 1994290 h 2237474"/>
              <a:gd name="connsiteX181" fmla="*/ 2295469 w 12192000"/>
              <a:gd name="connsiteY181" fmla="*/ 1996659 h 2237474"/>
              <a:gd name="connsiteX182" fmla="*/ 2287219 w 12192000"/>
              <a:gd name="connsiteY182" fmla="*/ 1998750 h 2237474"/>
              <a:gd name="connsiteX183" fmla="*/ 2286948 w 12192000"/>
              <a:gd name="connsiteY183" fmla="*/ 1998596 h 2237474"/>
              <a:gd name="connsiteX184" fmla="*/ 2243069 w 12192000"/>
              <a:gd name="connsiteY184" fmla="*/ 2015111 h 2237474"/>
              <a:gd name="connsiteX185" fmla="*/ 2186609 w 12192000"/>
              <a:gd name="connsiteY185" fmla="*/ 2008263 h 2237474"/>
              <a:gd name="connsiteX186" fmla="*/ 2164831 w 12192000"/>
              <a:gd name="connsiteY186" fmla="*/ 2010143 h 2237474"/>
              <a:gd name="connsiteX187" fmla="*/ 2152836 w 12192000"/>
              <a:gd name="connsiteY187" fmla="*/ 2010048 h 2237474"/>
              <a:gd name="connsiteX188" fmla="*/ 2117102 w 12192000"/>
              <a:gd name="connsiteY188" fmla="*/ 2023004 h 2237474"/>
              <a:gd name="connsiteX189" fmla="*/ 2111935 w 12192000"/>
              <a:gd name="connsiteY189" fmla="*/ 2023163 h 2237474"/>
              <a:gd name="connsiteX190" fmla="*/ 2089991 w 12192000"/>
              <a:gd name="connsiteY190" fmla="*/ 2034193 h 2237474"/>
              <a:gd name="connsiteX191" fmla="*/ 2058061 w 12192000"/>
              <a:gd name="connsiteY191" fmla="*/ 2047942 h 2237474"/>
              <a:gd name="connsiteX192" fmla="*/ 2055737 w 12192000"/>
              <a:gd name="connsiteY192" fmla="*/ 2047704 h 2237474"/>
              <a:gd name="connsiteX193" fmla="*/ 2042244 w 12192000"/>
              <a:gd name="connsiteY193" fmla="*/ 2055560 h 2237474"/>
              <a:gd name="connsiteX194" fmla="*/ 1976224 w 12192000"/>
              <a:gd name="connsiteY194" fmla="*/ 2074257 h 2237474"/>
              <a:gd name="connsiteX195" fmla="*/ 1877728 w 12192000"/>
              <a:gd name="connsiteY195" fmla="*/ 2101004 h 2237474"/>
              <a:gd name="connsiteX196" fmla="*/ 1759056 w 12192000"/>
              <a:gd name="connsiteY196" fmla="*/ 2125608 h 2237474"/>
              <a:gd name="connsiteX197" fmla="*/ 1637948 w 12192000"/>
              <a:gd name="connsiteY197" fmla="*/ 2172597 h 2237474"/>
              <a:gd name="connsiteX198" fmla="*/ 1434549 w 12192000"/>
              <a:gd name="connsiteY198" fmla="*/ 2234522 h 2237474"/>
              <a:gd name="connsiteX199" fmla="*/ 1398481 w 12192000"/>
              <a:gd name="connsiteY199" fmla="*/ 2237074 h 2237474"/>
              <a:gd name="connsiteX200" fmla="*/ 1398407 w 12192000"/>
              <a:gd name="connsiteY200" fmla="*/ 2237095 h 2237474"/>
              <a:gd name="connsiteX201" fmla="*/ 1370962 w 12192000"/>
              <a:gd name="connsiteY201" fmla="*/ 2237474 h 2237474"/>
              <a:gd name="connsiteX202" fmla="*/ 1356367 w 12192000"/>
              <a:gd name="connsiteY202" fmla="*/ 2235089 h 2237474"/>
              <a:gd name="connsiteX203" fmla="*/ 1324828 w 12192000"/>
              <a:gd name="connsiteY203" fmla="*/ 2231968 h 2237474"/>
              <a:gd name="connsiteX204" fmla="*/ 1297744 w 12192000"/>
              <a:gd name="connsiteY204" fmla="*/ 2235849 h 2237474"/>
              <a:gd name="connsiteX205" fmla="*/ 1286236 w 12192000"/>
              <a:gd name="connsiteY205" fmla="*/ 2233135 h 2237474"/>
              <a:gd name="connsiteX206" fmla="*/ 1283504 w 12192000"/>
              <a:gd name="connsiteY206" fmla="*/ 2233797 h 2237474"/>
              <a:gd name="connsiteX207" fmla="*/ 1279765 w 12192000"/>
              <a:gd name="connsiteY207" fmla="*/ 2229639 h 2237474"/>
              <a:gd name="connsiteX208" fmla="*/ 1195347 w 12192000"/>
              <a:gd name="connsiteY208" fmla="*/ 2212354 h 2237474"/>
              <a:gd name="connsiteX209" fmla="*/ 970251 w 12192000"/>
              <a:gd name="connsiteY209" fmla="*/ 2221029 h 2237474"/>
              <a:gd name="connsiteX210" fmla="*/ 812914 w 12192000"/>
              <a:gd name="connsiteY210" fmla="*/ 2202752 h 2237474"/>
              <a:gd name="connsiteX211" fmla="*/ 800195 w 12192000"/>
              <a:gd name="connsiteY211" fmla="*/ 2209407 h 2237474"/>
              <a:gd name="connsiteX212" fmla="*/ 784978 w 12192000"/>
              <a:gd name="connsiteY212" fmla="*/ 2212360 h 2237474"/>
              <a:gd name="connsiteX213" fmla="*/ 681987 w 12192000"/>
              <a:gd name="connsiteY213" fmla="*/ 2216757 h 2237474"/>
              <a:gd name="connsiteX214" fmla="*/ 669923 w 12192000"/>
              <a:gd name="connsiteY214" fmla="*/ 2211682 h 2237474"/>
              <a:gd name="connsiteX215" fmla="*/ 648680 w 12192000"/>
              <a:gd name="connsiteY215" fmla="*/ 2206229 h 2237474"/>
              <a:gd name="connsiteX216" fmla="*/ 597225 w 12192000"/>
              <a:gd name="connsiteY216" fmla="*/ 2180999 h 2237474"/>
              <a:gd name="connsiteX217" fmla="*/ 558449 w 12192000"/>
              <a:gd name="connsiteY217" fmla="*/ 2182346 h 2237474"/>
              <a:gd name="connsiteX218" fmla="*/ 550517 w 12192000"/>
              <a:gd name="connsiteY218" fmla="*/ 2182060 h 2237474"/>
              <a:gd name="connsiteX219" fmla="*/ 550309 w 12192000"/>
              <a:gd name="connsiteY219" fmla="*/ 2181825 h 2237474"/>
              <a:gd name="connsiteX220" fmla="*/ 541836 w 12192000"/>
              <a:gd name="connsiteY220" fmla="*/ 2181063 h 2237474"/>
              <a:gd name="connsiteX221" fmla="*/ 536057 w 12192000"/>
              <a:gd name="connsiteY221" fmla="*/ 2181537 h 2237474"/>
              <a:gd name="connsiteX222" fmla="*/ 520671 w 12192000"/>
              <a:gd name="connsiteY222" fmla="*/ 2180980 h 2237474"/>
              <a:gd name="connsiteX223" fmla="*/ 515024 w 12192000"/>
              <a:gd name="connsiteY223" fmla="*/ 2179258 h 2237474"/>
              <a:gd name="connsiteX224" fmla="*/ 512278 w 12192000"/>
              <a:gd name="connsiteY224" fmla="*/ 2176369 h 2237474"/>
              <a:gd name="connsiteX225" fmla="*/ 480419 w 12192000"/>
              <a:gd name="connsiteY225" fmla="*/ 2167807 h 2237474"/>
              <a:gd name="connsiteX226" fmla="*/ 413835 w 12192000"/>
              <a:gd name="connsiteY226" fmla="*/ 2156783 h 2237474"/>
              <a:gd name="connsiteX227" fmla="*/ 376513 w 12192000"/>
              <a:gd name="connsiteY227" fmla="*/ 2154014 h 2237474"/>
              <a:gd name="connsiteX228" fmla="*/ 273386 w 12192000"/>
              <a:gd name="connsiteY228" fmla="*/ 2142551 h 2237474"/>
              <a:gd name="connsiteX229" fmla="*/ 169207 w 12192000"/>
              <a:gd name="connsiteY229" fmla="*/ 2128100 h 2237474"/>
              <a:gd name="connsiteX230" fmla="*/ 93149 w 12192000"/>
              <a:gd name="connsiteY230" fmla="*/ 2105324 h 2237474"/>
              <a:gd name="connsiteX231" fmla="*/ 88109 w 12192000"/>
              <a:gd name="connsiteY231" fmla="*/ 2106704 h 2237474"/>
              <a:gd name="connsiteX232" fmla="*/ 80022 w 12192000"/>
              <a:gd name="connsiteY232" fmla="*/ 2107254 h 2237474"/>
              <a:gd name="connsiteX233" fmla="*/ 79717 w 12192000"/>
              <a:gd name="connsiteY233" fmla="*/ 2107046 h 2237474"/>
              <a:gd name="connsiteX234" fmla="*/ 72352 w 12192000"/>
              <a:gd name="connsiteY234" fmla="*/ 2107991 h 2237474"/>
              <a:gd name="connsiteX235" fmla="*/ 37645 w 12192000"/>
              <a:gd name="connsiteY235" fmla="*/ 2115401 h 2237474"/>
              <a:gd name="connsiteX236" fmla="*/ 4572 w 12192000"/>
              <a:gd name="connsiteY236" fmla="*/ 2111091 h 2237474"/>
              <a:gd name="connsiteX237" fmla="*/ 0 w 12192000"/>
              <a:gd name="connsiteY237" fmla="*/ 2110468 h 2237474"/>
              <a:gd name="connsiteX238" fmla="*/ 0 w 12192000"/>
              <a:gd name="connsiteY23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29530 w 12192000"/>
              <a:gd name="connsiteY151" fmla="*/ 1864513 h 2237474"/>
              <a:gd name="connsiteX152" fmla="*/ 3680177 w 12192000"/>
              <a:gd name="connsiteY152" fmla="*/ 1881552 h 2237474"/>
              <a:gd name="connsiteX153" fmla="*/ 3567259 w 12192000"/>
              <a:gd name="connsiteY153" fmla="*/ 1893482 h 2237474"/>
              <a:gd name="connsiteX154" fmla="*/ 3405770 w 12192000"/>
              <a:gd name="connsiteY154" fmla="*/ 1904591 h 2237474"/>
              <a:gd name="connsiteX155" fmla="*/ 3280097 w 12192000"/>
              <a:gd name="connsiteY155" fmla="*/ 1919610 h 2237474"/>
              <a:gd name="connsiteX156" fmla="*/ 3123424 w 12192000"/>
              <a:gd name="connsiteY156" fmla="*/ 1952930 h 2237474"/>
              <a:gd name="connsiteX157" fmla="*/ 3009910 w 12192000"/>
              <a:gd name="connsiteY157" fmla="*/ 1957866 h 2237474"/>
              <a:gd name="connsiteX158" fmla="*/ 2995934 w 12192000"/>
              <a:gd name="connsiteY158" fmla="*/ 1967085 h 2237474"/>
              <a:gd name="connsiteX159" fmla="*/ 2980071 w 12192000"/>
              <a:gd name="connsiteY159" fmla="*/ 1972988 h 2237474"/>
              <a:gd name="connsiteX160" fmla="*/ 2978094 w 12192000"/>
              <a:gd name="connsiteY160" fmla="*/ 1972369 h 2237474"/>
              <a:gd name="connsiteX161" fmla="*/ 2942858 w 12192000"/>
              <a:gd name="connsiteY161" fmla="*/ 1981367 h 2237474"/>
              <a:gd name="connsiteX162" fmla="*/ 2875436 w 12192000"/>
              <a:gd name="connsiteY162" fmla="*/ 1996977 h 2237474"/>
              <a:gd name="connsiteX163" fmla="*/ 2874892 w 12192000"/>
              <a:gd name="connsiteY163" fmla="*/ 1996085 h 2237474"/>
              <a:gd name="connsiteX164" fmla="*/ 2864145 w 12192000"/>
              <a:gd name="connsiteY164" fmla="*/ 1994061 h 2237474"/>
              <a:gd name="connsiteX165" fmla="*/ 2843662 w 12192000"/>
              <a:gd name="connsiteY165" fmla="*/ 1992498 h 2237474"/>
              <a:gd name="connsiteX166" fmla="*/ 2796128 w 12192000"/>
              <a:gd name="connsiteY166" fmla="*/ 1976403 h 2237474"/>
              <a:gd name="connsiteX167" fmla="*/ 2756784 w 12192000"/>
              <a:gd name="connsiteY167" fmla="*/ 1985116 h 2237474"/>
              <a:gd name="connsiteX168" fmla="*/ 2748833 w 12192000"/>
              <a:gd name="connsiteY168" fmla="*/ 1986323 h 2237474"/>
              <a:gd name="connsiteX169" fmla="*/ 2748661 w 12192000"/>
              <a:gd name="connsiteY169" fmla="*/ 1986122 h 2237474"/>
              <a:gd name="connsiteX170" fmla="*/ 2740251 w 12192000"/>
              <a:gd name="connsiteY170" fmla="*/ 1986946 h 2237474"/>
              <a:gd name="connsiteX171" fmla="*/ 2718916 w 12192000"/>
              <a:gd name="connsiteY171" fmla="*/ 1990867 h 2237474"/>
              <a:gd name="connsiteX172" fmla="*/ 2713522 w 12192000"/>
              <a:gd name="connsiteY172" fmla="*/ 1990173 h 2237474"/>
              <a:gd name="connsiteX173" fmla="*/ 2680597 w 12192000"/>
              <a:gd name="connsiteY173" fmla="*/ 1984996 h 2237474"/>
              <a:gd name="connsiteX174" fmla="*/ 2578178 w 12192000"/>
              <a:gd name="connsiteY174" fmla="*/ 1990531 h 2237474"/>
              <a:gd name="connsiteX175" fmla="*/ 2476147 w 12192000"/>
              <a:gd name="connsiteY175" fmla="*/ 1998305 h 2237474"/>
              <a:gd name="connsiteX176" fmla="*/ 2373568 w 12192000"/>
              <a:gd name="connsiteY176" fmla="*/ 2003219 h 2237474"/>
              <a:gd name="connsiteX177" fmla="*/ 2321399 w 12192000"/>
              <a:gd name="connsiteY177" fmla="*/ 1989467 h 2237474"/>
              <a:gd name="connsiteX178" fmla="*/ 2315525 w 12192000"/>
              <a:gd name="connsiteY178" fmla="*/ 1989708 h 2237474"/>
              <a:gd name="connsiteX179" fmla="*/ 2300792 w 12192000"/>
              <a:gd name="connsiteY179" fmla="*/ 1994290 h 2237474"/>
              <a:gd name="connsiteX180" fmla="*/ 2295469 w 12192000"/>
              <a:gd name="connsiteY180" fmla="*/ 1996659 h 2237474"/>
              <a:gd name="connsiteX181" fmla="*/ 2287219 w 12192000"/>
              <a:gd name="connsiteY181" fmla="*/ 1998750 h 2237474"/>
              <a:gd name="connsiteX182" fmla="*/ 2286948 w 12192000"/>
              <a:gd name="connsiteY182" fmla="*/ 1998596 h 2237474"/>
              <a:gd name="connsiteX183" fmla="*/ 2243069 w 12192000"/>
              <a:gd name="connsiteY183" fmla="*/ 2015111 h 2237474"/>
              <a:gd name="connsiteX184" fmla="*/ 2186609 w 12192000"/>
              <a:gd name="connsiteY184" fmla="*/ 2008263 h 2237474"/>
              <a:gd name="connsiteX185" fmla="*/ 2164831 w 12192000"/>
              <a:gd name="connsiteY185" fmla="*/ 2010143 h 2237474"/>
              <a:gd name="connsiteX186" fmla="*/ 2152836 w 12192000"/>
              <a:gd name="connsiteY186" fmla="*/ 2010048 h 2237474"/>
              <a:gd name="connsiteX187" fmla="*/ 2117102 w 12192000"/>
              <a:gd name="connsiteY187" fmla="*/ 2023004 h 2237474"/>
              <a:gd name="connsiteX188" fmla="*/ 2111935 w 12192000"/>
              <a:gd name="connsiteY188" fmla="*/ 2023163 h 2237474"/>
              <a:gd name="connsiteX189" fmla="*/ 2089991 w 12192000"/>
              <a:gd name="connsiteY189" fmla="*/ 2034193 h 2237474"/>
              <a:gd name="connsiteX190" fmla="*/ 2058061 w 12192000"/>
              <a:gd name="connsiteY190" fmla="*/ 2047942 h 2237474"/>
              <a:gd name="connsiteX191" fmla="*/ 2055737 w 12192000"/>
              <a:gd name="connsiteY191" fmla="*/ 2047704 h 2237474"/>
              <a:gd name="connsiteX192" fmla="*/ 2042244 w 12192000"/>
              <a:gd name="connsiteY192" fmla="*/ 2055560 h 2237474"/>
              <a:gd name="connsiteX193" fmla="*/ 1976224 w 12192000"/>
              <a:gd name="connsiteY193" fmla="*/ 2074257 h 2237474"/>
              <a:gd name="connsiteX194" fmla="*/ 1877728 w 12192000"/>
              <a:gd name="connsiteY194" fmla="*/ 2101004 h 2237474"/>
              <a:gd name="connsiteX195" fmla="*/ 1759056 w 12192000"/>
              <a:gd name="connsiteY195" fmla="*/ 2125608 h 2237474"/>
              <a:gd name="connsiteX196" fmla="*/ 1637948 w 12192000"/>
              <a:gd name="connsiteY196" fmla="*/ 2172597 h 2237474"/>
              <a:gd name="connsiteX197" fmla="*/ 1434549 w 12192000"/>
              <a:gd name="connsiteY197" fmla="*/ 2234522 h 2237474"/>
              <a:gd name="connsiteX198" fmla="*/ 1398481 w 12192000"/>
              <a:gd name="connsiteY198" fmla="*/ 2237074 h 2237474"/>
              <a:gd name="connsiteX199" fmla="*/ 1398407 w 12192000"/>
              <a:gd name="connsiteY199" fmla="*/ 2237095 h 2237474"/>
              <a:gd name="connsiteX200" fmla="*/ 1370962 w 12192000"/>
              <a:gd name="connsiteY200" fmla="*/ 2237474 h 2237474"/>
              <a:gd name="connsiteX201" fmla="*/ 1356367 w 12192000"/>
              <a:gd name="connsiteY201" fmla="*/ 2235089 h 2237474"/>
              <a:gd name="connsiteX202" fmla="*/ 1324828 w 12192000"/>
              <a:gd name="connsiteY202" fmla="*/ 2231968 h 2237474"/>
              <a:gd name="connsiteX203" fmla="*/ 1297744 w 12192000"/>
              <a:gd name="connsiteY203" fmla="*/ 2235849 h 2237474"/>
              <a:gd name="connsiteX204" fmla="*/ 1286236 w 12192000"/>
              <a:gd name="connsiteY204" fmla="*/ 2233135 h 2237474"/>
              <a:gd name="connsiteX205" fmla="*/ 1283504 w 12192000"/>
              <a:gd name="connsiteY205" fmla="*/ 2233797 h 2237474"/>
              <a:gd name="connsiteX206" fmla="*/ 1279765 w 12192000"/>
              <a:gd name="connsiteY206" fmla="*/ 2229639 h 2237474"/>
              <a:gd name="connsiteX207" fmla="*/ 1195347 w 12192000"/>
              <a:gd name="connsiteY207" fmla="*/ 2212354 h 2237474"/>
              <a:gd name="connsiteX208" fmla="*/ 970251 w 12192000"/>
              <a:gd name="connsiteY208" fmla="*/ 2221029 h 2237474"/>
              <a:gd name="connsiteX209" fmla="*/ 812914 w 12192000"/>
              <a:gd name="connsiteY209" fmla="*/ 2202752 h 2237474"/>
              <a:gd name="connsiteX210" fmla="*/ 800195 w 12192000"/>
              <a:gd name="connsiteY210" fmla="*/ 2209407 h 2237474"/>
              <a:gd name="connsiteX211" fmla="*/ 784978 w 12192000"/>
              <a:gd name="connsiteY211" fmla="*/ 2212360 h 2237474"/>
              <a:gd name="connsiteX212" fmla="*/ 681987 w 12192000"/>
              <a:gd name="connsiteY212" fmla="*/ 2216757 h 2237474"/>
              <a:gd name="connsiteX213" fmla="*/ 669923 w 12192000"/>
              <a:gd name="connsiteY213" fmla="*/ 2211682 h 2237474"/>
              <a:gd name="connsiteX214" fmla="*/ 648680 w 12192000"/>
              <a:gd name="connsiteY214" fmla="*/ 2206229 h 2237474"/>
              <a:gd name="connsiteX215" fmla="*/ 597225 w 12192000"/>
              <a:gd name="connsiteY215" fmla="*/ 2180999 h 2237474"/>
              <a:gd name="connsiteX216" fmla="*/ 558449 w 12192000"/>
              <a:gd name="connsiteY216" fmla="*/ 2182346 h 2237474"/>
              <a:gd name="connsiteX217" fmla="*/ 550517 w 12192000"/>
              <a:gd name="connsiteY217" fmla="*/ 2182060 h 2237474"/>
              <a:gd name="connsiteX218" fmla="*/ 550309 w 12192000"/>
              <a:gd name="connsiteY218" fmla="*/ 2181825 h 2237474"/>
              <a:gd name="connsiteX219" fmla="*/ 541836 w 12192000"/>
              <a:gd name="connsiteY219" fmla="*/ 2181063 h 2237474"/>
              <a:gd name="connsiteX220" fmla="*/ 536057 w 12192000"/>
              <a:gd name="connsiteY220" fmla="*/ 2181537 h 2237474"/>
              <a:gd name="connsiteX221" fmla="*/ 520671 w 12192000"/>
              <a:gd name="connsiteY221" fmla="*/ 2180980 h 2237474"/>
              <a:gd name="connsiteX222" fmla="*/ 515024 w 12192000"/>
              <a:gd name="connsiteY222" fmla="*/ 2179258 h 2237474"/>
              <a:gd name="connsiteX223" fmla="*/ 512278 w 12192000"/>
              <a:gd name="connsiteY223" fmla="*/ 2176369 h 2237474"/>
              <a:gd name="connsiteX224" fmla="*/ 480419 w 12192000"/>
              <a:gd name="connsiteY224" fmla="*/ 2167807 h 2237474"/>
              <a:gd name="connsiteX225" fmla="*/ 413835 w 12192000"/>
              <a:gd name="connsiteY225" fmla="*/ 2156783 h 2237474"/>
              <a:gd name="connsiteX226" fmla="*/ 376513 w 12192000"/>
              <a:gd name="connsiteY226" fmla="*/ 2154014 h 2237474"/>
              <a:gd name="connsiteX227" fmla="*/ 273386 w 12192000"/>
              <a:gd name="connsiteY227" fmla="*/ 2142551 h 2237474"/>
              <a:gd name="connsiteX228" fmla="*/ 169207 w 12192000"/>
              <a:gd name="connsiteY228" fmla="*/ 2128100 h 2237474"/>
              <a:gd name="connsiteX229" fmla="*/ 93149 w 12192000"/>
              <a:gd name="connsiteY229" fmla="*/ 2105324 h 2237474"/>
              <a:gd name="connsiteX230" fmla="*/ 88109 w 12192000"/>
              <a:gd name="connsiteY230" fmla="*/ 2106704 h 2237474"/>
              <a:gd name="connsiteX231" fmla="*/ 80022 w 12192000"/>
              <a:gd name="connsiteY231" fmla="*/ 2107254 h 2237474"/>
              <a:gd name="connsiteX232" fmla="*/ 79717 w 12192000"/>
              <a:gd name="connsiteY232" fmla="*/ 2107046 h 2237474"/>
              <a:gd name="connsiteX233" fmla="*/ 72352 w 12192000"/>
              <a:gd name="connsiteY233" fmla="*/ 2107991 h 2237474"/>
              <a:gd name="connsiteX234" fmla="*/ 37645 w 12192000"/>
              <a:gd name="connsiteY234" fmla="*/ 2115401 h 2237474"/>
              <a:gd name="connsiteX235" fmla="*/ 4572 w 12192000"/>
              <a:gd name="connsiteY235" fmla="*/ 2111091 h 2237474"/>
              <a:gd name="connsiteX236" fmla="*/ 0 w 12192000"/>
              <a:gd name="connsiteY236" fmla="*/ 2110468 h 2237474"/>
              <a:gd name="connsiteX237" fmla="*/ 0 w 12192000"/>
              <a:gd name="connsiteY23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29530 w 12192000"/>
              <a:gd name="connsiteY150" fmla="*/ 1864513 h 2237474"/>
              <a:gd name="connsiteX151" fmla="*/ 3680177 w 12192000"/>
              <a:gd name="connsiteY151" fmla="*/ 1881552 h 2237474"/>
              <a:gd name="connsiteX152" fmla="*/ 3567259 w 12192000"/>
              <a:gd name="connsiteY152" fmla="*/ 1893482 h 2237474"/>
              <a:gd name="connsiteX153" fmla="*/ 3405770 w 12192000"/>
              <a:gd name="connsiteY153" fmla="*/ 1904591 h 2237474"/>
              <a:gd name="connsiteX154" fmla="*/ 3280097 w 12192000"/>
              <a:gd name="connsiteY154" fmla="*/ 1919610 h 2237474"/>
              <a:gd name="connsiteX155" fmla="*/ 3123424 w 12192000"/>
              <a:gd name="connsiteY155" fmla="*/ 1952930 h 2237474"/>
              <a:gd name="connsiteX156" fmla="*/ 3009910 w 12192000"/>
              <a:gd name="connsiteY156" fmla="*/ 1957866 h 2237474"/>
              <a:gd name="connsiteX157" fmla="*/ 2995934 w 12192000"/>
              <a:gd name="connsiteY157" fmla="*/ 1967085 h 2237474"/>
              <a:gd name="connsiteX158" fmla="*/ 2980071 w 12192000"/>
              <a:gd name="connsiteY158" fmla="*/ 1972988 h 2237474"/>
              <a:gd name="connsiteX159" fmla="*/ 2978094 w 12192000"/>
              <a:gd name="connsiteY159" fmla="*/ 1972369 h 2237474"/>
              <a:gd name="connsiteX160" fmla="*/ 2942858 w 12192000"/>
              <a:gd name="connsiteY160" fmla="*/ 1981367 h 2237474"/>
              <a:gd name="connsiteX161" fmla="*/ 2875436 w 12192000"/>
              <a:gd name="connsiteY161" fmla="*/ 1996977 h 2237474"/>
              <a:gd name="connsiteX162" fmla="*/ 2874892 w 12192000"/>
              <a:gd name="connsiteY162" fmla="*/ 1996085 h 2237474"/>
              <a:gd name="connsiteX163" fmla="*/ 2864145 w 12192000"/>
              <a:gd name="connsiteY163" fmla="*/ 1994061 h 2237474"/>
              <a:gd name="connsiteX164" fmla="*/ 2843662 w 12192000"/>
              <a:gd name="connsiteY164" fmla="*/ 1992498 h 2237474"/>
              <a:gd name="connsiteX165" fmla="*/ 2796128 w 12192000"/>
              <a:gd name="connsiteY165" fmla="*/ 1976403 h 2237474"/>
              <a:gd name="connsiteX166" fmla="*/ 2756784 w 12192000"/>
              <a:gd name="connsiteY166" fmla="*/ 1985116 h 2237474"/>
              <a:gd name="connsiteX167" fmla="*/ 2748833 w 12192000"/>
              <a:gd name="connsiteY167" fmla="*/ 1986323 h 2237474"/>
              <a:gd name="connsiteX168" fmla="*/ 2748661 w 12192000"/>
              <a:gd name="connsiteY168" fmla="*/ 1986122 h 2237474"/>
              <a:gd name="connsiteX169" fmla="*/ 2740251 w 12192000"/>
              <a:gd name="connsiteY169" fmla="*/ 1986946 h 2237474"/>
              <a:gd name="connsiteX170" fmla="*/ 2718916 w 12192000"/>
              <a:gd name="connsiteY170" fmla="*/ 1990867 h 2237474"/>
              <a:gd name="connsiteX171" fmla="*/ 2713522 w 12192000"/>
              <a:gd name="connsiteY171" fmla="*/ 1990173 h 2237474"/>
              <a:gd name="connsiteX172" fmla="*/ 2680597 w 12192000"/>
              <a:gd name="connsiteY172" fmla="*/ 1984996 h 2237474"/>
              <a:gd name="connsiteX173" fmla="*/ 2578178 w 12192000"/>
              <a:gd name="connsiteY173" fmla="*/ 1990531 h 2237474"/>
              <a:gd name="connsiteX174" fmla="*/ 2476147 w 12192000"/>
              <a:gd name="connsiteY174" fmla="*/ 1998305 h 2237474"/>
              <a:gd name="connsiteX175" fmla="*/ 2373568 w 12192000"/>
              <a:gd name="connsiteY175" fmla="*/ 2003219 h 2237474"/>
              <a:gd name="connsiteX176" fmla="*/ 2321399 w 12192000"/>
              <a:gd name="connsiteY176" fmla="*/ 1989467 h 2237474"/>
              <a:gd name="connsiteX177" fmla="*/ 2315525 w 12192000"/>
              <a:gd name="connsiteY177" fmla="*/ 1989708 h 2237474"/>
              <a:gd name="connsiteX178" fmla="*/ 2300792 w 12192000"/>
              <a:gd name="connsiteY178" fmla="*/ 1994290 h 2237474"/>
              <a:gd name="connsiteX179" fmla="*/ 2295469 w 12192000"/>
              <a:gd name="connsiteY179" fmla="*/ 1996659 h 2237474"/>
              <a:gd name="connsiteX180" fmla="*/ 2287219 w 12192000"/>
              <a:gd name="connsiteY180" fmla="*/ 1998750 h 2237474"/>
              <a:gd name="connsiteX181" fmla="*/ 2286948 w 12192000"/>
              <a:gd name="connsiteY181" fmla="*/ 1998596 h 2237474"/>
              <a:gd name="connsiteX182" fmla="*/ 2243069 w 12192000"/>
              <a:gd name="connsiteY182" fmla="*/ 2015111 h 2237474"/>
              <a:gd name="connsiteX183" fmla="*/ 2186609 w 12192000"/>
              <a:gd name="connsiteY183" fmla="*/ 2008263 h 2237474"/>
              <a:gd name="connsiteX184" fmla="*/ 2164831 w 12192000"/>
              <a:gd name="connsiteY184" fmla="*/ 2010143 h 2237474"/>
              <a:gd name="connsiteX185" fmla="*/ 2152836 w 12192000"/>
              <a:gd name="connsiteY185" fmla="*/ 2010048 h 2237474"/>
              <a:gd name="connsiteX186" fmla="*/ 2117102 w 12192000"/>
              <a:gd name="connsiteY186" fmla="*/ 2023004 h 2237474"/>
              <a:gd name="connsiteX187" fmla="*/ 2111935 w 12192000"/>
              <a:gd name="connsiteY187" fmla="*/ 2023163 h 2237474"/>
              <a:gd name="connsiteX188" fmla="*/ 2089991 w 12192000"/>
              <a:gd name="connsiteY188" fmla="*/ 2034193 h 2237474"/>
              <a:gd name="connsiteX189" fmla="*/ 2058061 w 12192000"/>
              <a:gd name="connsiteY189" fmla="*/ 2047942 h 2237474"/>
              <a:gd name="connsiteX190" fmla="*/ 2055737 w 12192000"/>
              <a:gd name="connsiteY190" fmla="*/ 2047704 h 2237474"/>
              <a:gd name="connsiteX191" fmla="*/ 2042244 w 12192000"/>
              <a:gd name="connsiteY191" fmla="*/ 2055560 h 2237474"/>
              <a:gd name="connsiteX192" fmla="*/ 1976224 w 12192000"/>
              <a:gd name="connsiteY192" fmla="*/ 2074257 h 2237474"/>
              <a:gd name="connsiteX193" fmla="*/ 1877728 w 12192000"/>
              <a:gd name="connsiteY193" fmla="*/ 2101004 h 2237474"/>
              <a:gd name="connsiteX194" fmla="*/ 1759056 w 12192000"/>
              <a:gd name="connsiteY194" fmla="*/ 2125608 h 2237474"/>
              <a:gd name="connsiteX195" fmla="*/ 1637948 w 12192000"/>
              <a:gd name="connsiteY195" fmla="*/ 2172597 h 2237474"/>
              <a:gd name="connsiteX196" fmla="*/ 1434549 w 12192000"/>
              <a:gd name="connsiteY196" fmla="*/ 2234522 h 2237474"/>
              <a:gd name="connsiteX197" fmla="*/ 1398481 w 12192000"/>
              <a:gd name="connsiteY197" fmla="*/ 2237074 h 2237474"/>
              <a:gd name="connsiteX198" fmla="*/ 1398407 w 12192000"/>
              <a:gd name="connsiteY198" fmla="*/ 2237095 h 2237474"/>
              <a:gd name="connsiteX199" fmla="*/ 1370962 w 12192000"/>
              <a:gd name="connsiteY199" fmla="*/ 2237474 h 2237474"/>
              <a:gd name="connsiteX200" fmla="*/ 1356367 w 12192000"/>
              <a:gd name="connsiteY200" fmla="*/ 2235089 h 2237474"/>
              <a:gd name="connsiteX201" fmla="*/ 1324828 w 12192000"/>
              <a:gd name="connsiteY201" fmla="*/ 2231968 h 2237474"/>
              <a:gd name="connsiteX202" fmla="*/ 1297744 w 12192000"/>
              <a:gd name="connsiteY202" fmla="*/ 2235849 h 2237474"/>
              <a:gd name="connsiteX203" fmla="*/ 1286236 w 12192000"/>
              <a:gd name="connsiteY203" fmla="*/ 2233135 h 2237474"/>
              <a:gd name="connsiteX204" fmla="*/ 1283504 w 12192000"/>
              <a:gd name="connsiteY204" fmla="*/ 2233797 h 2237474"/>
              <a:gd name="connsiteX205" fmla="*/ 1279765 w 12192000"/>
              <a:gd name="connsiteY205" fmla="*/ 2229639 h 2237474"/>
              <a:gd name="connsiteX206" fmla="*/ 1195347 w 12192000"/>
              <a:gd name="connsiteY206" fmla="*/ 2212354 h 2237474"/>
              <a:gd name="connsiteX207" fmla="*/ 970251 w 12192000"/>
              <a:gd name="connsiteY207" fmla="*/ 2221029 h 2237474"/>
              <a:gd name="connsiteX208" fmla="*/ 812914 w 12192000"/>
              <a:gd name="connsiteY208" fmla="*/ 2202752 h 2237474"/>
              <a:gd name="connsiteX209" fmla="*/ 800195 w 12192000"/>
              <a:gd name="connsiteY209" fmla="*/ 2209407 h 2237474"/>
              <a:gd name="connsiteX210" fmla="*/ 784978 w 12192000"/>
              <a:gd name="connsiteY210" fmla="*/ 2212360 h 2237474"/>
              <a:gd name="connsiteX211" fmla="*/ 681987 w 12192000"/>
              <a:gd name="connsiteY211" fmla="*/ 2216757 h 2237474"/>
              <a:gd name="connsiteX212" fmla="*/ 669923 w 12192000"/>
              <a:gd name="connsiteY212" fmla="*/ 2211682 h 2237474"/>
              <a:gd name="connsiteX213" fmla="*/ 648680 w 12192000"/>
              <a:gd name="connsiteY213" fmla="*/ 2206229 h 2237474"/>
              <a:gd name="connsiteX214" fmla="*/ 597225 w 12192000"/>
              <a:gd name="connsiteY214" fmla="*/ 2180999 h 2237474"/>
              <a:gd name="connsiteX215" fmla="*/ 558449 w 12192000"/>
              <a:gd name="connsiteY215" fmla="*/ 2182346 h 2237474"/>
              <a:gd name="connsiteX216" fmla="*/ 550517 w 12192000"/>
              <a:gd name="connsiteY216" fmla="*/ 2182060 h 2237474"/>
              <a:gd name="connsiteX217" fmla="*/ 550309 w 12192000"/>
              <a:gd name="connsiteY217" fmla="*/ 2181825 h 2237474"/>
              <a:gd name="connsiteX218" fmla="*/ 541836 w 12192000"/>
              <a:gd name="connsiteY218" fmla="*/ 2181063 h 2237474"/>
              <a:gd name="connsiteX219" fmla="*/ 536057 w 12192000"/>
              <a:gd name="connsiteY219" fmla="*/ 2181537 h 2237474"/>
              <a:gd name="connsiteX220" fmla="*/ 520671 w 12192000"/>
              <a:gd name="connsiteY220" fmla="*/ 2180980 h 2237474"/>
              <a:gd name="connsiteX221" fmla="*/ 515024 w 12192000"/>
              <a:gd name="connsiteY221" fmla="*/ 2179258 h 2237474"/>
              <a:gd name="connsiteX222" fmla="*/ 512278 w 12192000"/>
              <a:gd name="connsiteY222" fmla="*/ 2176369 h 2237474"/>
              <a:gd name="connsiteX223" fmla="*/ 480419 w 12192000"/>
              <a:gd name="connsiteY223" fmla="*/ 2167807 h 2237474"/>
              <a:gd name="connsiteX224" fmla="*/ 413835 w 12192000"/>
              <a:gd name="connsiteY224" fmla="*/ 2156783 h 2237474"/>
              <a:gd name="connsiteX225" fmla="*/ 376513 w 12192000"/>
              <a:gd name="connsiteY225" fmla="*/ 2154014 h 2237474"/>
              <a:gd name="connsiteX226" fmla="*/ 273386 w 12192000"/>
              <a:gd name="connsiteY226" fmla="*/ 2142551 h 2237474"/>
              <a:gd name="connsiteX227" fmla="*/ 169207 w 12192000"/>
              <a:gd name="connsiteY227" fmla="*/ 2128100 h 2237474"/>
              <a:gd name="connsiteX228" fmla="*/ 93149 w 12192000"/>
              <a:gd name="connsiteY228" fmla="*/ 2105324 h 2237474"/>
              <a:gd name="connsiteX229" fmla="*/ 88109 w 12192000"/>
              <a:gd name="connsiteY229" fmla="*/ 2106704 h 2237474"/>
              <a:gd name="connsiteX230" fmla="*/ 80022 w 12192000"/>
              <a:gd name="connsiteY230" fmla="*/ 2107254 h 2237474"/>
              <a:gd name="connsiteX231" fmla="*/ 79717 w 12192000"/>
              <a:gd name="connsiteY231" fmla="*/ 2107046 h 2237474"/>
              <a:gd name="connsiteX232" fmla="*/ 72352 w 12192000"/>
              <a:gd name="connsiteY232" fmla="*/ 2107991 h 2237474"/>
              <a:gd name="connsiteX233" fmla="*/ 37645 w 12192000"/>
              <a:gd name="connsiteY233" fmla="*/ 2115401 h 2237474"/>
              <a:gd name="connsiteX234" fmla="*/ 4572 w 12192000"/>
              <a:gd name="connsiteY234" fmla="*/ 2111091 h 2237474"/>
              <a:gd name="connsiteX235" fmla="*/ 0 w 12192000"/>
              <a:gd name="connsiteY235" fmla="*/ 2110468 h 2237474"/>
              <a:gd name="connsiteX236" fmla="*/ 0 w 12192000"/>
              <a:gd name="connsiteY23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43319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08541 w 12192000"/>
              <a:gd name="connsiteY102" fmla="*/ 1668757 h 2237474"/>
              <a:gd name="connsiteX103" fmla="*/ 6471012 w 12192000"/>
              <a:gd name="connsiteY103" fmla="*/ 1678604 h 2237474"/>
              <a:gd name="connsiteX104" fmla="*/ 6415265 w 12192000"/>
              <a:gd name="connsiteY104" fmla="*/ 1665317 h 2237474"/>
              <a:gd name="connsiteX105" fmla="*/ 6364035 w 12192000"/>
              <a:gd name="connsiteY105" fmla="*/ 1667683 h 2237474"/>
              <a:gd name="connsiteX106" fmla="*/ 6280959 w 12192000"/>
              <a:gd name="connsiteY106" fmla="*/ 1689329 h 2237474"/>
              <a:gd name="connsiteX107" fmla="*/ 6243319 w 12192000"/>
              <a:gd name="connsiteY107" fmla="*/ 1695560 h 2237474"/>
              <a:gd name="connsiteX108" fmla="*/ 6098321 w 12192000"/>
              <a:gd name="connsiteY108" fmla="*/ 1721646 h 2237474"/>
              <a:gd name="connsiteX109" fmla="*/ 5880652 w 12192000"/>
              <a:gd name="connsiteY109" fmla="*/ 1779643 h 2237474"/>
              <a:gd name="connsiteX110" fmla="*/ 5785959 w 12192000"/>
              <a:gd name="connsiteY110" fmla="*/ 1775307 h 2237474"/>
              <a:gd name="connsiteX111" fmla="*/ 5643534 w 12192000"/>
              <a:gd name="connsiteY111" fmla="*/ 1802919 h 2237474"/>
              <a:gd name="connsiteX112" fmla="*/ 5518799 w 12192000"/>
              <a:gd name="connsiteY112" fmla="*/ 1818312 h 2237474"/>
              <a:gd name="connsiteX113" fmla="*/ 5505014 w 12192000"/>
              <a:gd name="connsiteY113" fmla="*/ 1819259 h 2237474"/>
              <a:gd name="connsiteX114" fmla="*/ 5453307 w 12192000"/>
              <a:gd name="connsiteY114" fmla="*/ 1815450 h 2237474"/>
              <a:gd name="connsiteX115" fmla="*/ 5364192 w 12192000"/>
              <a:gd name="connsiteY115" fmla="*/ 1826074 h 2237474"/>
              <a:gd name="connsiteX116" fmla="*/ 5350380 w 12192000"/>
              <a:gd name="connsiteY116" fmla="*/ 1830891 h 2237474"/>
              <a:gd name="connsiteX117" fmla="*/ 5259633 w 12192000"/>
              <a:gd name="connsiteY117" fmla="*/ 1837160 h 2237474"/>
              <a:gd name="connsiteX118" fmla="*/ 5197513 w 12192000"/>
              <a:gd name="connsiteY118" fmla="*/ 1844718 h 2237474"/>
              <a:gd name="connsiteX119" fmla="*/ 5184170 w 12192000"/>
              <a:gd name="connsiteY119" fmla="*/ 1849402 h 2237474"/>
              <a:gd name="connsiteX120" fmla="*/ 5168852 w 12192000"/>
              <a:gd name="connsiteY120" fmla="*/ 1844846 h 2237474"/>
              <a:gd name="connsiteX121" fmla="*/ 5164370 w 12192000"/>
              <a:gd name="connsiteY121" fmla="*/ 1840597 h 2237474"/>
              <a:gd name="connsiteX122" fmla="*/ 5114927 w 12192000"/>
              <a:gd name="connsiteY122" fmla="*/ 1847827 h 2237474"/>
              <a:gd name="connsiteX123" fmla="*/ 5108970 w 12192000"/>
              <a:gd name="connsiteY123" fmla="*/ 1847935 h 2237474"/>
              <a:gd name="connsiteX124" fmla="*/ 5067961 w 12192000"/>
              <a:gd name="connsiteY124" fmla="*/ 1845917 h 2237474"/>
              <a:gd name="connsiteX125" fmla="*/ 5007075 w 12192000"/>
              <a:gd name="connsiteY125" fmla="*/ 1838626 h 2237474"/>
              <a:gd name="connsiteX126" fmla="*/ 4944087 w 12192000"/>
              <a:gd name="connsiteY126" fmla="*/ 1823332 h 2237474"/>
              <a:gd name="connsiteX127" fmla="*/ 4907662 w 12192000"/>
              <a:gd name="connsiteY127" fmla="*/ 1816900 h 2237474"/>
              <a:gd name="connsiteX128" fmla="*/ 4882386 w 12192000"/>
              <a:gd name="connsiteY128" fmla="*/ 1809844 h 2237474"/>
              <a:gd name="connsiteX129" fmla="*/ 4811440 w 12192000"/>
              <a:gd name="connsiteY129" fmla="*/ 1804655 h 2237474"/>
              <a:gd name="connsiteX130" fmla="*/ 4691075 w 12192000"/>
              <a:gd name="connsiteY130" fmla="*/ 1801389 h 2237474"/>
              <a:gd name="connsiteX131" fmla="*/ 4611738 w 12192000"/>
              <a:gd name="connsiteY131" fmla="*/ 1776964 h 2237474"/>
              <a:gd name="connsiteX132" fmla="*/ 4560070 w 12192000"/>
              <a:gd name="connsiteY132" fmla="*/ 1785640 h 2237474"/>
              <a:gd name="connsiteX133" fmla="*/ 4536503 w 12192000"/>
              <a:gd name="connsiteY133" fmla="*/ 1785334 h 2237474"/>
              <a:gd name="connsiteX134" fmla="*/ 4513724 w 12192000"/>
              <a:gd name="connsiteY134" fmla="*/ 1791996 h 2237474"/>
              <a:gd name="connsiteX135" fmla="*/ 4459810 w 12192000"/>
              <a:gd name="connsiteY135" fmla="*/ 1797886 h 2237474"/>
              <a:gd name="connsiteX136" fmla="*/ 4379064 w 12192000"/>
              <a:gd name="connsiteY136" fmla="*/ 1817177 h 2237474"/>
              <a:gd name="connsiteX137" fmla="*/ 4319209 w 12192000"/>
              <a:gd name="connsiteY137" fmla="*/ 1834833 h 2237474"/>
              <a:gd name="connsiteX138" fmla="*/ 4290981 w 12192000"/>
              <a:gd name="connsiteY138" fmla="*/ 1839677 h 2237474"/>
              <a:gd name="connsiteX139" fmla="*/ 4285792 w 12192000"/>
              <a:gd name="connsiteY139" fmla="*/ 1836231 h 2237474"/>
              <a:gd name="connsiteX140" fmla="*/ 4238372 w 12192000"/>
              <a:gd name="connsiteY140" fmla="*/ 1851480 h 2237474"/>
              <a:gd name="connsiteX141" fmla="*/ 4232517 w 12192000"/>
              <a:gd name="connsiteY141" fmla="*/ 1852567 h 2237474"/>
              <a:gd name="connsiteX142" fmla="*/ 4191732 w 12192000"/>
              <a:gd name="connsiteY142" fmla="*/ 1857328 h 2237474"/>
              <a:gd name="connsiteX143" fmla="*/ 4065532 w 12192000"/>
              <a:gd name="connsiteY143" fmla="*/ 1855477 h 2237474"/>
              <a:gd name="connsiteX144" fmla="*/ 4028460 w 12192000"/>
              <a:gd name="connsiteY144" fmla="*/ 1855137 h 2237474"/>
              <a:gd name="connsiteX145" fmla="*/ 4002267 w 12192000"/>
              <a:gd name="connsiteY145" fmla="*/ 1852352 h 2237474"/>
              <a:gd name="connsiteX146" fmla="*/ 3931396 w 12192000"/>
              <a:gd name="connsiteY146" fmla="*/ 1858915 h 2237474"/>
              <a:gd name="connsiteX147" fmla="*/ 3812162 w 12192000"/>
              <a:gd name="connsiteY147" fmla="*/ 1875501 h 2237474"/>
              <a:gd name="connsiteX148" fmla="*/ 3729530 w 12192000"/>
              <a:gd name="connsiteY148" fmla="*/ 1864513 h 2237474"/>
              <a:gd name="connsiteX149" fmla="*/ 3680177 w 12192000"/>
              <a:gd name="connsiteY149" fmla="*/ 1881552 h 2237474"/>
              <a:gd name="connsiteX150" fmla="*/ 3567259 w 12192000"/>
              <a:gd name="connsiteY150" fmla="*/ 1893482 h 2237474"/>
              <a:gd name="connsiteX151" fmla="*/ 3405770 w 12192000"/>
              <a:gd name="connsiteY151" fmla="*/ 1904591 h 2237474"/>
              <a:gd name="connsiteX152" fmla="*/ 3280097 w 12192000"/>
              <a:gd name="connsiteY152" fmla="*/ 1919610 h 2237474"/>
              <a:gd name="connsiteX153" fmla="*/ 3123424 w 12192000"/>
              <a:gd name="connsiteY153" fmla="*/ 1952930 h 2237474"/>
              <a:gd name="connsiteX154" fmla="*/ 3009910 w 12192000"/>
              <a:gd name="connsiteY154" fmla="*/ 1957866 h 2237474"/>
              <a:gd name="connsiteX155" fmla="*/ 2995934 w 12192000"/>
              <a:gd name="connsiteY155" fmla="*/ 1967085 h 2237474"/>
              <a:gd name="connsiteX156" fmla="*/ 2980071 w 12192000"/>
              <a:gd name="connsiteY156" fmla="*/ 1972988 h 2237474"/>
              <a:gd name="connsiteX157" fmla="*/ 2978094 w 12192000"/>
              <a:gd name="connsiteY157" fmla="*/ 1972369 h 2237474"/>
              <a:gd name="connsiteX158" fmla="*/ 2942858 w 12192000"/>
              <a:gd name="connsiteY158" fmla="*/ 1981367 h 2237474"/>
              <a:gd name="connsiteX159" fmla="*/ 2875436 w 12192000"/>
              <a:gd name="connsiteY159" fmla="*/ 1996977 h 2237474"/>
              <a:gd name="connsiteX160" fmla="*/ 2874892 w 12192000"/>
              <a:gd name="connsiteY160" fmla="*/ 1996085 h 2237474"/>
              <a:gd name="connsiteX161" fmla="*/ 2864145 w 12192000"/>
              <a:gd name="connsiteY161" fmla="*/ 1994061 h 2237474"/>
              <a:gd name="connsiteX162" fmla="*/ 2843662 w 12192000"/>
              <a:gd name="connsiteY162" fmla="*/ 1992498 h 2237474"/>
              <a:gd name="connsiteX163" fmla="*/ 2796128 w 12192000"/>
              <a:gd name="connsiteY163" fmla="*/ 1976403 h 2237474"/>
              <a:gd name="connsiteX164" fmla="*/ 2756784 w 12192000"/>
              <a:gd name="connsiteY164" fmla="*/ 1985116 h 2237474"/>
              <a:gd name="connsiteX165" fmla="*/ 2748833 w 12192000"/>
              <a:gd name="connsiteY165" fmla="*/ 1986323 h 2237474"/>
              <a:gd name="connsiteX166" fmla="*/ 2748661 w 12192000"/>
              <a:gd name="connsiteY166" fmla="*/ 1986122 h 2237474"/>
              <a:gd name="connsiteX167" fmla="*/ 2740251 w 12192000"/>
              <a:gd name="connsiteY167" fmla="*/ 1986946 h 2237474"/>
              <a:gd name="connsiteX168" fmla="*/ 2718916 w 12192000"/>
              <a:gd name="connsiteY168" fmla="*/ 1990867 h 2237474"/>
              <a:gd name="connsiteX169" fmla="*/ 2713522 w 12192000"/>
              <a:gd name="connsiteY169" fmla="*/ 1990173 h 2237474"/>
              <a:gd name="connsiteX170" fmla="*/ 2680597 w 12192000"/>
              <a:gd name="connsiteY170" fmla="*/ 1984996 h 2237474"/>
              <a:gd name="connsiteX171" fmla="*/ 2578178 w 12192000"/>
              <a:gd name="connsiteY171" fmla="*/ 1990531 h 2237474"/>
              <a:gd name="connsiteX172" fmla="*/ 2476147 w 12192000"/>
              <a:gd name="connsiteY172" fmla="*/ 1998305 h 2237474"/>
              <a:gd name="connsiteX173" fmla="*/ 2373568 w 12192000"/>
              <a:gd name="connsiteY173" fmla="*/ 2003219 h 2237474"/>
              <a:gd name="connsiteX174" fmla="*/ 2321399 w 12192000"/>
              <a:gd name="connsiteY174" fmla="*/ 1989467 h 2237474"/>
              <a:gd name="connsiteX175" fmla="*/ 2315525 w 12192000"/>
              <a:gd name="connsiteY175" fmla="*/ 1989708 h 2237474"/>
              <a:gd name="connsiteX176" fmla="*/ 2300792 w 12192000"/>
              <a:gd name="connsiteY176" fmla="*/ 1994290 h 2237474"/>
              <a:gd name="connsiteX177" fmla="*/ 2295469 w 12192000"/>
              <a:gd name="connsiteY177" fmla="*/ 1996659 h 2237474"/>
              <a:gd name="connsiteX178" fmla="*/ 2287219 w 12192000"/>
              <a:gd name="connsiteY178" fmla="*/ 1998750 h 2237474"/>
              <a:gd name="connsiteX179" fmla="*/ 2286948 w 12192000"/>
              <a:gd name="connsiteY179" fmla="*/ 1998596 h 2237474"/>
              <a:gd name="connsiteX180" fmla="*/ 2243069 w 12192000"/>
              <a:gd name="connsiteY180" fmla="*/ 2015111 h 2237474"/>
              <a:gd name="connsiteX181" fmla="*/ 2186609 w 12192000"/>
              <a:gd name="connsiteY181" fmla="*/ 2008263 h 2237474"/>
              <a:gd name="connsiteX182" fmla="*/ 2164831 w 12192000"/>
              <a:gd name="connsiteY182" fmla="*/ 2010143 h 2237474"/>
              <a:gd name="connsiteX183" fmla="*/ 2152836 w 12192000"/>
              <a:gd name="connsiteY183" fmla="*/ 2010048 h 2237474"/>
              <a:gd name="connsiteX184" fmla="*/ 2117102 w 12192000"/>
              <a:gd name="connsiteY184" fmla="*/ 2023004 h 2237474"/>
              <a:gd name="connsiteX185" fmla="*/ 2111935 w 12192000"/>
              <a:gd name="connsiteY185" fmla="*/ 2023163 h 2237474"/>
              <a:gd name="connsiteX186" fmla="*/ 2089991 w 12192000"/>
              <a:gd name="connsiteY186" fmla="*/ 2034193 h 2237474"/>
              <a:gd name="connsiteX187" fmla="*/ 2058061 w 12192000"/>
              <a:gd name="connsiteY187" fmla="*/ 2047942 h 2237474"/>
              <a:gd name="connsiteX188" fmla="*/ 2055737 w 12192000"/>
              <a:gd name="connsiteY188" fmla="*/ 2047704 h 2237474"/>
              <a:gd name="connsiteX189" fmla="*/ 2042244 w 12192000"/>
              <a:gd name="connsiteY189" fmla="*/ 2055560 h 2237474"/>
              <a:gd name="connsiteX190" fmla="*/ 1976224 w 12192000"/>
              <a:gd name="connsiteY190" fmla="*/ 2074257 h 2237474"/>
              <a:gd name="connsiteX191" fmla="*/ 1877728 w 12192000"/>
              <a:gd name="connsiteY191" fmla="*/ 2101004 h 2237474"/>
              <a:gd name="connsiteX192" fmla="*/ 1759056 w 12192000"/>
              <a:gd name="connsiteY192" fmla="*/ 2125608 h 2237474"/>
              <a:gd name="connsiteX193" fmla="*/ 1637948 w 12192000"/>
              <a:gd name="connsiteY193" fmla="*/ 2172597 h 2237474"/>
              <a:gd name="connsiteX194" fmla="*/ 1434549 w 12192000"/>
              <a:gd name="connsiteY194" fmla="*/ 2234522 h 2237474"/>
              <a:gd name="connsiteX195" fmla="*/ 1398481 w 12192000"/>
              <a:gd name="connsiteY195" fmla="*/ 2237074 h 2237474"/>
              <a:gd name="connsiteX196" fmla="*/ 1398407 w 12192000"/>
              <a:gd name="connsiteY196" fmla="*/ 2237095 h 2237474"/>
              <a:gd name="connsiteX197" fmla="*/ 1370962 w 12192000"/>
              <a:gd name="connsiteY197" fmla="*/ 2237474 h 2237474"/>
              <a:gd name="connsiteX198" fmla="*/ 1356367 w 12192000"/>
              <a:gd name="connsiteY198" fmla="*/ 2235089 h 2237474"/>
              <a:gd name="connsiteX199" fmla="*/ 1324828 w 12192000"/>
              <a:gd name="connsiteY199" fmla="*/ 2231968 h 2237474"/>
              <a:gd name="connsiteX200" fmla="*/ 1297744 w 12192000"/>
              <a:gd name="connsiteY200" fmla="*/ 2235849 h 2237474"/>
              <a:gd name="connsiteX201" fmla="*/ 1286236 w 12192000"/>
              <a:gd name="connsiteY201" fmla="*/ 2233135 h 2237474"/>
              <a:gd name="connsiteX202" fmla="*/ 1283504 w 12192000"/>
              <a:gd name="connsiteY202" fmla="*/ 2233797 h 2237474"/>
              <a:gd name="connsiteX203" fmla="*/ 1279765 w 12192000"/>
              <a:gd name="connsiteY203" fmla="*/ 2229639 h 2237474"/>
              <a:gd name="connsiteX204" fmla="*/ 1195347 w 12192000"/>
              <a:gd name="connsiteY204" fmla="*/ 2212354 h 2237474"/>
              <a:gd name="connsiteX205" fmla="*/ 970251 w 12192000"/>
              <a:gd name="connsiteY205" fmla="*/ 2221029 h 2237474"/>
              <a:gd name="connsiteX206" fmla="*/ 812914 w 12192000"/>
              <a:gd name="connsiteY206" fmla="*/ 2202752 h 2237474"/>
              <a:gd name="connsiteX207" fmla="*/ 800195 w 12192000"/>
              <a:gd name="connsiteY207" fmla="*/ 2209407 h 2237474"/>
              <a:gd name="connsiteX208" fmla="*/ 784978 w 12192000"/>
              <a:gd name="connsiteY208" fmla="*/ 2212360 h 2237474"/>
              <a:gd name="connsiteX209" fmla="*/ 681987 w 12192000"/>
              <a:gd name="connsiteY209" fmla="*/ 2216757 h 2237474"/>
              <a:gd name="connsiteX210" fmla="*/ 669923 w 12192000"/>
              <a:gd name="connsiteY210" fmla="*/ 2211682 h 2237474"/>
              <a:gd name="connsiteX211" fmla="*/ 648680 w 12192000"/>
              <a:gd name="connsiteY211" fmla="*/ 2206229 h 2237474"/>
              <a:gd name="connsiteX212" fmla="*/ 597225 w 12192000"/>
              <a:gd name="connsiteY212" fmla="*/ 2180999 h 2237474"/>
              <a:gd name="connsiteX213" fmla="*/ 558449 w 12192000"/>
              <a:gd name="connsiteY213" fmla="*/ 2182346 h 2237474"/>
              <a:gd name="connsiteX214" fmla="*/ 550517 w 12192000"/>
              <a:gd name="connsiteY214" fmla="*/ 2182060 h 2237474"/>
              <a:gd name="connsiteX215" fmla="*/ 550309 w 12192000"/>
              <a:gd name="connsiteY215" fmla="*/ 2181825 h 2237474"/>
              <a:gd name="connsiteX216" fmla="*/ 541836 w 12192000"/>
              <a:gd name="connsiteY216" fmla="*/ 2181063 h 2237474"/>
              <a:gd name="connsiteX217" fmla="*/ 536057 w 12192000"/>
              <a:gd name="connsiteY217" fmla="*/ 2181537 h 2237474"/>
              <a:gd name="connsiteX218" fmla="*/ 520671 w 12192000"/>
              <a:gd name="connsiteY218" fmla="*/ 2180980 h 2237474"/>
              <a:gd name="connsiteX219" fmla="*/ 515024 w 12192000"/>
              <a:gd name="connsiteY219" fmla="*/ 2179258 h 2237474"/>
              <a:gd name="connsiteX220" fmla="*/ 512278 w 12192000"/>
              <a:gd name="connsiteY220" fmla="*/ 2176369 h 2237474"/>
              <a:gd name="connsiteX221" fmla="*/ 480419 w 12192000"/>
              <a:gd name="connsiteY221" fmla="*/ 2167807 h 2237474"/>
              <a:gd name="connsiteX222" fmla="*/ 413835 w 12192000"/>
              <a:gd name="connsiteY222" fmla="*/ 2156783 h 2237474"/>
              <a:gd name="connsiteX223" fmla="*/ 376513 w 12192000"/>
              <a:gd name="connsiteY223" fmla="*/ 2154014 h 2237474"/>
              <a:gd name="connsiteX224" fmla="*/ 273386 w 12192000"/>
              <a:gd name="connsiteY224" fmla="*/ 2142551 h 2237474"/>
              <a:gd name="connsiteX225" fmla="*/ 169207 w 12192000"/>
              <a:gd name="connsiteY225" fmla="*/ 2128100 h 2237474"/>
              <a:gd name="connsiteX226" fmla="*/ 93149 w 12192000"/>
              <a:gd name="connsiteY226" fmla="*/ 2105324 h 2237474"/>
              <a:gd name="connsiteX227" fmla="*/ 88109 w 12192000"/>
              <a:gd name="connsiteY227" fmla="*/ 2106704 h 2237474"/>
              <a:gd name="connsiteX228" fmla="*/ 80022 w 12192000"/>
              <a:gd name="connsiteY228" fmla="*/ 2107254 h 2237474"/>
              <a:gd name="connsiteX229" fmla="*/ 79717 w 12192000"/>
              <a:gd name="connsiteY229" fmla="*/ 2107046 h 2237474"/>
              <a:gd name="connsiteX230" fmla="*/ 72352 w 12192000"/>
              <a:gd name="connsiteY230" fmla="*/ 2107991 h 2237474"/>
              <a:gd name="connsiteX231" fmla="*/ 37645 w 12192000"/>
              <a:gd name="connsiteY231" fmla="*/ 2115401 h 2237474"/>
              <a:gd name="connsiteX232" fmla="*/ 4572 w 12192000"/>
              <a:gd name="connsiteY232" fmla="*/ 2111091 h 2237474"/>
              <a:gd name="connsiteX233" fmla="*/ 0 w 12192000"/>
              <a:gd name="connsiteY233" fmla="*/ 2110468 h 2237474"/>
              <a:gd name="connsiteX234" fmla="*/ 0 w 12192000"/>
              <a:gd name="connsiteY23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16595 w 12192000"/>
              <a:gd name="connsiteY100" fmla="*/ 1667475 h 2237474"/>
              <a:gd name="connsiteX101" fmla="*/ 6508541 w 12192000"/>
              <a:gd name="connsiteY101" fmla="*/ 1668757 h 2237474"/>
              <a:gd name="connsiteX102" fmla="*/ 6471012 w 12192000"/>
              <a:gd name="connsiteY102" fmla="*/ 1678604 h 2237474"/>
              <a:gd name="connsiteX103" fmla="*/ 6415265 w 12192000"/>
              <a:gd name="connsiteY103" fmla="*/ 1665317 h 2237474"/>
              <a:gd name="connsiteX104" fmla="*/ 6364035 w 12192000"/>
              <a:gd name="connsiteY104" fmla="*/ 1667683 h 2237474"/>
              <a:gd name="connsiteX105" fmla="*/ 6280959 w 12192000"/>
              <a:gd name="connsiteY105" fmla="*/ 1689329 h 2237474"/>
              <a:gd name="connsiteX106" fmla="*/ 6243319 w 12192000"/>
              <a:gd name="connsiteY106" fmla="*/ 1695560 h 2237474"/>
              <a:gd name="connsiteX107" fmla="*/ 6098321 w 12192000"/>
              <a:gd name="connsiteY107" fmla="*/ 1721646 h 2237474"/>
              <a:gd name="connsiteX108" fmla="*/ 5880652 w 12192000"/>
              <a:gd name="connsiteY108" fmla="*/ 1779643 h 2237474"/>
              <a:gd name="connsiteX109" fmla="*/ 5785959 w 12192000"/>
              <a:gd name="connsiteY109" fmla="*/ 1775307 h 2237474"/>
              <a:gd name="connsiteX110" fmla="*/ 5643534 w 12192000"/>
              <a:gd name="connsiteY110" fmla="*/ 1802919 h 2237474"/>
              <a:gd name="connsiteX111" fmla="*/ 5518799 w 12192000"/>
              <a:gd name="connsiteY111" fmla="*/ 1818312 h 2237474"/>
              <a:gd name="connsiteX112" fmla="*/ 5505014 w 12192000"/>
              <a:gd name="connsiteY112" fmla="*/ 1819259 h 2237474"/>
              <a:gd name="connsiteX113" fmla="*/ 5453307 w 12192000"/>
              <a:gd name="connsiteY113" fmla="*/ 1815450 h 2237474"/>
              <a:gd name="connsiteX114" fmla="*/ 5364192 w 12192000"/>
              <a:gd name="connsiteY114" fmla="*/ 1826074 h 2237474"/>
              <a:gd name="connsiteX115" fmla="*/ 5350380 w 12192000"/>
              <a:gd name="connsiteY115" fmla="*/ 1830891 h 2237474"/>
              <a:gd name="connsiteX116" fmla="*/ 5259633 w 12192000"/>
              <a:gd name="connsiteY116" fmla="*/ 1837160 h 2237474"/>
              <a:gd name="connsiteX117" fmla="*/ 5197513 w 12192000"/>
              <a:gd name="connsiteY117" fmla="*/ 1844718 h 2237474"/>
              <a:gd name="connsiteX118" fmla="*/ 5184170 w 12192000"/>
              <a:gd name="connsiteY118" fmla="*/ 1849402 h 2237474"/>
              <a:gd name="connsiteX119" fmla="*/ 5168852 w 12192000"/>
              <a:gd name="connsiteY119" fmla="*/ 1844846 h 2237474"/>
              <a:gd name="connsiteX120" fmla="*/ 5164370 w 12192000"/>
              <a:gd name="connsiteY120" fmla="*/ 1840597 h 2237474"/>
              <a:gd name="connsiteX121" fmla="*/ 5114927 w 12192000"/>
              <a:gd name="connsiteY121" fmla="*/ 1847827 h 2237474"/>
              <a:gd name="connsiteX122" fmla="*/ 5108970 w 12192000"/>
              <a:gd name="connsiteY122" fmla="*/ 1847935 h 2237474"/>
              <a:gd name="connsiteX123" fmla="*/ 5067961 w 12192000"/>
              <a:gd name="connsiteY123" fmla="*/ 1845917 h 2237474"/>
              <a:gd name="connsiteX124" fmla="*/ 5007075 w 12192000"/>
              <a:gd name="connsiteY124" fmla="*/ 1838626 h 2237474"/>
              <a:gd name="connsiteX125" fmla="*/ 4944087 w 12192000"/>
              <a:gd name="connsiteY125" fmla="*/ 1823332 h 2237474"/>
              <a:gd name="connsiteX126" fmla="*/ 4907662 w 12192000"/>
              <a:gd name="connsiteY126" fmla="*/ 1816900 h 2237474"/>
              <a:gd name="connsiteX127" fmla="*/ 4882386 w 12192000"/>
              <a:gd name="connsiteY127" fmla="*/ 1809844 h 2237474"/>
              <a:gd name="connsiteX128" fmla="*/ 4811440 w 12192000"/>
              <a:gd name="connsiteY128" fmla="*/ 1804655 h 2237474"/>
              <a:gd name="connsiteX129" fmla="*/ 4691075 w 12192000"/>
              <a:gd name="connsiteY129" fmla="*/ 1801389 h 2237474"/>
              <a:gd name="connsiteX130" fmla="*/ 4611738 w 12192000"/>
              <a:gd name="connsiteY130" fmla="*/ 1776964 h 2237474"/>
              <a:gd name="connsiteX131" fmla="*/ 4560070 w 12192000"/>
              <a:gd name="connsiteY131" fmla="*/ 1785640 h 2237474"/>
              <a:gd name="connsiteX132" fmla="*/ 4536503 w 12192000"/>
              <a:gd name="connsiteY132" fmla="*/ 1785334 h 2237474"/>
              <a:gd name="connsiteX133" fmla="*/ 4513724 w 12192000"/>
              <a:gd name="connsiteY133" fmla="*/ 1791996 h 2237474"/>
              <a:gd name="connsiteX134" fmla="*/ 4459810 w 12192000"/>
              <a:gd name="connsiteY134" fmla="*/ 1797886 h 2237474"/>
              <a:gd name="connsiteX135" fmla="*/ 4379064 w 12192000"/>
              <a:gd name="connsiteY135" fmla="*/ 1817177 h 2237474"/>
              <a:gd name="connsiteX136" fmla="*/ 4319209 w 12192000"/>
              <a:gd name="connsiteY136" fmla="*/ 1834833 h 2237474"/>
              <a:gd name="connsiteX137" fmla="*/ 4290981 w 12192000"/>
              <a:gd name="connsiteY137" fmla="*/ 1839677 h 2237474"/>
              <a:gd name="connsiteX138" fmla="*/ 4285792 w 12192000"/>
              <a:gd name="connsiteY138" fmla="*/ 1836231 h 2237474"/>
              <a:gd name="connsiteX139" fmla="*/ 4238372 w 12192000"/>
              <a:gd name="connsiteY139" fmla="*/ 1851480 h 2237474"/>
              <a:gd name="connsiteX140" fmla="*/ 4232517 w 12192000"/>
              <a:gd name="connsiteY140" fmla="*/ 1852567 h 2237474"/>
              <a:gd name="connsiteX141" fmla="*/ 4191732 w 12192000"/>
              <a:gd name="connsiteY141" fmla="*/ 1857328 h 2237474"/>
              <a:gd name="connsiteX142" fmla="*/ 4065532 w 12192000"/>
              <a:gd name="connsiteY142" fmla="*/ 1855477 h 2237474"/>
              <a:gd name="connsiteX143" fmla="*/ 4028460 w 12192000"/>
              <a:gd name="connsiteY143" fmla="*/ 1855137 h 2237474"/>
              <a:gd name="connsiteX144" fmla="*/ 4002267 w 12192000"/>
              <a:gd name="connsiteY144" fmla="*/ 1852352 h 2237474"/>
              <a:gd name="connsiteX145" fmla="*/ 3931396 w 12192000"/>
              <a:gd name="connsiteY145" fmla="*/ 1858915 h 2237474"/>
              <a:gd name="connsiteX146" fmla="*/ 3812162 w 12192000"/>
              <a:gd name="connsiteY146" fmla="*/ 1875501 h 2237474"/>
              <a:gd name="connsiteX147" fmla="*/ 3729530 w 12192000"/>
              <a:gd name="connsiteY147" fmla="*/ 1864513 h 2237474"/>
              <a:gd name="connsiteX148" fmla="*/ 3680177 w 12192000"/>
              <a:gd name="connsiteY148" fmla="*/ 1881552 h 2237474"/>
              <a:gd name="connsiteX149" fmla="*/ 3567259 w 12192000"/>
              <a:gd name="connsiteY149" fmla="*/ 1893482 h 2237474"/>
              <a:gd name="connsiteX150" fmla="*/ 3405770 w 12192000"/>
              <a:gd name="connsiteY150" fmla="*/ 1904591 h 2237474"/>
              <a:gd name="connsiteX151" fmla="*/ 3280097 w 12192000"/>
              <a:gd name="connsiteY151" fmla="*/ 1919610 h 2237474"/>
              <a:gd name="connsiteX152" fmla="*/ 3123424 w 12192000"/>
              <a:gd name="connsiteY152" fmla="*/ 1952930 h 2237474"/>
              <a:gd name="connsiteX153" fmla="*/ 3009910 w 12192000"/>
              <a:gd name="connsiteY153" fmla="*/ 1957866 h 2237474"/>
              <a:gd name="connsiteX154" fmla="*/ 2995934 w 12192000"/>
              <a:gd name="connsiteY154" fmla="*/ 1967085 h 2237474"/>
              <a:gd name="connsiteX155" fmla="*/ 2980071 w 12192000"/>
              <a:gd name="connsiteY155" fmla="*/ 1972988 h 2237474"/>
              <a:gd name="connsiteX156" fmla="*/ 2978094 w 12192000"/>
              <a:gd name="connsiteY156" fmla="*/ 1972369 h 2237474"/>
              <a:gd name="connsiteX157" fmla="*/ 2942858 w 12192000"/>
              <a:gd name="connsiteY157" fmla="*/ 1981367 h 2237474"/>
              <a:gd name="connsiteX158" fmla="*/ 2875436 w 12192000"/>
              <a:gd name="connsiteY158" fmla="*/ 1996977 h 2237474"/>
              <a:gd name="connsiteX159" fmla="*/ 2874892 w 12192000"/>
              <a:gd name="connsiteY159" fmla="*/ 1996085 h 2237474"/>
              <a:gd name="connsiteX160" fmla="*/ 2864145 w 12192000"/>
              <a:gd name="connsiteY160" fmla="*/ 1994061 h 2237474"/>
              <a:gd name="connsiteX161" fmla="*/ 2843662 w 12192000"/>
              <a:gd name="connsiteY161" fmla="*/ 1992498 h 2237474"/>
              <a:gd name="connsiteX162" fmla="*/ 2796128 w 12192000"/>
              <a:gd name="connsiteY162" fmla="*/ 1976403 h 2237474"/>
              <a:gd name="connsiteX163" fmla="*/ 2756784 w 12192000"/>
              <a:gd name="connsiteY163" fmla="*/ 1985116 h 2237474"/>
              <a:gd name="connsiteX164" fmla="*/ 2748833 w 12192000"/>
              <a:gd name="connsiteY164" fmla="*/ 1986323 h 2237474"/>
              <a:gd name="connsiteX165" fmla="*/ 2748661 w 12192000"/>
              <a:gd name="connsiteY165" fmla="*/ 1986122 h 2237474"/>
              <a:gd name="connsiteX166" fmla="*/ 2740251 w 12192000"/>
              <a:gd name="connsiteY166" fmla="*/ 1986946 h 2237474"/>
              <a:gd name="connsiteX167" fmla="*/ 2718916 w 12192000"/>
              <a:gd name="connsiteY167" fmla="*/ 1990867 h 2237474"/>
              <a:gd name="connsiteX168" fmla="*/ 2713522 w 12192000"/>
              <a:gd name="connsiteY168" fmla="*/ 1990173 h 2237474"/>
              <a:gd name="connsiteX169" fmla="*/ 2680597 w 12192000"/>
              <a:gd name="connsiteY169" fmla="*/ 1984996 h 2237474"/>
              <a:gd name="connsiteX170" fmla="*/ 2578178 w 12192000"/>
              <a:gd name="connsiteY170" fmla="*/ 1990531 h 2237474"/>
              <a:gd name="connsiteX171" fmla="*/ 2476147 w 12192000"/>
              <a:gd name="connsiteY171" fmla="*/ 1998305 h 2237474"/>
              <a:gd name="connsiteX172" fmla="*/ 2373568 w 12192000"/>
              <a:gd name="connsiteY172" fmla="*/ 2003219 h 2237474"/>
              <a:gd name="connsiteX173" fmla="*/ 2321399 w 12192000"/>
              <a:gd name="connsiteY173" fmla="*/ 1989467 h 2237474"/>
              <a:gd name="connsiteX174" fmla="*/ 2315525 w 12192000"/>
              <a:gd name="connsiteY174" fmla="*/ 1989708 h 2237474"/>
              <a:gd name="connsiteX175" fmla="*/ 2300792 w 12192000"/>
              <a:gd name="connsiteY175" fmla="*/ 1994290 h 2237474"/>
              <a:gd name="connsiteX176" fmla="*/ 2295469 w 12192000"/>
              <a:gd name="connsiteY176" fmla="*/ 1996659 h 2237474"/>
              <a:gd name="connsiteX177" fmla="*/ 2287219 w 12192000"/>
              <a:gd name="connsiteY177" fmla="*/ 1998750 h 2237474"/>
              <a:gd name="connsiteX178" fmla="*/ 2286948 w 12192000"/>
              <a:gd name="connsiteY178" fmla="*/ 1998596 h 2237474"/>
              <a:gd name="connsiteX179" fmla="*/ 2243069 w 12192000"/>
              <a:gd name="connsiteY179" fmla="*/ 2015111 h 2237474"/>
              <a:gd name="connsiteX180" fmla="*/ 2186609 w 12192000"/>
              <a:gd name="connsiteY180" fmla="*/ 2008263 h 2237474"/>
              <a:gd name="connsiteX181" fmla="*/ 2164831 w 12192000"/>
              <a:gd name="connsiteY181" fmla="*/ 2010143 h 2237474"/>
              <a:gd name="connsiteX182" fmla="*/ 2152836 w 12192000"/>
              <a:gd name="connsiteY182" fmla="*/ 2010048 h 2237474"/>
              <a:gd name="connsiteX183" fmla="*/ 2117102 w 12192000"/>
              <a:gd name="connsiteY183" fmla="*/ 2023004 h 2237474"/>
              <a:gd name="connsiteX184" fmla="*/ 2111935 w 12192000"/>
              <a:gd name="connsiteY184" fmla="*/ 2023163 h 2237474"/>
              <a:gd name="connsiteX185" fmla="*/ 2089991 w 12192000"/>
              <a:gd name="connsiteY185" fmla="*/ 2034193 h 2237474"/>
              <a:gd name="connsiteX186" fmla="*/ 2058061 w 12192000"/>
              <a:gd name="connsiteY186" fmla="*/ 2047942 h 2237474"/>
              <a:gd name="connsiteX187" fmla="*/ 2055737 w 12192000"/>
              <a:gd name="connsiteY187" fmla="*/ 2047704 h 2237474"/>
              <a:gd name="connsiteX188" fmla="*/ 2042244 w 12192000"/>
              <a:gd name="connsiteY188" fmla="*/ 2055560 h 2237474"/>
              <a:gd name="connsiteX189" fmla="*/ 1976224 w 12192000"/>
              <a:gd name="connsiteY189" fmla="*/ 2074257 h 2237474"/>
              <a:gd name="connsiteX190" fmla="*/ 1877728 w 12192000"/>
              <a:gd name="connsiteY190" fmla="*/ 2101004 h 2237474"/>
              <a:gd name="connsiteX191" fmla="*/ 1759056 w 12192000"/>
              <a:gd name="connsiteY191" fmla="*/ 2125608 h 2237474"/>
              <a:gd name="connsiteX192" fmla="*/ 1637948 w 12192000"/>
              <a:gd name="connsiteY192" fmla="*/ 2172597 h 2237474"/>
              <a:gd name="connsiteX193" fmla="*/ 1434549 w 12192000"/>
              <a:gd name="connsiteY193" fmla="*/ 2234522 h 2237474"/>
              <a:gd name="connsiteX194" fmla="*/ 1398481 w 12192000"/>
              <a:gd name="connsiteY194" fmla="*/ 2237074 h 2237474"/>
              <a:gd name="connsiteX195" fmla="*/ 1398407 w 12192000"/>
              <a:gd name="connsiteY195" fmla="*/ 2237095 h 2237474"/>
              <a:gd name="connsiteX196" fmla="*/ 1370962 w 12192000"/>
              <a:gd name="connsiteY196" fmla="*/ 2237474 h 2237474"/>
              <a:gd name="connsiteX197" fmla="*/ 1356367 w 12192000"/>
              <a:gd name="connsiteY197" fmla="*/ 2235089 h 2237474"/>
              <a:gd name="connsiteX198" fmla="*/ 1324828 w 12192000"/>
              <a:gd name="connsiteY198" fmla="*/ 2231968 h 2237474"/>
              <a:gd name="connsiteX199" fmla="*/ 1297744 w 12192000"/>
              <a:gd name="connsiteY199" fmla="*/ 2235849 h 2237474"/>
              <a:gd name="connsiteX200" fmla="*/ 1286236 w 12192000"/>
              <a:gd name="connsiteY200" fmla="*/ 2233135 h 2237474"/>
              <a:gd name="connsiteX201" fmla="*/ 1283504 w 12192000"/>
              <a:gd name="connsiteY201" fmla="*/ 2233797 h 2237474"/>
              <a:gd name="connsiteX202" fmla="*/ 1279765 w 12192000"/>
              <a:gd name="connsiteY202" fmla="*/ 2229639 h 2237474"/>
              <a:gd name="connsiteX203" fmla="*/ 1195347 w 12192000"/>
              <a:gd name="connsiteY203" fmla="*/ 2212354 h 2237474"/>
              <a:gd name="connsiteX204" fmla="*/ 970251 w 12192000"/>
              <a:gd name="connsiteY204" fmla="*/ 2221029 h 2237474"/>
              <a:gd name="connsiteX205" fmla="*/ 812914 w 12192000"/>
              <a:gd name="connsiteY205" fmla="*/ 2202752 h 2237474"/>
              <a:gd name="connsiteX206" fmla="*/ 800195 w 12192000"/>
              <a:gd name="connsiteY206" fmla="*/ 2209407 h 2237474"/>
              <a:gd name="connsiteX207" fmla="*/ 784978 w 12192000"/>
              <a:gd name="connsiteY207" fmla="*/ 2212360 h 2237474"/>
              <a:gd name="connsiteX208" fmla="*/ 681987 w 12192000"/>
              <a:gd name="connsiteY208" fmla="*/ 2216757 h 2237474"/>
              <a:gd name="connsiteX209" fmla="*/ 669923 w 12192000"/>
              <a:gd name="connsiteY209" fmla="*/ 2211682 h 2237474"/>
              <a:gd name="connsiteX210" fmla="*/ 648680 w 12192000"/>
              <a:gd name="connsiteY210" fmla="*/ 2206229 h 2237474"/>
              <a:gd name="connsiteX211" fmla="*/ 597225 w 12192000"/>
              <a:gd name="connsiteY211" fmla="*/ 2180999 h 2237474"/>
              <a:gd name="connsiteX212" fmla="*/ 558449 w 12192000"/>
              <a:gd name="connsiteY212" fmla="*/ 2182346 h 2237474"/>
              <a:gd name="connsiteX213" fmla="*/ 550517 w 12192000"/>
              <a:gd name="connsiteY213" fmla="*/ 2182060 h 2237474"/>
              <a:gd name="connsiteX214" fmla="*/ 550309 w 12192000"/>
              <a:gd name="connsiteY214" fmla="*/ 2181825 h 2237474"/>
              <a:gd name="connsiteX215" fmla="*/ 541836 w 12192000"/>
              <a:gd name="connsiteY215" fmla="*/ 2181063 h 2237474"/>
              <a:gd name="connsiteX216" fmla="*/ 536057 w 12192000"/>
              <a:gd name="connsiteY216" fmla="*/ 2181537 h 2237474"/>
              <a:gd name="connsiteX217" fmla="*/ 520671 w 12192000"/>
              <a:gd name="connsiteY217" fmla="*/ 2180980 h 2237474"/>
              <a:gd name="connsiteX218" fmla="*/ 515024 w 12192000"/>
              <a:gd name="connsiteY218" fmla="*/ 2179258 h 2237474"/>
              <a:gd name="connsiteX219" fmla="*/ 512278 w 12192000"/>
              <a:gd name="connsiteY219" fmla="*/ 2176369 h 2237474"/>
              <a:gd name="connsiteX220" fmla="*/ 480419 w 12192000"/>
              <a:gd name="connsiteY220" fmla="*/ 2167807 h 2237474"/>
              <a:gd name="connsiteX221" fmla="*/ 413835 w 12192000"/>
              <a:gd name="connsiteY221" fmla="*/ 2156783 h 2237474"/>
              <a:gd name="connsiteX222" fmla="*/ 376513 w 12192000"/>
              <a:gd name="connsiteY222" fmla="*/ 2154014 h 2237474"/>
              <a:gd name="connsiteX223" fmla="*/ 273386 w 12192000"/>
              <a:gd name="connsiteY223" fmla="*/ 2142551 h 2237474"/>
              <a:gd name="connsiteX224" fmla="*/ 169207 w 12192000"/>
              <a:gd name="connsiteY224" fmla="*/ 2128100 h 2237474"/>
              <a:gd name="connsiteX225" fmla="*/ 93149 w 12192000"/>
              <a:gd name="connsiteY225" fmla="*/ 2105324 h 2237474"/>
              <a:gd name="connsiteX226" fmla="*/ 88109 w 12192000"/>
              <a:gd name="connsiteY226" fmla="*/ 2106704 h 2237474"/>
              <a:gd name="connsiteX227" fmla="*/ 80022 w 12192000"/>
              <a:gd name="connsiteY227" fmla="*/ 2107254 h 2237474"/>
              <a:gd name="connsiteX228" fmla="*/ 79717 w 12192000"/>
              <a:gd name="connsiteY228" fmla="*/ 2107046 h 2237474"/>
              <a:gd name="connsiteX229" fmla="*/ 72352 w 12192000"/>
              <a:gd name="connsiteY229" fmla="*/ 2107991 h 2237474"/>
              <a:gd name="connsiteX230" fmla="*/ 37645 w 12192000"/>
              <a:gd name="connsiteY230" fmla="*/ 2115401 h 2237474"/>
              <a:gd name="connsiteX231" fmla="*/ 4572 w 12192000"/>
              <a:gd name="connsiteY231" fmla="*/ 2111091 h 2237474"/>
              <a:gd name="connsiteX232" fmla="*/ 0 w 12192000"/>
              <a:gd name="connsiteY232" fmla="*/ 2110468 h 2237474"/>
              <a:gd name="connsiteX233" fmla="*/ 0 w 12192000"/>
              <a:gd name="connsiteY23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16595 w 12192000"/>
              <a:gd name="connsiteY99" fmla="*/ 1667475 h 2237474"/>
              <a:gd name="connsiteX100" fmla="*/ 6508541 w 12192000"/>
              <a:gd name="connsiteY100" fmla="*/ 1668757 h 2237474"/>
              <a:gd name="connsiteX101" fmla="*/ 6471012 w 12192000"/>
              <a:gd name="connsiteY101" fmla="*/ 1678604 h 2237474"/>
              <a:gd name="connsiteX102" fmla="*/ 6415265 w 12192000"/>
              <a:gd name="connsiteY102" fmla="*/ 1665317 h 2237474"/>
              <a:gd name="connsiteX103" fmla="*/ 6364035 w 12192000"/>
              <a:gd name="connsiteY103" fmla="*/ 1667683 h 2237474"/>
              <a:gd name="connsiteX104" fmla="*/ 6280959 w 12192000"/>
              <a:gd name="connsiteY104" fmla="*/ 1689329 h 2237474"/>
              <a:gd name="connsiteX105" fmla="*/ 6243319 w 12192000"/>
              <a:gd name="connsiteY105" fmla="*/ 1695560 h 2237474"/>
              <a:gd name="connsiteX106" fmla="*/ 6098321 w 12192000"/>
              <a:gd name="connsiteY106" fmla="*/ 1721646 h 2237474"/>
              <a:gd name="connsiteX107" fmla="*/ 5880652 w 12192000"/>
              <a:gd name="connsiteY107" fmla="*/ 1779643 h 2237474"/>
              <a:gd name="connsiteX108" fmla="*/ 5785959 w 12192000"/>
              <a:gd name="connsiteY108" fmla="*/ 1775307 h 2237474"/>
              <a:gd name="connsiteX109" fmla="*/ 5643534 w 12192000"/>
              <a:gd name="connsiteY109" fmla="*/ 1802919 h 2237474"/>
              <a:gd name="connsiteX110" fmla="*/ 5518799 w 12192000"/>
              <a:gd name="connsiteY110" fmla="*/ 1818312 h 2237474"/>
              <a:gd name="connsiteX111" fmla="*/ 5505014 w 12192000"/>
              <a:gd name="connsiteY111" fmla="*/ 1819259 h 2237474"/>
              <a:gd name="connsiteX112" fmla="*/ 5453307 w 12192000"/>
              <a:gd name="connsiteY112" fmla="*/ 1815450 h 2237474"/>
              <a:gd name="connsiteX113" fmla="*/ 5364192 w 12192000"/>
              <a:gd name="connsiteY113" fmla="*/ 1826074 h 2237474"/>
              <a:gd name="connsiteX114" fmla="*/ 5350380 w 12192000"/>
              <a:gd name="connsiteY114" fmla="*/ 1830891 h 2237474"/>
              <a:gd name="connsiteX115" fmla="*/ 5259633 w 12192000"/>
              <a:gd name="connsiteY115" fmla="*/ 1837160 h 2237474"/>
              <a:gd name="connsiteX116" fmla="*/ 5197513 w 12192000"/>
              <a:gd name="connsiteY116" fmla="*/ 1844718 h 2237474"/>
              <a:gd name="connsiteX117" fmla="*/ 5184170 w 12192000"/>
              <a:gd name="connsiteY117" fmla="*/ 1849402 h 2237474"/>
              <a:gd name="connsiteX118" fmla="*/ 5168852 w 12192000"/>
              <a:gd name="connsiteY118" fmla="*/ 1844846 h 2237474"/>
              <a:gd name="connsiteX119" fmla="*/ 5164370 w 12192000"/>
              <a:gd name="connsiteY119" fmla="*/ 1840597 h 2237474"/>
              <a:gd name="connsiteX120" fmla="*/ 5114927 w 12192000"/>
              <a:gd name="connsiteY120" fmla="*/ 1847827 h 2237474"/>
              <a:gd name="connsiteX121" fmla="*/ 5108970 w 12192000"/>
              <a:gd name="connsiteY121" fmla="*/ 1847935 h 2237474"/>
              <a:gd name="connsiteX122" fmla="*/ 5067961 w 12192000"/>
              <a:gd name="connsiteY122" fmla="*/ 1845917 h 2237474"/>
              <a:gd name="connsiteX123" fmla="*/ 5007075 w 12192000"/>
              <a:gd name="connsiteY123" fmla="*/ 1838626 h 2237474"/>
              <a:gd name="connsiteX124" fmla="*/ 4944087 w 12192000"/>
              <a:gd name="connsiteY124" fmla="*/ 1823332 h 2237474"/>
              <a:gd name="connsiteX125" fmla="*/ 4907662 w 12192000"/>
              <a:gd name="connsiteY125" fmla="*/ 1816900 h 2237474"/>
              <a:gd name="connsiteX126" fmla="*/ 4882386 w 12192000"/>
              <a:gd name="connsiteY126" fmla="*/ 1809844 h 2237474"/>
              <a:gd name="connsiteX127" fmla="*/ 4811440 w 12192000"/>
              <a:gd name="connsiteY127" fmla="*/ 1804655 h 2237474"/>
              <a:gd name="connsiteX128" fmla="*/ 4691075 w 12192000"/>
              <a:gd name="connsiteY128" fmla="*/ 1801389 h 2237474"/>
              <a:gd name="connsiteX129" fmla="*/ 4611738 w 12192000"/>
              <a:gd name="connsiteY129" fmla="*/ 1776964 h 2237474"/>
              <a:gd name="connsiteX130" fmla="*/ 4560070 w 12192000"/>
              <a:gd name="connsiteY130" fmla="*/ 1785640 h 2237474"/>
              <a:gd name="connsiteX131" fmla="*/ 4536503 w 12192000"/>
              <a:gd name="connsiteY131" fmla="*/ 1785334 h 2237474"/>
              <a:gd name="connsiteX132" fmla="*/ 4513724 w 12192000"/>
              <a:gd name="connsiteY132" fmla="*/ 1791996 h 2237474"/>
              <a:gd name="connsiteX133" fmla="*/ 4459810 w 12192000"/>
              <a:gd name="connsiteY133" fmla="*/ 1797886 h 2237474"/>
              <a:gd name="connsiteX134" fmla="*/ 4379064 w 12192000"/>
              <a:gd name="connsiteY134" fmla="*/ 1817177 h 2237474"/>
              <a:gd name="connsiteX135" fmla="*/ 4319209 w 12192000"/>
              <a:gd name="connsiteY135" fmla="*/ 1834833 h 2237474"/>
              <a:gd name="connsiteX136" fmla="*/ 4290981 w 12192000"/>
              <a:gd name="connsiteY136" fmla="*/ 1839677 h 2237474"/>
              <a:gd name="connsiteX137" fmla="*/ 4285792 w 12192000"/>
              <a:gd name="connsiteY137" fmla="*/ 1836231 h 2237474"/>
              <a:gd name="connsiteX138" fmla="*/ 4238372 w 12192000"/>
              <a:gd name="connsiteY138" fmla="*/ 1851480 h 2237474"/>
              <a:gd name="connsiteX139" fmla="*/ 4232517 w 12192000"/>
              <a:gd name="connsiteY139" fmla="*/ 1852567 h 2237474"/>
              <a:gd name="connsiteX140" fmla="*/ 4191732 w 12192000"/>
              <a:gd name="connsiteY140" fmla="*/ 1857328 h 2237474"/>
              <a:gd name="connsiteX141" fmla="*/ 4065532 w 12192000"/>
              <a:gd name="connsiteY141" fmla="*/ 1855477 h 2237474"/>
              <a:gd name="connsiteX142" fmla="*/ 4028460 w 12192000"/>
              <a:gd name="connsiteY142" fmla="*/ 1855137 h 2237474"/>
              <a:gd name="connsiteX143" fmla="*/ 4002267 w 12192000"/>
              <a:gd name="connsiteY143" fmla="*/ 1852352 h 2237474"/>
              <a:gd name="connsiteX144" fmla="*/ 3931396 w 12192000"/>
              <a:gd name="connsiteY144" fmla="*/ 1858915 h 2237474"/>
              <a:gd name="connsiteX145" fmla="*/ 3812162 w 12192000"/>
              <a:gd name="connsiteY145" fmla="*/ 1875501 h 2237474"/>
              <a:gd name="connsiteX146" fmla="*/ 3729530 w 12192000"/>
              <a:gd name="connsiteY146" fmla="*/ 1864513 h 2237474"/>
              <a:gd name="connsiteX147" fmla="*/ 3680177 w 12192000"/>
              <a:gd name="connsiteY147" fmla="*/ 1881552 h 2237474"/>
              <a:gd name="connsiteX148" fmla="*/ 3567259 w 12192000"/>
              <a:gd name="connsiteY148" fmla="*/ 1893482 h 2237474"/>
              <a:gd name="connsiteX149" fmla="*/ 3405770 w 12192000"/>
              <a:gd name="connsiteY149" fmla="*/ 1904591 h 2237474"/>
              <a:gd name="connsiteX150" fmla="*/ 3280097 w 12192000"/>
              <a:gd name="connsiteY150" fmla="*/ 1919610 h 2237474"/>
              <a:gd name="connsiteX151" fmla="*/ 3123424 w 12192000"/>
              <a:gd name="connsiteY151" fmla="*/ 1952930 h 2237474"/>
              <a:gd name="connsiteX152" fmla="*/ 3009910 w 12192000"/>
              <a:gd name="connsiteY152" fmla="*/ 1957866 h 2237474"/>
              <a:gd name="connsiteX153" fmla="*/ 2995934 w 12192000"/>
              <a:gd name="connsiteY153" fmla="*/ 1967085 h 2237474"/>
              <a:gd name="connsiteX154" fmla="*/ 2980071 w 12192000"/>
              <a:gd name="connsiteY154" fmla="*/ 1972988 h 2237474"/>
              <a:gd name="connsiteX155" fmla="*/ 2978094 w 12192000"/>
              <a:gd name="connsiteY155" fmla="*/ 1972369 h 2237474"/>
              <a:gd name="connsiteX156" fmla="*/ 2942858 w 12192000"/>
              <a:gd name="connsiteY156" fmla="*/ 1981367 h 2237474"/>
              <a:gd name="connsiteX157" fmla="*/ 2875436 w 12192000"/>
              <a:gd name="connsiteY157" fmla="*/ 1996977 h 2237474"/>
              <a:gd name="connsiteX158" fmla="*/ 2874892 w 12192000"/>
              <a:gd name="connsiteY158" fmla="*/ 1996085 h 2237474"/>
              <a:gd name="connsiteX159" fmla="*/ 2864145 w 12192000"/>
              <a:gd name="connsiteY159" fmla="*/ 1994061 h 2237474"/>
              <a:gd name="connsiteX160" fmla="*/ 2843662 w 12192000"/>
              <a:gd name="connsiteY160" fmla="*/ 1992498 h 2237474"/>
              <a:gd name="connsiteX161" fmla="*/ 2796128 w 12192000"/>
              <a:gd name="connsiteY161" fmla="*/ 1976403 h 2237474"/>
              <a:gd name="connsiteX162" fmla="*/ 2756784 w 12192000"/>
              <a:gd name="connsiteY162" fmla="*/ 1985116 h 2237474"/>
              <a:gd name="connsiteX163" fmla="*/ 2748833 w 12192000"/>
              <a:gd name="connsiteY163" fmla="*/ 1986323 h 2237474"/>
              <a:gd name="connsiteX164" fmla="*/ 2748661 w 12192000"/>
              <a:gd name="connsiteY164" fmla="*/ 1986122 h 2237474"/>
              <a:gd name="connsiteX165" fmla="*/ 2740251 w 12192000"/>
              <a:gd name="connsiteY165" fmla="*/ 1986946 h 2237474"/>
              <a:gd name="connsiteX166" fmla="*/ 2718916 w 12192000"/>
              <a:gd name="connsiteY166" fmla="*/ 1990867 h 2237474"/>
              <a:gd name="connsiteX167" fmla="*/ 2713522 w 12192000"/>
              <a:gd name="connsiteY167" fmla="*/ 1990173 h 2237474"/>
              <a:gd name="connsiteX168" fmla="*/ 2680597 w 12192000"/>
              <a:gd name="connsiteY168" fmla="*/ 1984996 h 2237474"/>
              <a:gd name="connsiteX169" fmla="*/ 2578178 w 12192000"/>
              <a:gd name="connsiteY169" fmla="*/ 1990531 h 2237474"/>
              <a:gd name="connsiteX170" fmla="*/ 2476147 w 12192000"/>
              <a:gd name="connsiteY170" fmla="*/ 1998305 h 2237474"/>
              <a:gd name="connsiteX171" fmla="*/ 2373568 w 12192000"/>
              <a:gd name="connsiteY171" fmla="*/ 2003219 h 2237474"/>
              <a:gd name="connsiteX172" fmla="*/ 2321399 w 12192000"/>
              <a:gd name="connsiteY172" fmla="*/ 1989467 h 2237474"/>
              <a:gd name="connsiteX173" fmla="*/ 2315525 w 12192000"/>
              <a:gd name="connsiteY173" fmla="*/ 1989708 h 2237474"/>
              <a:gd name="connsiteX174" fmla="*/ 2300792 w 12192000"/>
              <a:gd name="connsiteY174" fmla="*/ 1994290 h 2237474"/>
              <a:gd name="connsiteX175" fmla="*/ 2295469 w 12192000"/>
              <a:gd name="connsiteY175" fmla="*/ 1996659 h 2237474"/>
              <a:gd name="connsiteX176" fmla="*/ 2287219 w 12192000"/>
              <a:gd name="connsiteY176" fmla="*/ 1998750 h 2237474"/>
              <a:gd name="connsiteX177" fmla="*/ 2286948 w 12192000"/>
              <a:gd name="connsiteY177" fmla="*/ 1998596 h 2237474"/>
              <a:gd name="connsiteX178" fmla="*/ 2243069 w 12192000"/>
              <a:gd name="connsiteY178" fmla="*/ 2015111 h 2237474"/>
              <a:gd name="connsiteX179" fmla="*/ 2186609 w 12192000"/>
              <a:gd name="connsiteY179" fmla="*/ 2008263 h 2237474"/>
              <a:gd name="connsiteX180" fmla="*/ 2164831 w 12192000"/>
              <a:gd name="connsiteY180" fmla="*/ 2010143 h 2237474"/>
              <a:gd name="connsiteX181" fmla="*/ 2152836 w 12192000"/>
              <a:gd name="connsiteY181" fmla="*/ 2010048 h 2237474"/>
              <a:gd name="connsiteX182" fmla="*/ 2117102 w 12192000"/>
              <a:gd name="connsiteY182" fmla="*/ 2023004 h 2237474"/>
              <a:gd name="connsiteX183" fmla="*/ 2111935 w 12192000"/>
              <a:gd name="connsiteY183" fmla="*/ 2023163 h 2237474"/>
              <a:gd name="connsiteX184" fmla="*/ 2089991 w 12192000"/>
              <a:gd name="connsiteY184" fmla="*/ 2034193 h 2237474"/>
              <a:gd name="connsiteX185" fmla="*/ 2058061 w 12192000"/>
              <a:gd name="connsiteY185" fmla="*/ 2047942 h 2237474"/>
              <a:gd name="connsiteX186" fmla="*/ 2055737 w 12192000"/>
              <a:gd name="connsiteY186" fmla="*/ 2047704 h 2237474"/>
              <a:gd name="connsiteX187" fmla="*/ 2042244 w 12192000"/>
              <a:gd name="connsiteY187" fmla="*/ 2055560 h 2237474"/>
              <a:gd name="connsiteX188" fmla="*/ 1976224 w 12192000"/>
              <a:gd name="connsiteY188" fmla="*/ 2074257 h 2237474"/>
              <a:gd name="connsiteX189" fmla="*/ 1877728 w 12192000"/>
              <a:gd name="connsiteY189" fmla="*/ 2101004 h 2237474"/>
              <a:gd name="connsiteX190" fmla="*/ 1759056 w 12192000"/>
              <a:gd name="connsiteY190" fmla="*/ 2125608 h 2237474"/>
              <a:gd name="connsiteX191" fmla="*/ 1637948 w 12192000"/>
              <a:gd name="connsiteY191" fmla="*/ 2172597 h 2237474"/>
              <a:gd name="connsiteX192" fmla="*/ 1434549 w 12192000"/>
              <a:gd name="connsiteY192" fmla="*/ 2234522 h 2237474"/>
              <a:gd name="connsiteX193" fmla="*/ 1398481 w 12192000"/>
              <a:gd name="connsiteY193" fmla="*/ 2237074 h 2237474"/>
              <a:gd name="connsiteX194" fmla="*/ 1398407 w 12192000"/>
              <a:gd name="connsiteY194" fmla="*/ 2237095 h 2237474"/>
              <a:gd name="connsiteX195" fmla="*/ 1370962 w 12192000"/>
              <a:gd name="connsiteY195" fmla="*/ 2237474 h 2237474"/>
              <a:gd name="connsiteX196" fmla="*/ 1356367 w 12192000"/>
              <a:gd name="connsiteY196" fmla="*/ 2235089 h 2237474"/>
              <a:gd name="connsiteX197" fmla="*/ 1324828 w 12192000"/>
              <a:gd name="connsiteY197" fmla="*/ 2231968 h 2237474"/>
              <a:gd name="connsiteX198" fmla="*/ 1297744 w 12192000"/>
              <a:gd name="connsiteY198" fmla="*/ 2235849 h 2237474"/>
              <a:gd name="connsiteX199" fmla="*/ 1286236 w 12192000"/>
              <a:gd name="connsiteY199" fmla="*/ 2233135 h 2237474"/>
              <a:gd name="connsiteX200" fmla="*/ 1283504 w 12192000"/>
              <a:gd name="connsiteY200" fmla="*/ 2233797 h 2237474"/>
              <a:gd name="connsiteX201" fmla="*/ 1279765 w 12192000"/>
              <a:gd name="connsiteY201" fmla="*/ 2229639 h 2237474"/>
              <a:gd name="connsiteX202" fmla="*/ 1195347 w 12192000"/>
              <a:gd name="connsiteY202" fmla="*/ 2212354 h 2237474"/>
              <a:gd name="connsiteX203" fmla="*/ 970251 w 12192000"/>
              <a:gd name="connsiteY203" fmla="*/ 2221029 h 2237474"/>
              <a:gd name="connsiteX204" fmla="*/ 812914 w 12192000"/>
              <a:gd name="connsiteY204" fmla="*/ 2202752 h 2237474"/>
              <a:gd name="connsiteX205" fmla="*/ 800195 w 12192000"/>
              <a:gd name="connsiteY205" fmla="*/ 2209407 h 2237474"/>
              <a:gd name="connsiteX206" fmla="*/ 784978 w 12192000"/>
              <a:gd name="connsiteY206" fmla="*/ 2212360 h 2237474"/>
              <a:gd name="connsiteX207" fmla="*/ 681987 w 12192000"/>
              <a:gd name="connsiteY207" fmla="*/ 2216757 h 2237474"/>
              <a:gd name="connsiteX208" fmla="*/ 669923 w 12192000"/>
              <a:gd name="connsiteY208" fmla="*/ 2211682 h 2237474"/>
              <a:gd name="connsiteX209" fmla="*/ 648680 w 12192000"/>
              <a:gd name="connsiteY209" fmla="*/ 2206229 h 2237474"/>
              <a:gd name="connsiteX210" fmla="*/ 597225 w 12192000"/>
              <a:gd name="connsiteY210" fmla="*/ 2180999 h 2237474"/>
              <a:gd name="connsiteX211" fmla="*/ 558449 w 12192000"/>
              <a:gd name="connsiteY211" fmla="*/ 2182346 h 2237474"/>
              <a:gd name="connsiteX212" fmla="*/ 550517 w 12192000"/>
              <a:gd name="connsiteY212" fmla="*/ 2182060 h 2237474"/>
              <a:gd name="connsiteX213" fmla="*/ 550309 w 12192000"/>
              <a:gd name="connsiteY213" fmla="*/ 2181825 h 2237474"/>
              <a:gd name="connsiteX214" fmla="*/ 541836 w 12192000"/>
              <a:gd name="connsiteY214" fmla="*/ 2181063 h 2237474"/>
              <a:gd name="connsiteX215" fmla="*/ 536057 w 12192000"/>
              <a:gd name="connsiteY215" fmla="*/ 2181537 h 2237474"/>
              <a:gd name="connsiteX216" fmla="*/ 520671 w 12192000"/>
              <a:gd name="connsiteY216" fmla="*/ 2180980 h 2237474"/>
              <a:gd name="connsiteX217" fmla="*/ 515024 w 12192000"/>
              <a:gd name="connsiteY217" fmla="*/ 2179258 h 2237474"/>
              <a:gd name="connsiteX218" fmla="*/ 512278 w 12192000"/>
              <a:gd name="connsiteY218" fmla="*/ 2176369 h 2237474"/>
              <a:gd name="connsiteX219" fmla="*/ 480419 w 12192000"/>
              <a:gd name="connsiteY219" fmla="*/ 2167807 h 2237474"/>
              <a:gd name="connsiteX220" fmla="*/ 413835 w 12192000"/>
              <a:gd name="connsiteY220" fmla="*/ 2156783 h 2237474"/>
              <a:gd name="connsiteX221" fmla="*/ 376513 w 12192000"/>
              <a:gd name="connsiteY221" fmla="*/ 2154014 h 2237474"/>
              <a:gd name="connsiteX222" fmla="*/ 273386 w 12192000"/>
              <a:gd name="connsiteY222" fmla="*/ 2142551 h 2237474"/>
              <a:gd name="connsiteX223" fmla="*/ 169207 w 12192000"/>
              <a:gd name="connsiteY223" fmla="*/ 2128100 h 2237474"/>
              <a:gd name="connsiteX224" fmla="*/ 93149 w 12192000"/>
              <a:gd name="connsiteY224" fmla="*/ 2105324 h 2237474"/>
              <a:gd name="connsiteX225" fmla="*/ 88109 w 12192000"/>
              <a:gd name="connsiteY225" fmla="*/ 2106704 h 2237474"/>
              <a:gd name="connsiteX226" fmla="*/ 80022 w 12192000"/>
              <a:gd name="connsiteY226" fmla="*/ 2107254 h 2237474"/>
              <a:gd name="connsiteX227" fmla="*/ 79717 w 12192000"/>
              <a:gd name="connsiteY227" fmla="*/ 2107046 h 2237474"/>
              <a:gd name="connsiteX228" fmla="*/ 72352 w 12192000"/>
              <a:gd name="connsiteY228" fmla="*/ 2107991 h 2237474"/>
              <a:gd name="connsiteX229" fmla="*/ 37645 w 12192000"/>
              <a:gd name="connsiteY229" fmla="*/ 2115401 h 2237474"/>
              <a:gd name="connsiteX230" fmla="*/ 4572 w 12192000"/>
              <a:gd name="connsiteY230" fmla="*/ 2111091 h 2237474"/>
              <a:gd name="connsiteX231" fmla="*/ 0 w 12192000"/>
              <a:gd name="connsiteY231" fmla="*/ 2110468 h 2237474"/>
              <a:gd name="connsiteX232" fmla="*/ 0 w 12192000"/>
              <a:gd name="connsiteY23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16595 w 12192000"/>
              <a:gd name="connsiteY98" fmla="*/ 1667475 h 2237474"/>
              <a:gd name="connsiteX99" fmla="*/ 6508541 w 12192000"/>
              <a:gd name="connsiteY99" fmla="*/ 1668757 h 2237474"/>
              <a:gd name="connsiteX100" fmla="*/ 6471012 w 12192000"/>
              <a:gd name="connsiteY100" fmla="*/ 1678604 h 2237474"/>
              <a:gd name="connsiteX101" fmla="*/ 6415265 w 12192000"/>
              <a:gd name="connsiteY101" fmla="*/ 1665317 h 2237474"/>
              <a:gd name="connsiteX102" fmla="*/ 6364035 w 12192000"/>
              <a:gd name="connsiteY102" fmla="*/ 1667683 h 2237474"/>
              <a:gd name="connsiteX103" fmla="*/ 6280959 w 12192000"/>
              <a:gd name="connsiteY103" fmla="*/ 1689329 h 2237474"/>
              <a:gd name="connsiteX104" fmla="*/ 6243319 w 12192000"/>
              <a:gd name="connsiteY104" fmla="*/ 1695560 h 2237474"/>
              <a:gd name="connsiteX105" fmla="*/ 6098321 w 12192000"/>
              <a:gd name="connsiteY105" fmla="*/ 1721646 h 2237474"/>
              <a:gd name="connsiteX106" fmla="*/ 5880652 w 12192000"/>
              <a:gd name="connsiteY106" fmla="*/ 1779643 h 2237474"/>
              <a:gd name="connsiteX107" fmla="*/ 5785959 w 12192000"/>
              <a:gd name="connsiteY107" fmla="*/ 1775307 h 2237474"/>
              <a:gd name="connsiteX108" fmla="*/ 5643534 w 12192000"/>
              <a:gd name="connsiteY108" fmla="*/ 1802919 h 2237474"/>
              <a:gd name="connsiteX109" fmla="*/ 5518799 w 12192000"/>
              <a:gd name="connsiteY109" fmla="*/ 1818312 h 2237474"/>
              <a:gd name="connsiteX110" fmla="*/ 5505014 w 12192000"/>
              <a:gd name="connsiteY110" fmla="*/ 1819259 h 2237474"/>
              <a:gd name="connsiteX111" fmla="*/ 5453307 w 12192000"/>
              <a:gd name="connsiteY111" fmla="*/ 1815450 h 2237474"/>
              <a:gd name="connsiteX112" fmla="*/ 5364192 w 12192000"/>
              <a:gd name="connsiteY112" fmla="*/ 1826074 h 2237474"/>
              <a:gd name="connsiteX113" fmla="*/ 5350380 w 12192000"/>
              <a:gd name="connsiteY113" fmla="*/ 1830891 h 2237474"/>
              <a:gd name="connsiteX114" fmla="*/ 5259633 w 12192000"/>
              <a:gd name="connsiteY114" fmla="*/ 1837160 h 2237474"/>
              <a:gd name="connsiteX115" fmla="*/ 5197513 w 12192000"/>
              <a:gd name="connsiteY115" fmla="*/ 1844718 h 2237474"/>
              <a:gd name="connsiteX116" fmla="*/ 5184170 w 12192000"/>
              <a:gd name="connsiteY116" fmla="*/ 1849402 h 2237474"/>
              <a:gd name="connsiteX117" fmla="*/ 5168852 w 12192000"/>
              <a:gd name="connsiteY117" fmla="*/ 1844846 h 2237474"/>
              <a:gd name="connsiteX118" fmla="*/ 5164370 w 12192000"/>
              <a:gd name="connsiteY118" fmla="*/ 1840597 h 2237474"/>
              <a:gd name="connsiteX119" fmla="*/ 5114927 w 12192000"/>
              <a:gd name="connsiteY119" fmla="*/ 1847827 h 2237474"/>
              <a:gd name="connsiteX120" fmla="*/ 5108970 w 12192000"/>
              <a:gd name="connsiteY120" fmla="*/ 1847935 h 2237474"/>
              <a:gd name="connsiteX121" fmla="*/ 5067961 w 12192000"/>
              <a:gd name="connsiteY121" fmla="*/ 1845917 h 2237474"/>
              <a:gd name="connsiteX122" fmla="*/ 5007075 w 12192000"/>
              <a:gd name="connsiteY122" fmla="*/ 1838626 h 2237474"/>
              <a:gd name="connsiteX123" fmla="*/ 4944087 w 12192000"/>
              <a:gd name="connsiteY123" fmla="*/ 1823332 h 2237474"/>
              <a:gd name="connsiteX124" fmla="*/ 4907662 w 12192000"/>
              <a:gd name="connsiteY124" fmla="*/ 1816900 h 2237474"/>
              <a:gd name="connsiteX125" fmla="*/ 4882386 w 12192000"/>
              <a:gd name="connsiteY125" fmla="*/ 1809844 h 2237474"/>
              <a:gd name="connsiteX126" fmla="*/ 4811440 w 12192000"/>
              <a:gd name="connsiteY126" fmla="*/ 1804655 h 2237474"/>
              <a:gd name="connsiteX127" fmla="*/ 4691075 w 12192000"/>
              <a:gd name="connsiteY127" fmla="*/ 1801389 h 2237474"/>
              <a:gd name="connsiteX128" fmla="*/ 4611738 w 12192000"/>
              <a:gd name="connsiteY128" fmla="*/ 1776964 h 2237474"/>
              <a:gd name="connsiteX129" fmla="*/ 4560070 w 12192000"/>
              <a:gd name="connsiteY129" fmla="*/ 1785640 h 2237474"/>
              <a:gd name="connsiteX130" fmla="*/ 4536503 w 12192000"/>
              <a:gd name="connsiteY130" fmla="*/ 1785334 h 2237474"/>
              <a:gd name="connsiteX131" fmla="*/ 4513724 w 12192000"/>
              <a:gd name="connsiteY131" fmla="*/ 1791996 h 2237474"/>
              <a:gd name="connsiteX132" fmla="*/ 4459810 w 12192000"/>
              <a:gd name="connsiteY132" fmla="*/ 1797886 h 2237474"/>
              <a:gd name="connsiteX133" fmla="*/ 4379064 w 12192000"/>
              <a:gd name="connsiteY133" fmla="*/ 1817177 h 2237474"/>
              <a:gd name="connsiteX134" fmla="*/ 4319209 w 12192000"/>
              <a:gd name="connsiteY134" fmla="*/ 1834833 h 2237474"/>
              <a:gd name="connsiteX135" fmla="*/ 4290981 w 12192000"/>
              <a:gd name="connsiteY135" fmla="*/ 1839677 h 2237474"/>
              <a:gd name="connsiteX136" fmla="*/ 4285792 w 12192000"/>
              <a:gd name="connsiteY136" fmla="*/ 1836231 h 2237474"/>
              <a:gd name="connsiteX137" fmla="*/ 4238372 w 12192000"/>
              <a:gd name="connsiteY137" fmla="*/ 1851480 h 2237474"/>
              <a:gd name="connsiteX138" fmla="*/ 4232517 w 12192000"/>
              <a:gd name="connsiteY138" fmla="*/ 1852567 h 2237474"/>
              <a:gd name="connsiteX139" fmla="*/ 4191732 w 12192000"/>
              <a:gd name="connsiteY139" fmla="*/ 1857328 h 2237474"/>
              <a:gd name="connsiteX140" fmla="*/ 4065532 w 12192000"/>
              <a:gd name="connsiteY140" fmla="*/ 1855477 h 2237474"/>
              <a:gd name="connsiteX141" fmla="*/ 4028460 w 12192000"/>
              <a:gd name="connsiteY141" fmla="*/ 1855137 h 2237474"/>
              <a:gd name="connsiteX142" fmla="*/ 4002267 w 12192000"/>
              <a:gd name="connsiteY142" fmla="*/ 1852352 h 2237474"/>
              <a:gd name="connsiteX143" fmla="*/ 3931396 w 12192000"/>
              <a:gd name="connsiteY143" fmla="*/ 1858915 h 2237474"/>
              <a:gd name="connsiteX144" fmla="*/ 3812162 w 12192000"/>
              <a:gd name="connsiteY144" fmla="*/ 1875501 h 2237474"/>
              <a:gd name="connsiteX145" fmla="*/ 3729530 w 12192000"/>
              <a:gd name="connsiteY145" fmla="*/ 1864513 h 2237474"/>
              <a:gd name="connsiteX146" fmla="*/ 3680177 w 12192000"/>
              <a:gd name="connsiteY146" fmla="*/ 1881552 h 2237474"/>
              <a:gd name="connsiteX147" fmla="*/ 3567259 w 12192000"/>
              <a:gd name="connsiteY147" fmla="*/ 1893482 h 2237474"/>
              <a:gd name="connsiteX148" fmla="*/ 3405770 w 12192000"/>
              <a:gd name="connsiteY148" fmla="*/ 1904591 h 2237474"/>
              <a:gd name="connsiteX149" fmla="*/ 3280097 w 12192000"/>
              <a:gd name="connsiteY149" fmla="*/ 1919610 h 2237474"/>
              <a:gd name="connsiteX150" fmla="*/ 3123424 w 12192000"/>
              <a:gd name="connsiteY150" fmla="*/ 1952930 h 2237474"/>
              <a:gd name="connsiteX151" fmla="*/ 3009910 w 12192000"/>
              <a:gd name="connsiteY151" fmla="*/ 1957866 h 2237474"/>
              <a:gd name="connsiteX152" fmla="*/ 2995934 w 12192000"/>
              <a:gd name="connsiteY152" fmla="*/ 1967085 h 2237474"/>
              <a:gd name="connsiteX153" fmla="*/ 2980071 w 12192000"/>
              <a:gd name="connsiteY153" fmla="*/ 1972988 h 2237474"/>
              <a:gd name="connsiteX154" fmla="*/ 2978094 w 12192000"/>
              <a:gd name="connsiteY154" fmla="*/ 1972369 h 2237474"/>
              <a:gd name="connsiteX155" fmla="*/ 2942858 w 12192000"/>
              <a:gd name="connsiteY155" fmla="*/ 1981367 h 2237474"/>
              <a:gd name="connsiteX156" fmla="*/ 2875436 w 12192000"/>
              <a:gd name="connsiteY156" fmla="*/ 1996977 h 2237474"/>
              <a:gd name="connsiteX157" fmla="*/ 2874892 w 12192000"/>
              <a:gd name="connsiteY157" fmla="*/ 1996085 h 2237474"/>
              <a:gd name="connsiteX158" fmla="*/ 2864145 w 12192000"/>
              <a:gd name="connsiteY158" fmla="*/ 1994061 h 2237474"/>
              <a:gd name="connsiteX159" fmla="*/ 2843662 w 12192000"/>
              <a:gd name="connsiteY159" fmla="*/ 1992498 h 2237474"/>
              <a:gd name="connsiteX160" fmla="*/ 2796128 w 12192000"/>
              <a:gd name="connsiteY160" fmla="*/ 1976403 h 2237474"/>
              <a:gd name="connsiteX161" fmla="*/ 2756784 w 12192000"/>
              <a:gd name="connsiteY161" fmla="*/ 1985116 h 2237474"/>
              <a:gd name="connsiteX162" fmla="*/ 2748833 w 12192000"/>
              <a:gd name="connsiteY162" fmla="*/ 1986323 h 2237474"/>
              <a:gd name="connsiteX163" fmla="*/ 2748661 w 12192000"/>
              <a:gd name="connsiteY163" fmla="*/ 1986122 h 2237474"/>
              <a:gd name="connsiteX164" fmla="*/ 2740251 w 12192000"/>
              <a:gd name="connsiteY164" fmla="*/ 1986946 h 2237474"/>
              <a:gd name="connsiteX165" fmla="*/ 2718916 w 12192000"/>
              <a:gd name="connsiteY165" fmla="*/ 1990867 h 2237474"/>
              <a:gd name="connsiteX166" fmla="*/ 2713522 w 12192000"/>
              <a:gd name="connsiteY166" fmla="*/ 1990173 h 2237474"/>
              <a:gd name="connsiteX167" fmla="*/ 2680597 w 12192000"/>
              <a:gd name="connsiteY167" fmla="*/ 1984996 h 2237474"/>
              <a:gd name="connsiteX168" fmla="*/ 2578178 w 12192000"/>
              <a:gd name="connsiteY168" fmla="*/ 1990531 h 2237474"/>
              <a:gd name="connsiteX169" fmla="*/ 2476147 w 12192000"/>
              <a:gd name="connsiteY169" fmla="*/ 1998305 h 2237474"/>
              <a:gd name="connsiteX170" fmla="*/ 2373568 w 12192000"/>
              <a:gd name="connsiteY170" fmla="*/ 2003219 h 2237474"/>
              <a:gd name="connsiteX171" fmla="*/ 2321399 w 12192000"/>
              <a:gd name="connsiteY171" fmla="*/ 1989467 h 2237474"/>
              <a:gd name="connsiteX172" fmla="*/ 2315525 w 12192000"/>
              <a:gd name="connsiteY172" fmla="*/ 1989708 h 2237474"/>
              <a:gd name="connsiteX173" fmla="*/ 2300792 w 12192000"/>
              <a:gd name="connsiteY173" fmla="*/ 1994290 h 2237474"/>
              <a:gd name="connsiteX174" fmla="*/ 2295469 w 12192000"/>
              <a:gd name="connsiteY174" fmla="*/ 1996659 h 2237474"/>
              <a:gd name="connsiteX175" fmla="*/ 2287219 w 12192000"/>
              <a:gd name="connsiteY175" fmla="*/ 1998750 h 2237474"/>
              <a:gd name="connsiteX176" fmla="*/ 2286948 w 12192000"/>
              <a:gd name="connsiteY176" fmla="*/ 1998596 h 2237474"/>
              <a:gd name="connsiteX177" fmla="*/ 2243069 w 12192000"/>
              <a:gd name="connsiteY177" fmla="*/ 2015111 h 2237474"/>
              <a:gd name="connsiteX178" fmla="*/ 2186609 w 12192000"/>
              <a:gd name="connsiteY178" fmla="*/ 2008263 h 2237474"/>
              <a:gd name="connsiteX179" fmla="*/ 2164831 w 12192000"/>
              <a:gd name="connsiteY179" fmla="*/ 2010143 h 2237474"/>
              <a:gd name="connsiteX180" fmla="*/ 2152836 w 12192000"/>
              <a:gd name="connsiteY180" fmla="*/ 2010048 h 2237474"/>
              <a:gd name="connsiteX181" fmla="*/ 2117102 w 12192000"/>
              <a:gd name="connsiteY181" fmla="*/ 2023004 h 2237474"/>
              <a:gd name="connsiteX182" fmla="*/ 2111935 w 12192000"/>
              <a:gd name="connsiteY182" fmla="*/ 2023163 h 2237474"/>
              <a:gd name="connsiteX183" fmla="*/ 2089991 w 12192000"/>
              <a:gd name="connsiteY183" fmla="*/ 2034193 h 2237474"/>
              <a:gd name="connsiteX184" fmla="*/ 2058061 w 12192000"/>
              <a:gd name="connsiteY184" fmla="*/ 2047942 h 2237474"/>
              <a:gd name="connsiteX185" fmla="*/ 2055737 w 12192000"/>
              <a:gd name="connsiteY185" fmla="*/ 2047704 h 2237474"/>
              <a:gd name="connsiteX186" fmla="*/ 2042244 w 12192000"/>
              <a:gd name="connsiteY186" fmla="*/ 2055560 h 2237474"/>
              <a:gd name="connsiteX187" fmla="*/ 1976224 w 12192000"/>
              <a:gd name="connsiteY187" fmla="*/ 2074257 h 2237474"/>
              <a:gd name="connsiteX188" fmla="*/ 1877728 w 12192000"/>
              <a:gd name="connsiteY188" fmla="*/ 2101004 h 2237474"/>
              <a:gd name="connsiteX189" fmla="*/ 1759056 w 12192000"/>
              <a:gd name="connsiteY189" fmla="*/ 2125608 h 2237474"/>
              <a:gd name="connsiteX190" fmla="*/ 1637948 w 12192000"/>
              <a:gd name="connsiteY190" fmla="*/ 2172597 h 2237474"/>
              <a:gd name="connsiteX191" fmla="*/ 1434549 w 12192000"/>
              <a:gd name="connsiteY191" fmla="*/ 2234522 h 2237474"/>
              <a:gd name="connsiteX192" fmla="*/ 1398481 w 12192000"/>
              <a:gd name="connsiteY192" fmla="*/ 2237074 h 2237474"/>
              <a:gd name="connsiteX193" fmla="*/ 1398407 w 12192000"/>
              <a:gd name="connsiteY193" fmla="*/ 2237095 h 2237474"/>
              <a:gd name="connsiteX194" fmla="*/ 1370962 w 12192000"/>
              <a:gd name="connsiteY194" fmla="*/ 2237474 h 2237474"/>
              <a:gd name="connsiteX195" fmla="*/ 1356367 w 12192000"/>
              <a:gd name="connsiteY195" fmla="*/ 2235089 h 2237474"/>
              <a:gd name="connsiteX196" fmla="*/ 1324828 w 12192000"/>
              <a:gd name="connsiteY196" fmla="*/ 2231968 h 2237474"/>
              <a:gd name="connsiteX197" fmla="*/ 1297744 w 12192000"/>
              <a:gd name="connsiteY197" fmla="*/ 2235849 h 2237474"/>
              <a:gd name="connsiteX198" fmla="*/ 1286236 w 12192000"/>
              <a:gd name="connsiteY198" fmla="*/ 2233135 h 2237474"/>
              <a:gd name="connsiteX199" fmla="*/ 1283504 w 12192000"/>
              <a:gd name="connsiteY199" fmla="*/ 2233797 h 2237474"/>
              <a:gd name="connsiteX200" fmla="*/ 1279765 w 12192000"/>
              <a:gd name="connsiteY200" fmla="*/ 2229639 h 2237474"/>
              <a:gd name="connsiteX201" fmla="*/ 1195347 w 12192000"/>
              <a:gd name="connsiteY201" fmla="*/ 2212354 h 2237474"/>
              <a:gd name="connsiteX202" fmla="*/ 970251 w 12192000"/>
              <a:gd name="connsiteY202" fmla="*/ 2221029 h 2237474"/>
              <a:gd name="connsiteX203" fmla="*/ 812914 w 12192000"/>
              <a:gd name="connsiteY203" fmla="*/ 2202752 h 2237474"/>
              <a:gd name="connsiteX204" fmla="*/ 800195 w 12192000"/>
              <a:gd name="connsiteY204" fmla="*/ 2209407 h 2237474"/>
              <a:gd name="connsiteX205" fmla="*/ 784978 w 12192000"/>
              <a:gd name="connsiteY205" fmla="*/ 2212360 h 2237474"/>
              <a:gd name="connsiteX206" fmla="*/ 681987 w 12192000"/>
              <a:gd name="connsiteY206" fmla="*/ 2216757 h 2237474"/>
              <a:gd name="connsiteX207" fmla="*/ 669923 w 12192000"/>
              <a:gd name="connsiteY207" fmla="*/ 2211682 h 2237474"/>
              <a:gd name="connsiteX208" fmla="*/ 648680 w 12192000"/>
              <a:gd name="connsiteY208" fmla="*/ 2206229 h 2237474"/>
              <a:gd name="connsiteX209" fmla="*/ 597225 w 12192000"/>
              <a:gd name="connsiteY209" fmla="*/ 2180999 h 2237474"/>
              <a:gd name="connsiteX210" fmla="*/ 558449 w 12192000"/>
              <a:gd name="connsiteY210" fmla="*/ 2182346 h 2237474"/>
              <a:gd name="connsiteX211" fmla="*/ 550517 w 12192000"/>
              <a:gd name="connsiteY211" fmla="*/ 2182060 h 2237474"/>
              <a:gd name="connsiteX212" fmla="*/ 550309 w 12192000"/>
              <a:gd name="connsiteY212" fmla="*/ 2181825 h 2237474"/>
              <a:gd name="connsiteX213" fmla="*/ 541836 w 12192000"/>
              <a:gd name="connsiteY213" fmla="*/ 2181063 h 2237474"/>
              <a:gd name="connsiteX214" fmla="*/ 536057 w 12192000"/>
              <a:gd name="connsiteY214" fmla="*/ 2181537 h 2237474"/>
              <a:gd name="connsiteX215" fmla="*/ 520671 w 12192000"/>
              <a:gd name="connsiteY215" fmla="*/ 2180980 h 2237474"/>
              <a:gd name="connsiteX216" fmla="*/ 515024 w 12192000"/>
              <a:gd name="connsiteY216" fmla="*/ 2179258 h 2237474"/>
              <a:gd name="connsiteX217" fmla="*/ 512278 w 12192000"/>
              <a:gd name="connsiteY217" fmla="*/ 2176369 h 2237474"/>
              <a:gd name="connsiteX218" fmla="*/ 480419 w 12192000"/>
              <a:gd name="connsiteY218" fmla="*/ 2167807 h 2237474"/>
              <a:gd name="connsiteX219" fmla="*/ 413835 w 12192000"/>
              <a:gd name="connsiteY219" fmla="*/ 2156783 h 2237474"/>
              <a:gd name="connsiteX220" fmla="*/ 376513 w 12192000"/>
              <a:gd name="connsiteY220" fmla="*/ 2154014 h 2237474"/>
              <a:gd name="connsiteX221" fmla="*/ 273386 w 12192000"/>
              <a:gd name="connsiteY221" fmla="*/ 2142551 h 2237474"/>
              <a:gd name="connsiteX222" fmla="*/ 169207 w 12192000"/>
              <a:gd name="connsiteY222" fmla="*/ 2128100 h 2237474"/>
              <a:gd name="connsiteX223" fmla="*/ 93149 w 12192000"/>
              <a:gd name="connsiteY223" fmla="*/ 2105324 h 2237474"/>
              <a:gd name="connsiteX224" fmla="*/ 88109 w 12192000"/>
              <a:gd name="connsiteY224" fmla="*/ 2106704 h 2237474"/>
              <a:gd name="connsiteX225" fmla="*/ 80022 w 12192000"/>
              <a:gd name="connsiteY225" fmla="*/ 2107254 h 2237474"/>
              <a:gd name="connsiteX226" fmla="*/ 79717 w 12192000"/>
              <a:gd name="connsiteY226" fmla="*/ 2107046 h 2237474"/>
              <a:gd name="connsiteX227" fmla="*/ 72352 w 12192000"/>
              <a:gd name="connsiteY227" fmla="*/ 2107991 h 2237474"/>
              <a:gd name="connsiteX228" fmla="*/ 37645 w 12192000"/>
              <a:gd name="connsiteY228" fmla="*/ 2115401 h 2237474"/>
              <a:gd name="connsiteX229" fmla="*/ 4572 w 12192000"/>
              <a:gd name="connsiteY229" fmla="*/ 2111091 h 2237474"/>
              <a:gd name="connsiteX230" fmla="*/ 0 w 12192000"/>
              <a:gd name="connsiteY230" fmla="*/ 2110468 h 2237474"/>
              <a:gd name="connsiteX231" fmla="*/ 0 w 12192000"/>
              <a:gd name="connsiteY23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16595 w 12192000"/>
              <a:gd name="connsiteY97" fmla="*/ 1667475 h 2237474"/>
              <a:gd name="connsiteX98" fmla="*/ 6508541 w 12192000"/>
              <a:gd name="connsiteY98" fmla="*/ 1668757 h 2237474"/>
              <a:gd name="connsiteX99" fmla="*/ 6471012 w 12192000"/>
              <a:gd name="connsiteY99" fmla="*/ 1678604 h 2237474"/>
              <a:gd name="connsiteX100" fmla="*/ 6415265 w 12192000"/>
              <a:gd name="connsiteY100" fmla="*/ 1665317 h 2237474"/>
              <a:gd name="connsiteX101" fmla="*/ 6364035 w 12192000"/>
              <a:gd name="connsiteY101" fmla="*/ 1667683 h 2237474"/>
              <a:gd name="connsiteX102" fmla="*/ 6280959 w 12192000"/>
              <a:gd name="connsiteY102" fmla="*/ 1689329 h 2237474"/>
              <a:gd name="connsiteX103" fmla="*/ 6243319 w 12192000"/>
              <a:gd name="connsiteY103" fmla="*/ 1695560 h 2237474"/>
              <a:gd name="connsiteX104" fmla="*/ 6098321 w 12192000"/>
              <a:gd name="connsiteY104" fmla="*/ 1721646 h 2237474"/>
              <a:gd name="connsiteX105" fmla="*/ 5880652 w 12192000"/>
              <a:gd name="connsiteY105" fmla="*/ 1779643 h 2237474"/>
              <a:gd name="connsiteX106" fmla="*/ 5785959 w 12192000"/>
              <a:gd name="connsiteY106" fmla="*/ 1775307 h 2237474"/>
              <a:gd name="connsiteX107" fmla="*/ 5643534 w 12192000"/>
              <a:gd name="connsiteY107" fmla="*/ 1802919 h 2237474"/>
              <a:gd name="connsiteX108" fmla="*/ 5518799 w 12192000"/>
              <a:gd name="connsiteY108" fmla="*/ 1818312 h 2237474"/>
              <a:gd name="connsiteX109" fmla="*/ 5505014 w 12192000"/>
              <a:gd name="connsiteY109" fmla="*/ 1819259 h 2237474"/>
              <a:gd name="connsiteX110" fmla="*/ 5453307 w 12192000"/>
              <a:gd name="connsiteY110" fmla="*/ 1815450 h 2237474"/>
              <a:gd name="connsiteX111" fmla="*/ 5364192 w 12192000"/>
              <a:gd name="connsiteY111" fmla="*/ 1826074 h 2237474"/>
              <a:gd name="connsiteX112" fmla="*/ 5350380 w 12192000"/>
              <a:gd name="connsiteY112" fmla="*/ 1830891 h 2237474"/>
              <a:gd name="connsiteX113" fmla="*/ 5259633 w 12192000"/>
              <a:gd name="connsiteY113" fmla="*/ 1837160 h 2237474"/>
              <a:gd name="connsiteX114" fmla="*/ 5197513 w 12192000"/>
              <a:gd name="connsiteY114" fmla="*/ 1844718 h 2237474"/>
              <a:gd name="connsiteX115" fmla="*/ 5184170 w 12192000"/>
              <a:gd name="connsiteY115" fmla="*/ 1849402 h 2237474"/>
              <a:gd name="connsiteX116" fmla="*/ 5168852 w 12192000"/>
              <a:gd name="connsiteY116" fmla="*/ 1844846 h 2237474"/>
              <a:gd name="connsiteX117" fmla="*/ 5164370 w 12192000"/>
              <a:gd name="connsiteY117" fmla="*/ 1840597 h 2237474"/>
              <a:gd name="connsiteX118" fmla="*/ 5114927 w 12192000"/>
              <a:gd name="connsiteY118" fmla="*/ 1847827 h 2237474"/>
              <a:gd name="connsiteX119" fmla="*/ 5108970 w 12192000"/>
              <a:gd name="connsiteY119" fmla="*/ 1847935 h 2237474"/>
              <a:gd name="connsiteX120" fmla="*/ 5067961 w 12192000"/>
              <a:gd name="connsiteY120" fmla="*/ 1845917 h 2237474"/>
              <a:gd name="connsiteX121" fmla="*/ 5007075 w 12192000"/>
              <a:gd name="connsiteY121" fmla="*/ 1838626 h 2237474"/>
              <a:gd name="connsiteX122" fmla="*/ 4944087 w 12192000"/>
              <a:gd name="connsiteY122" fmla="*/ 1823332 h 2237474"/>
              <a:gd name="connsiteX123" fmla="*/ 4907662 w 12192000"/>
              <a:gd name="connsiteY123" fmla="*/ 1816900 h 2237474"/>
              <a:gd name="connsiteX124" fmla="*/ 4882386 w 12192000"/>
              <a:gd name="connsiteY124" fmla="*/ 1809844 h 2237474"/>
              <a:gd name="connsiteX125" fmla="*/ 4811440 w 12192000"/>
              <a:gd name="connsiteY125" fmla="*/ 1804655 h 2237474"/>
              <a:gd name="connsiteX126" fmla="*/ 4691075 w 12192000"/>
              <a:gd name="connsiteY126" fmla="*/ 1801389 h 2237474"/>
              <a:gd name="connsiteX127" fmla="*/ 4611738 w 12192000"/>
              <a:gd name="connsiteY127" fmla="*/ 1776964 h 2237474"/>
              <a:gd name="connsiteX128" fmla="*/ 4560070 w 12192000"/>
              <a:gd name="connsiteY128" fmla="*/ 1785640 h 2237474"/>
              <a:gd name="connsiteX129" fmla="*/ 4536503 w 12192000"/>
              <a:gd name="connsiteY129" fmla="*/ 1785334 h 2237474"/>
              <a:gd name="connsiteX130" fmla="*/ 4513724 w 12192000"/>
              <a:gd name="connsiteY130" fmla="*/ 1791996 h 2237474"/>
              <a:gd name="connsiteX131" fmla="*/ 4459810 w 12192000"/>
              <a:gd name="connsiteY131" fmla="*/ 1797886 h 2237474"/>
              <a:gd name="connsiteX132" fmla="*/ 4379064 w 12192000"/>
              <a:gd name="connsiteY132" fmla="*/ 1817177 h 2237474"/>
              <a:gd name="connsiteX133" fmla="*/ 4319209 w 12192000"/>
              <a:gd name="connsiteY133" fmla="*/ 1834833 h 2237474"/>
              <a:gd name="connsiteX134" fmla="*/ 4290981 w 12192000"/>
              <a:gd name="connsiteY134" fmla="*/ 1839677 h 2237474"/>
              <a:gd name="connsiteX135" fmla="*/ 4285792 w 12192000"/>
              <a:gd name="connsiteY135" fmla="*/ 1836231 h 2237474"/>
              <a:gd name="connsiteX136" fmla="*/ 4238372 w 12192000"/>
              <a:gd name="connsiteY136" fmla="*/ 1851480 h 2237474"/>
              <a:gd name="connsiteX137" fmla="*/ 4232517 w 12192000"/>
              <a:gd name="connsiteY137" fmla="*/ 1852567 h 2237474"/>
              <a:gd name="connsiteX138" fmla="*/ 4191732 w 12192000"/>
              <a:gd name="connsiteY138" fmla="*/ 1857328 h 2237474"/>
              <a:gd name="connsiteX139" fmla="*/ 4065532 w 12192000"/>
              <a:gd name="connsiteY139" fmla="*/ 1855477 h 2237474"/>
              <a:gd name="connsiteX140" fmla="*/ 4028460 w 12192000"/>
              <a:gd name="connsiteY140" fmla="*/ 1855137 h 2237474"/>
              <a:gd name="connsiteX141" fmla="*/ 4002267 w 12192000"/>
              <a:gd name="connsiteY141" fmla="*/ 1852352 h 2237474"/>
              <a:gd name="connsiteX142" fmla="*/ 3931396 w 12192000"/>
              <a:gd name="connsiteY142" fmla="*/ 1858915 h 2237474"/>
              <a:gd name="connsiteX143" fmla="*/ 3812162 w 12192000"/>
              <a:gd name="connsiteY143" fmla="*/ 1875501 h 2237474"/>
              <a:gd name="connsiteX144" fmla="*/ 3729530 w 12192000"/>
              <a:gd name="connsiteY144" fmla="*/ 1864513 h 2237474"/>
              <a:gd name="connsiteX145" fmla="*/ 3680177 w 12192000"/>
              <a:gd name="connsiteY145" fmla="*/ 1881552 h 2237474"/>
              <a:gd name="connsiteX146" fmla="*/ 3567259 w 12192000"/>
              <a:gd name="connsiteY146" fmla="*/ 1893482 h 2237474"/>
              <a:gd name="connsiteX147" fmla="*/ 3405770 w 12192000"/>
              <a:gd name="connsiteY147" fmla="*/ 1904591 h 2237474"/>
              <a:gd name="connsiteX148" fmla="*/ 3280097 w 12192000"/>
              <a:gd name="connsiteY148" fmla="*/ 1919610 h 2237474"/>
              <a:gd name="connsiteX149" fmla="*/ 3123424 w 12192000"/>
              <a:gd name="connsiteY149" fmla="*/ 1952930 h 2237474"/>
              <a:gd name="connsiteX150" fmla="*/ 3009910 w 12192000"/>
              <a:gd name="connsiteY150" fmla="*/ 1957866 h 2237474"/>
              <a:gd name="connsiteX151" fmla="*/ 2995934 w 12192000"/>
              <a:gd name="connsiteY151" fmla="*/ 1967085 h 2237474"/>
              <a:gd name="connsiteX152" fmla="*/ 2980071 w 12192000"/>
              <a:gd name="connsiteY152" fmla="*/ 1972988 h 2237474"/>
              <a:gd name="connsiteX153" fmla="*/ 2978094 w 12192000"/>
              <a:gd name="connsiteY153" fmla="*/ 1972369 h 2237474"/>
              <a:gd name="connsiteX154" fmla="*/ 2942858 w 12192000"/>
              <a:gd name="connsiteY154" fmla="*/ 1981367 h 2237474"/>
              <a:gd name="connsiteX155" fmla="*/ 2875436 w 12192000"/>
              <a:gd name="connsiteY155" fmla="*/ 1996977 h 2237474"/>
              <a:gd name="connsiteX156" fmla="*/ 2874892 w 12192000"/>
              <a:gd name="connsiteY156" fmla="*/ 1996085 h 2237474"/>
              <a:gd name="connsiteX157" fmla="*/ 2864145 w 12192000"/>
              <a:gd name="connsiteY157" fmla="*/ 1994061 h 2237474"/>
              <a:gd name="connsiteX158" fmla="*/ 2843662 w 12192000"/>
              <a:gd name="connsiteY158" fmla="*/ 1992498 h 2237474"/>
              <a:gd name="connsiteX159" fmla="*/ 2796128 w 12192000"/>
              <a:gd name="connsiteY159" fmla="*/ 1976403 h 2237474"/>
              <a:gd name="connsiteX160" fmla="*/ 2756784 w 12192000"/>
              <a:gd name="connsiteY160" fmla="*/ 1985116 h 2237474"/>
              <a:gd name="connsiteX161" fmla="*/ 2748833 w 12192000"/>
              <a:gd name="connsiteY161" fmla="*/ 1986323 h 2237474"/>
              <a:gd name="connsiteX162" fmla="*/ 2748661 w 12192000"/>
              <a:gd name="connsiteY162" fmla="*/ 1986122 h 2237474"/>
              <a:gd name="connsiteX163" fmla="*/ 2740251 w 12192000"/>
              <a:gd name="connsiteY163" fmla="*/ 1986946 h 2237474"/>
              <a:gd name="connsiteX164" fmla="*/ 2718916 w 12192000"/>
              <a:gd name="connsiteY164" fmla="*/ 1990867 h 2237474"/>
              <a:gd name="connsiteX165" fmla="*/ 2713522 w 12192000"/>
              <a:gd name="connsiteY165" fmla="*/ 1990173 h 2237474"/>
              <a:gd name="connsiteX166" fmla="*/ 2680597 w 12192000"/>
              <a:gd name="connsiteY166" fmla="*/ 1984996 h 2237474"/>
              <a:gd name="connsiteX167" fmla="*/ 2578178 w 12192000"/>
              <a:gd name="connsiteY167" fmla="*/ 1990531 h 2237474"/>
              <a:gd name="connsiteX168" fmla="*/ 2476147 w 12192000"/>
              <a:gd name="connsiteY168" fmla="*/ 1998305 h 2237474"/>
              <a:gd name="connsiteX169" fmla="*/ 2373568 w 12192000"/>
              <a:gd name="connsiteY169" fmla="*/ 2003219 h 2237474"/>
              <a:gd name="connsiteX170" fmla="*/ 2321399 w 12192000"/>
              <a:gd name="connsiteY170" fmla="*/ 1989467 h 2237474"/>
              <a:gd name="connsiteX171" fmla="*/ 2315525 w 12192000"/>
              <a:gd name="connsiteY171" fmla="*/ 1989708 h 2237474"/>
              <a:gd name="connsiteX172" fmla="*/ 2300792 w 12192000"/>
              <a:gd name="connsiteY172" fmla="*/ 1994290 h 2237474"/>
              <a:gd name="connsiteX173" fmla="*/ 2295469 w 12192000"/>
              <a:gd name="connsiteY173" fmla="*/ 1996659 h 2237474"/>
              <a:gd name="connsiteX174" fmla="*/ 2287219 w 12192000"/>
              <a:gd name="connsiteY174" fmla="*/ 1998750 h 2237474"/>
              <a:gd name="connsiteX175" fmla="*/ 2286948 w 12192000"/>
              <a:gd name="connsiteY175" fmla="*/ 1998596 h 2237474"/>
              <a:gd name="connsiteX176" fmla="*/ 2243069 w 12192000"/>
              <a:gd name="connsiteY176" fmla="*/ 2015111 h 2237474"/>
              <a:gd name="connsiteX177" fmla="*/ 2186609 w 12192000"/>
              <a:gd name="connsiteY177" fmla="*/ 2008263 h 2237474"/>
              <a:gd name="connsiteX178" fmla="*/ 2164831 w 12192000"/>
              <a:gd name="connsiteY178" fmla="*/ 2010143 h 2237474"/>
              <a:gd name="connsiteX179" fmla="*/ 2152836 w 12192000"/>
              <a:gd name="connsiteY179" fmla="*/ 2010048 h 2237474"/>
              <a:gd name="connsiteX180" fmla="*/ 2117102 w 12192000"/>
              <a:gd name="connsiteY180" fmla="*/ 2023004 h 2237474"/>
              <a:gd name="connsiteX181" fmla="*/ 2111935 w 12192000"/>
              <a:gd name="connsiteY181" fmla="*/ 2023163 h 2237474"/>
              <a:gd name="connsiteX182" fmla="*/ 2089991 w 12192000"/>
              <a:gd name="connsiteY182" fmla="*/ 2034193 h 2237474"/>
              <a:gd name="connsiteX183" fmla="*/ 2058061 w 12192000"/>
              <a:gd name="connsiteY183" fmla="*/ 2047942 h 2237474"/>
              <a:gd name="connsiteX184" fmla="*/ 2055737 w 12192000"/>
              <a:gd name="connsiteY184" fmla="*/ 2047704 h 2237474"/>
              <a:gd name="connsiteX185" fmla="*/ 2042244 w 12192000"/>
              <a:gd name="connsiteY185" fmla="*/ 2055560 h 2237474"/>
              <a:gd name="connsiteX186" fmla="*/ 1976224 w 12192000"/>
              <a:gd name="connsiteY186" fmla="*/ 2074257 h 2237474"/>
              <a:gd name="connsiteX187" fmla="*/ 1877728 w 12192000"/>
              <a:gd name="connsiteY187" fmla="*/ 2101004 h 2237474"/>
              <a:gd name="connsiteX188" fmla="*/ 1759056 w 12192000"/>
              <a:gd name="connsiteY188" fmla="*/ 2125608 h 2237474"/>
              <a:gd name="connsiteX189" fmla="*/ 1637948 w 12192000"/>
              <a:gd name="connsiteY189" fmla="*/ 2172597 h 2237474"/>
              <a:gd name="connsiteX190" fmla="*/ 1434549 w 12192000"/>
              <a:gd name="connsiteY190" fmla="*/ 2234522 h 2237474"/>
              <a:gd name="connsiteX191" fmla="*/ 1398481 w 12192000"/>
              <a:gd name="connsiteY191" fmla="*/ 2237074 h 2237474"/>
              <a:gd name="connsiteX192" fmla="*/ 1398407 w 12192000"/>
              <a:gd name="connsiteY192" fmla="*/ 2237095 h 2237474"/>
              <a:gd name="connsiteX193" fmla="*/ 1370962 w 12192000"/>
              <a:gd name="connsiteY193" fmla="*/ 2237474 h 2237474"/>
              <a:gd name="connsiteX194" fmla="*/ 1356367 w 12192000"/>
              <a:gd name="connsiteY194" fmla="*/ 2235089 h 2237474"/>
              <a:gd name="connsiteX195" fmla="*/ 1324828 w 12192000"/>
              <a:gd name="connsiteY195" fmla="*/ 2231968 h 2237474"/>
              <a:gd name="connsiteX196" fmla="*/ 1297744 w 12192000"/>
              <a:gd name="connsiteY196" fmla="*/ 2235849 h 2237474"/>
              <a:gd name="connsiteX197" fmla="*/ 1286236 w 12192000"/>
              <a:gd name="connsiteY197" fmla="*/ 2233135 h 2237474"/>
              <a:gd name="connsiteX198" fmla="*/ 1283504 w 12192000"/>
              <a:gd name="connsiteY198" fmla="*/ 2233797 h 2237474"/>
              <a:gd name="connsiteX199" fmla="*/ 1279765 w 12192000"/>
              <a:gd name="connsiteY199" fmla="*/ 2229639 h 2237474"/>
              <a:gd name="connsiteX200" fmla="*/ 1195347 w 12192000"/>
              <a:gd name="connsiteY200" fmla="*/ 2212354 h 2237474"/>
              <a:gd name="connsiteX201" fmla="*/ 970251 w 12192000"/>
              <a:gd name="connsiteY201" fmla="*/ 2221029 h 2237474"/>
              <a:gd name="connsiteX202" fmla="*/ 812914 w 12192000"/>
              <a:gd name="connsiteY202" fmla="*/ 2202752 h 2237474"/>
              <a:gd name="connsiteX203" fmla="*/ 800195 w 12192000"/>
              <a:gd name="connsiteY203" fmla="*/ 2209407 h 2237474"/>
              <a:gd name="connsiteX204" fmla="*/ 784978 w 12192000"/>
              <a:gd name="connsiteY204" fmla="*/ 2212360 h 2237474"/>
              <a:gd name="connsiteX205" fmla="*/ 681987 w 12192000"/>
              <a:gd name="connsiteY205" fmla="*/ 2216757 h 2237474"/>
              <a:gd name="connsiteX206" fmla="*/ 669923 w 12192000"/>
              <a:gd name="connsiteY206" fmla="*/ 2211682 h 2237474"/>
              <a:gd name="connsiteX207" fmla="*/ 648680 w 12192000"/>
              <a:gd name="connsiteY207" fmla="*/ 2206229 h 2237474"/>
              <a:gd name="connsiteX208" fmla="*/ 597225 w 12192000"/>
              <a:gd name="connsiteY208" fmla="*/ 2180999 h 2237474"/>
              <a:gd name="connsiteX209" fmla="*/ 558449 w 12192000"/>
              <a:gd name="connsiteY209" fmla="*/ 2182346 h 2237474"/>
              <a:gd name="connsiteX210" fmla="*/ 550517 w 12192000"/>
              <a:gd name="connsiteY210" fmla="*/ 2182060 h 2237474"/>
              <a:gd name="connsiteX211" fmla="*/ 550309 w 12192000"/>
              <a:gd name="connsiteY211" fmla="*/ 2181825 h 2237474"/>
              <a:gd name="connsiteX212" fmla="*/ 541836 w 12192000"/>
              <a:gd name="connsiteY212" fmla="*/ 2181063 h 2237474"/>
              <a:gd name="connsiteX213" fmla="*/ 536057 w 12192000"/>
              <a:gd name="connsiteY213" fmla="*/ 2181537 h 2237474"/>
              <a:gd name="connsiteX214" fmla="*/ 520671 w 12192000"/>
              <a:gd name="connsiteY214" fmla="*/ 2180980 h 2237474"/>
              <a:gd name="connsiteX215" fmla="*/ 515024 w 12192000"/>
              <a:gd name="connsiteY215" fmla="*/ 2179258 h 2237474"/>
              <a:gd name="connsiteX216" fmla="*/ 512278 w 12192000"/>
              <a:gd name="connsiteY216" fmla="*/ 2176369 h 2237474"/>
              <a:gd name="connsiteX217" fmla="*/ 480419 w 12192000"/>
              <a:gd name="connsiteY217" fmla="*/ 2167807 h 2237474"/>
              <a:gd name="connsiteX218" fmla="*/ 413835 w 12192000"/>
              <a:gd name="connsiteY218" fmla="*/ 2156783 h 2237474"/>
              <a:gd name="connsiteX219" fmla="*/ 376513 w 12192000"/>
              <a:gd name="connsiteY219" fmla="*/ 2154014 h 2237474"/>
              <a:gd name="connsiteX220" fmla="*/ 273386 w 12192000"/>
              <a:gd name="connsiteY220" fmla="*/ 2142551 h 2237474"/>
              <a:gd name="connsiteX221" fmla="*/ 169207 w 12192000"/>
              <a:gd name="connsiteY221" fmla="*/ 2128100 h 2237474"/>
              <a:gd name="connsiteX222" fmla="*/ 93149 w 12192000"/>
              <a:gd name="connsiteY222" fmla="*/ 2105324 h 2237474"/>
              <a:gd name="connsiteX223" fmla="*/ 88109 w 12192000"/>
              <a:gd name="connsiteY223" fmla="*/ 2106704 h 2237474"/>
              <a:gd name="connsiteX224" fmla="*/ 80022 w 12192000"/>
              <a:gd name="connsiteY224" fmla="*/ 2107254 h 2237474"/>
              <a:gd name="connsiteX225" fmla="*/ 79717 w 12192000"/>
              <a:gd name="connsiteY225" fmla="*/ 2107046 h 2237474"/>
              <a:gd name="connsiteX226" fmla="*/ 72352 w 12192000"/>
              <a:gd name="connsiteY226" fmla="*/ 2107991 h 2237474"/>
              <a:gd name="connsiteX227" fmla="*/ 37645 w 12192000"/>
              <a:gd name="connsiteY227" fmla="*/ 2115401 h 2237474"/>
              <a:gd name="connsiteX228" fmla="*/ 4572 w 12192000"/>
              <a:gd name="connsiteY228" fmla="*/ 2111091 h 2237474"/>
              <a:gd name="connsiteX229" fmla="*/ 0 w 12192000"/>
              <a:gd name="connsiteY229" fmla="*/ 2110468 h 2237474"/>
              <a:gd name="connsiteX230" fmla="*/ 0 w 12192000"/>
              <a:gd name="connsiteY23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02328 w 12192000"/>
              <a:gd name="connsiteY67" fmla="*/ 1345865 h 2237474"/>
              <a:gd name="connsiteX68" fmla="*/ 7898322 w 12192000"/>
              <a:gd name="connsiteY68" fmla="*/ 1345689 h 2237474"/>
              <a:gd name="connsiteX69" fmla="*/ 7875879 w 12192000"/>
              <a:gd name="connsiteY69" fmla="*/ 1345646 h 2237474"/>
              <a:gd name="connsiteX70" fmla="*/ 7840612 w 12192000"/>
              <a:gd name="connsiteY70" fmla="*/ 1369373 h 2237474"/>
              <a:gd name="connsiteX71" fmla="*/ 7786819 w 12192000"/>
              <a:gd name="connsiteY71" fmla="*/ 1378970 h 2237474"/>
              <a:gd name="connsiteX72" fmla="*/ 7548172 w 12192000"/>
              <a:gd name="connsiteY72" fmla="*/ 1417460 h 2237474"/>
              <a:gd name="connsiteX73" fmla="*/ 7483437 w 12192000"/>
              <a:gd name="connsiteY73" fmla="*/ 1478152 h 2237474"/>
              <a:gd name="connsiteX74" fmla="*/ 7377870 w 12192000"/>
              <a:gd name="connsiteY74" fmla="*/ 1523319 h 2237474"/>
              <a:gd name="connsiteX75" fmla="*/ 7230737 w 12192000"/>
              <a:gd name="connsiteY75" fmla="*/ 1562633 h 2237474"/>
              <a:gd name="connsiteX76" fmla="*/ 7224458 w 12192000"/>
              <a:gd name="connsiteY76" fmla="*/ 1573008 h 2237474"/>
              <a:gd name="connsiteX77" fmla="*/ 7213486 w 12192000"/>
              <a:gd name="connsiteY77" fmla="*/ 1580987 h 2237474"/>
              <a:gd name="connsiteX78" fmla="*/ 7210972 w 12192000"/>
              <a:gd name="connsiteY78" fmla="*/ 1580856 h 2237474"/>
              <a:gd name="connsiteX79" fmla="*/ 7183121 w 12192000"/>
              <a:gd name="connsiteY79" fmla="*/ 1595162 h 2237474"/>
              <a:gd name="connsiteX80" fmla="*/ 7164601 w 12192000"/>
              <a:gd name="connsiteY80" fmla="*/ 1606490 h 2237474"/>
              <a:gd name="connsiteX81" fmla="*/ 7159286 w 12192000"/>
              <a:gd name="connsiteY81" fmla="*/ 1606850 h 2237474"/>
              <a:gd name="connsiteX82" fmla="*/ 7114651 w 12192000"/>
              <a:gd name="connsiteY82" fmla="*/ 1620959 h 2237474"/>
              <a:gd name="connsiteX83" fmla="*/ 7092727 w 12192000"/>
              <a:gd name="connsiteY83" fmla="*/ 1623628 h 2237474"/>
              <a:gd name="connsiteX84" fmla="*/ 7031309 w 12192000"/>
              <a:gd name="connsiteY84" fmla="*/ 1619451 h 2237474"/>
              <a:gd name="connsiteX85" fmla="*/ 6999084 w 12192000"/>
              <a:gd name="connsiteY85" fmla="*/ 1634317 h 2237474"/>
              <a:gd name="connsiteX86" fmla="*/ 6992107 w 12192000"/>
              <a:gd name="connsiteY86" fmla="*/ 1636860 h 2237474"/>
              <a:gd name="connsiteX87" fmla="*/ 6991765 w 12192000"/>
              <a:gd name="connsiteY87" fmla="*/ 1636725 h 2237474"/>
              <a:gd name="connsiteX88" fmla="*/ 6983996 w 12192000"/>
              <a:gd name="connsiteY88" fmla="*/ 1639040 h 2237474"/>
              <a:gd name="connsiteX89" fmla="*/ 6979383 w 12192000"/>
              <a:gd name="connsiteY89" fmla="*/ 1641496 h 2237474"/>
              <a:gd name="connsiteX90" fmla="*/ 6900177 w 12192000"/>
              <a:gd name="connsiteY90" fmla="*/ 1636016 h 2237474"/>
              <a:gd name="connsiteX91" fmla="*/ 6795372 w 12192000"/>
              <a:gd name="connsiteY91" fmla="*/ 1644845 h 2237474"/>
              <a:gd name="connsiteX92" fmla="*/ 6692251 w 12192000"/>
              <a:gd name="connsiteY92" fmla="*/ 1656357 h 2237474"/>
              <a:gd name="connsiteX93" fmla="*/ 6655235 w 12192000"/>
              <a:gd name="connsiteY93" fmla="*/ 1661869 h 2237474"/>
              <a:gd name="connsiteX94" fmla="*/ 6587857 w 12192000"/>
              <a:gd name="connsiteY94" fmla="*/ 1665769 h 2237474"/>
              <a:gd name="connsiteX95" fmla="*/ 6554894 w 12192000"/>
              <a:gd name="connsiteY95" fmla="*/ 1664428 h 2237474"/>
              <a:gd name="connsiteX96" fmla="*/ 6516595 w 12192000"/>
              <a:gd name="connsiteY96" fmla="*/ 1667475 h 2237474"/>
              <a:gd name="connsiteX97" fmla="*/ 6508541 w 12192000"/>
              <a:gd name="connsiteY97" fmla="*/ 1668757 h 2237474"/>
              <a:gd name="connsiteX98" fmla="*/ 6471012 w 12192000"/>
              <a:gd name="connsiteY98" fmla="*/ 1678604 h 2237474"/>
              <a:gd name="connsiteX99" fmla="*/ 6415265 w 12192000"/>
              <a:gd name="connsiteY99" fmla="*/ 1665317 h 2237474"/>
              <a:gd name="connsiteX100" fmla="*/ 6364035 w 12192000"/>
              <a:gd name="connsiteY100" fmla="*/ 1667683 h 2237474"/>
              <a:gd name="connsiteX101" fmla="*/ 6280959 w 12192000"/>
              <a:gd name="connsiteY101" fmla="*/ 1689329 h 2237474"/>
              <a:gd name="connsiteX102" fmla="*/ 6243319 w 12192000"/>
              <a:gd name="connsiteY102" fmla="*/ 1695560 h 2237474"/>
              <a:gd name="connsiteX103" fmla="*/ 6098321 w 12192000"/>
              <a:gd name="connsiteY103" fmla="*/ 1721646 h 2237474"/>
              <a:gd name="connsiteX104" fmla="*/ 5880652 w 12192000"/>
              <a:gd name="connsiteY104" fmla="*/ 1779643 h 2237474"/>
              <a:gd name="connsiteX105" fmla="*/ 5785959 w 12192000"/>
              <a:gd name="connsiteY105" fmla="*/ 1775307 h 2237474"/>
              <a:gd name="connsiteX106" fmla="*/ 5643534 w 12192000"/>
              <a:gd name="connsiteY106" fmla="*/ 1802919 h 2237474"/>
              <a:gd name="connsiteX107" fmla="*/ 5518799 w 12192000"/>
              <a:gd name="connsiteY107" fmla="*/ 1818312 h 2237474"/>
              <a:gd name="connsiteX108" fmla="*/ 5505014 w 12192000"/>
              <a:gd name="connsiteY108" fmla="*/ 1819259 h 2237474"/>
              <a:gd name="connsiteX109" fmla="*/ 5453307 w 12192000"/>
              <a:gd name="connsiteY109" fmla="*/ 1815450 h 2237474"/>
              <a:gd name="connsiteX110" fmla="*/ 5364192 w 12192000"/>
              <a:gd name="connsiteY110" fmla="*/ 1826074 h 2237474"/>
              <a:gd name="connsiteX111" fmla="*/ 5350380 w 12192000"/>
              <a:gd name="connsiteY111" fmla="*/ 1830891 h 2237474"/>
              <a:gd name="connsiteX112" fmla="*/ 5259633 w 12192000"/>
              <a:gd name="connsiteY112" fmla="*/ 1837160 h 2237474"/>
              <a:gd name="connsiteX113" fmla="*/ 5197513 w 12192000"/>
              <a:gd name="connsiteY113" fmla="*/ 1844718 h 2237474"/>
              <a:gd name="connsiteX114" fmla="*/ 5184170 w 12192000"/>
              <a:gd name="connsiteY114" fmla="*/ 1849402 h 2237474"/>
              <a:gd name="connsiteX115" fmla="*/ 5168852 w 12192000"/>
              <a:gd name="connsiteY115" fmla="*/ 1844846 h 2237474"/>
              <a:gd name="connsiteX116" fmla="*/ 5164370 w 12192000"/>
              <a:gd name="connsiteY116" fmla="*/ 1840597 h 2237474"/>
              <a:gd name="connsiteX117" fmla="*/ 5114927 w 12192000"/>
              <a:gd name="connsiteY117" fmla="*/ 1847827 h 2237474"/>
              <a:gd name="connsiteX118" fmla="*/ 5108970 w 12192000"/>
              <a:gd name="connsiteY118" fmla="*/ 1847935 h 2237474"/>
              <a:gd name="connsiteX119" fmla="*/ 5067961 w 12192000"/>
              <a:gd name="connsiteY119" fmla="*/ 1845917 h 2237474"/>
              <a:gd name="connsiteX120" fmla="*/ 5007075 w 12192000"/>
              <a:gd name="connsiteY120" fmla="*/ 1838626 h 2237474"/>
              <a:gd name="connsiteX121" fmla="*/ 4944087 w 12192000"/>
              <a:gd name="connsiteY121" fmla="*/ 1823332 h 2237474"/>
              <a:gd name="connsiteX122" fmla="*/ 4907662 w 12192000"/>
              <a:gd name="connsiteY122" fmla="*/ 1816900 h 2237474"/>
              <a:gd name="connsiteX123" fmla="*/ 4882386 w 12192000"/>
              <a:gd name="connsiteY123" fmla="*/ 1809844 h 2237474"/>
              <a:gd name="connsiteX124" fmla="*/ 4811440 w 12192000"/>
              <a:gd name="connsiteY124" fmla="*/ 1804655 h 2237474"/>
              <a:gd name="connsiteX125" fmla="*/ 4691075 w 12192000"/>
              <a:gd name="connsiteY125" fmla="*/ 1801389 h 2237474"/>
              <a:gd name="connsiteX126" fmla="*/ 4611738 w 12192000"/>
              <a:gd name="connsiteY126" fmla="*/ 1776964 h 2237474"/>
              <a:gd name="connsiteX127" fmla="*/ 4560070 w 12192000"/>
              <a:gd name="connsiteY127" fmla="*/ 1785640 h 2237474"/>
              <a:gd name="connsiteX128" fmla="*/ 4536503 w 12192000"/>
              <a:gd name="connsiteY128" fmla="*/ 1785334 h 2237474"/>
              <a:gd name="connsiteX129" fmla="*/ 4513724 w 12192000"/>
              <a:gd name="connsiteY129" fmla="*/ 1791996 h 2237474"/>
              <a:gd name="connsiteX130" fmla="*/ 4459810 w 12192000"/>
              <a:gd name="connsiteY130" fmla="*/ 1797886 h 2237474"/>
              <a:gd name="connsiteX131" fmla="*/ 4379064 w 12192000"/>
              <a:gd name="connsiteY131" fmla="*/ 1817177 h 2237474"/>
              <a:gd name="connsiteX132" fmla="*/ 4319209 w 12192000"/>
              <a:gd name="connsiteY132" fmla="*/ 1834833 h 2237474"/>
              <a:gd name="connsiteX133" fmla="*/ 4290981 w 12192000"/>
              <a:gd name="connsiteY133" fmla="*/ 1839677 h 2237474"/>
              <a:gd name="connsiteX134" fmla="*/ 4285792 w 12192000"/>
              <a:gd name="connsiteY134" fmla="*/ 1836231 h 2237474"/>
              <a:gd name="connsiteX135" fmla="*/ 4238372 w 12192000"/>
              <a:gd name="connsiteY135" fmla="*/ 1851480 h 2237474"/>
              <a:gd name="connsiteX136" fmla="*/ 4232517 w 12192000"/>
              <a:gd name="connsiteY136" fmla="*/ 1852567 h 2237474"/>
              <a:gd name="connsiteX137" fmla="*/ 4191732 w 12192000"/>
              <a:gd name="connsiteY137" fmla="*/ 1857328 h 2237474"/>
              <a:gd name="connsiteX138" fmla="*/ 4065532 w 12192000"/>
              <a:gd name="connsiteY138" fmla="*/ 1855477 h 2237474"/>
              <a:gd name="connsiteX139" fmla="*/ 4028460 w 12192000"/>
              <a:gd name="connsiteY139" fmla="*/ 1855137 h 2237474"/>
              <a:gd name="connsiteX140" fmla="*/ 4002267 w 12192000"/>
              <a:gd name="connsiteY140" fmla="*/ 1852352 h 2237474"/>
              <a:gd name="connsiteX141" fmla="*/ 3931396 w 12192000"/>
              <a:gd name="connsiteY141" fmla="*/ 1858915 h 2237474"/>
              <a:gd name="connsiteX142" fmla="*/ 3812162 w 12192000"/>
              <a:gd name="connsiteY142" fmla="*/ 1875501 h 2237474"/>
              <a:gd name="connsiteX143" fmla="*/ 3729530 w 12192000"/>
              <a:gd name="connsiteY143" fmla="*/ 1864513 h 2237474"/>
              <a:gd name="connsiteX144" fmla="*/ 3680177 w 12192000"/>
              <a:gd name="connsiteY144" fmla="*/ 1881552 h 2237474"/>
              <a:gd name="connsiteX145" fmla="*/ 3567259 w 12192000"/>
              <a:gd name="connsiteY145" fmla="*/ 1893482 h 2237474"/>
              <a:gd name="connsiteX146" fmla="*/ 3405770 w 12192000"/>
              <a:gd name="connsiteY146" fmla="*/ 1904591 h 2237474"/>
              <a:gd name="connsiteX147" fmla="*/ 3280097 w 12192000"/>
              <a:gd name="connsiteY147" fmla="*/ 1919610 h 2237474"/>
              <a:gd name="connsiteX148" fmla="*/ 3123424 w 12192000"/>
              <a:gd name="connsiteY148" fmla="*/ 1952930 h 2237474"/>
              <a:gd name="connsiteX149" fmla="*/ 3009910 w 12192000"/>
              <a:gd name="connsiteY149" fmla="*/ 1957866 h 2237474"/>
              <a:gd name="connsiteX150" fmla="*/ 2995934 w 12192000"/>
              <a:gd name="connsiteY150" fmla="*/ 1967085 h 2237474"/>
              <a:gd name="connsiteX151" fmla="*/ 2980071 w 12192000"/>
              <a:gd name="connsiteY151" fmla="*/ 1972988 h 2237474"/>
              <a:gd name="connsiteX152" fmla="*/ 2978094 w 12192000"/>
              <a:gd name="connsiteY152" fmla="*/ 1972369 h 2237474"/>
              <a:gd name="connsiteX153" fmla="*/ 2942858 w 12192000"/>
              <a:gd name="connsiteY153" fmla="*/ 1981367 h 2237474"/>
              <a:gd name="connsiteX154" fmla="*/ 2875436 w 12192000"/>
              <a:gd name="connsiteY154" fmla="*/ 1996977 h 2237474"/>
              <a:gd name="connsiteX155" fmla="*/ 2874892 w 12192000"/>
              <a:gd name="connsiteY155" fmla="*/ 1996085 h 2237474"/>
              <a:gd name="connsiteX156" fmla="*/ 2864145 w 12192000"/>
              <a:gd name="connsiteY156" fmla="*/ 1994061 h 2237474"/>
              <a:gd name="connsiteX157" fmla="*/ 2843662 w 12192000"/>
              <a:gd name="connsiteY157" fmla="*/ 1992498 h 2237474"/>
              <a:gd name="connsiteX158" fmla="*/ 2796128 w 12192000"/>
              <a:gd name="connsiteY158" fmla="*/ 1976403 h 2237474"/>
              <a:gd name="connsiteX159" fmla="*/ 2756784 w 12192000"/>
              <a:gd name="connsiteY159" fmla="*/ 1985116 h 2237474"/>
              <a:gd name="connsiteX160" fmla="*/ 2748833 w 12192000"/>
              <a:gd name="connsiteY160" fmla="*/ 1986323 h 2237474"/>
              <a:gd name="connsiteX161" fmla="*/ 2748661 w 12192000"/>
              <a:gd name="connsiteY161" fmla="*/ 1986122 h 2237474"/>
              <a:gd name="connsiteX162" fmla="*/ 2740251 w 12192000"/>
              <a:gd name="connsiteY162" fmla="*/ 1986946 h 2237474"/>
              <a:gd name="connsiteX163" fmla="*/ 2718916 w 12192000"/>
              <a:gd name="connsiteY163" fmla="*/ 1990867 h 2237474"/>
              <a:gd name="connsiteX164" fmla="*/ 2713522 w 12192000"/>
              <a:gd name="connsiteY164" fmla="*/ 1990173 h 2237474"/>
              <a:gd name="connsiteX165" fmla="*/ 2680597 w 12192000"/>
              <a:gd name="connsiteY165" fmla="*/ 1984996 h 2237474"/>
              <a:gd name="connsiteX166" fmla="*/ 2578178 w 12192000"/>
              <a:gd name="connsiteY166" fmla="*/ 1990531 h 2237474"/>
              <a:gd name="connsiteX167" fmla="*/ 2476147 w 12192000"/>
              <a:gd name="connsiteY167" fmla="*/ 1998305 h 2237474"/>
              <a:gd name="connsiteX168" fmla="*/ 2373568 w 12192000"/>
              <a:gd name="connsiteY168" fmla="*/ 2003219 h 2237474"/>
              <a:gd name="connsiteX169" fmla="*/ 2321399 w 12192000"/>
              <a:gd name="connsiteY169" fmla="*/ 1989467 h 2237474"/>
              <a:gd name="connsiteX170" fmla="*/ 2315525 w 12192000"/>
              <a:gd name="connsiteY170" fmla="*/ 1989708 h 2237474"/>
              <a:gd name="connsiteX171" fmla="*/ 2300792 w 12192000"/>
              <a:gd name="connsiteY171" fmla="*/ 1994290 h 2237474"/>
              <a:gd name="connsiteX172" fmla="*/ 2295469 w 12192000"/>
              <a:gd name="connsiteY172" fmla="*/ 1996659 h 2237474"/>
              <a:gd name="connsiteX173" fmla="*/ 2287219 w 12192000"/>
              <a:gd name="connsiteY173" fmla="*/ 1998750 h 2237474"/>
              <a:gd name="connsiteX174" fmla="*/ 2286948 w 12192000"/>
              <a:gd name="connsiteY174" fmla="*/ 1998596 h 2237474"/>
              <a:gd name="connsiteX175" fmla="*/ 2243069 w 12192000"/>
              <a:gd name="connsiteY175" fmla="*/ 2015111 h 2237474"/>
              <a:gd name="connsiteX176" fmla="*/ 2186609 w 12192000"/>
              <a:gd name="connsiteY176" fmla="*/ 2008263 h 2237474"/>
              <a:gd name="connsiteX177" fmla="*/ 2164831 w 12192000"/>
              <a:gd name="connsiteY177" fmla="*/ 2010143 h 2237474"/>
              <a:gd name="connsiteX178" fmla="*/ 2152836 w 12192000"/>
              <a:gd name="connsiteY178" fmla="*/ 2010048 h 2237474"/>
              <a:gd name="connsiteX179" fmla="*/ 2117102 w 12192000"/>
              <a:gd name="connsiteY179" fmla="*/ 2023004 h 2237474"/>
              <a:gd name="connsiteX180" fmla="*/ 2111935 w 12192000"/>
              <a:gd name="connsiteY180" fmla="*/ 2023163 h 2237474"/>
              <a:gd name="connsiteX181" fmla="*/ 2089991 w 12192000"/>
              <a:gd name="connsiteY181" fmla="*/ 2034193 h 2237474"/>
              <a:gd name="connsiteX182" fmla="*/ 2058061 w 12192000"/>
              <a:gd name="connsiteY182" fmla="*/ 2047942 h 2237474"/>
              <a:gd name="connsiteX183" fmla="*/ 2055737 w 12192000"/>
              <a:gd name="connsiteY183" fmla="*/ 2047704 h 2237474"/>
              <a:gd name="connsiteX184" fmla="*/ 2042244 w 12192000"/>
              <a:gd name="connsiteY184" fmla="*/ 2055560 h 2237474"/>
              <a:gd name="connsiteX185" fmla="*/ 1976224 w 12192000"/>
              <a:gd name="connsiteY185" fmla="*/ 2074257 h 2237474"/>
              <a:gd name="connsiteX186" fmla="*/ 1877728 w 12192000"/>
              <a:gd name="connsiteY186" fmla="*/ 2101004 h 2237474"/>
              <a:gd name="connsiteX187" fmla="*/ 1759056 w 12192000"/>
              <a:gd name="connsiteY187" fmla="*/ 2125608 h 2237474"/>
              <a:gd name="connsiteX188" fmla="*/ 1637948 w 12192000"/>
              <a:gd name="connsiteY188" fmla="*/ 2172597 h 2237474"/>
              <a:gd name="connsiteX189" fmla="*/ 1434549 w 12192000"/>
              <a:gd name="connsiteY189" fmla="*/ 2234522 h 2237474"/>
              <a:gd name="connsiteX190" fmla="*/ 1398481 w 12192000"/>
              <a:gd name="connsiteY190" fmla="*/ 2237074 h 2237474"/>
              <a:gd name="connsiteX191" fmla="*/ 1398407 w 12192000"/>
              <a:gd name="connsiteY191" fmla="*/ 2237095 h 2237474"/>
              <a:gd name="connsiteX192" fmla="*/ 1370962 w 12192000"/>
              <a:gd name="connsiteY192" fmla="*/ 2237474 h 2237474"/>
              <a:gd name="connsiteX193" fmla="*/ 1356367 w 12192000"/>
              <a:gd name="connsiteY193" fmla="*/ 2235089 h 2237474"/>
              <a:gd name="connsiteX194" fmla="*/ 1324828 w 12192000"/>
              <a:gd name="connsiteY194" fmla="*/ 2231968 h 2237474"/>
              <a:gd name="connsiteX195" fmla="*/ 1297744 w 12192000"/>
              <a:gd name="connsiteY195" fmla="*/ 2235849 h 2237474"/>
              <a:gd name="connsiteX196" fmla="*/ 1286236 w 12192000"/>
              <a:gd name="connsiteY196" fmla="*/ 2233135 h 2237474"/>
              <a:gd name="connsiteX197" fmla="*/ 1283504 w 12192000"/>
              <a:gd name="connsiteY197" fmla="*/ 2233797 h 2237474"/>
              <a:gd name="connsiteX198" fmla="*/ 1279765 w 12192000"/>
              <a:gd name="connsiteY198" fmla="*/ 2229639 h 2237474"/>
              <a:gd name="connsiteX199" fmla="*/ 1195347 w 12192000"/>
              <a:gd name="connsiteY199" fmla="*/ 2212354 h 2237474"/>
              <a:gd name="connsiteX200" fmla="*/ 970251 w 12192000"/>
              <a:gd name="connsiteY200" fmla="*/ 2221029 h 2237474"/>
              <a:gd name="connsiteX201" fmla="*/ 812914 w 12192000"/>
              <a:gd name="connsiteY201" fmla="*/ 2202752 h 2237474"/>
              <a:gd name="connsiteX202" fmla="*/ 800195 w 12192000"/>
              <a:gd name="connsiteY202" fmla="*/ 2209407 h 2237474"/>
              <a:gd name="connsiteX203" fmla="*/ 784978 w 12192000"/>
              <a:gd name="connsiteY203" fmla="*/ 2212360 h 2237474"/>
              <a:gd name="connsiteX204" fmla="*/ 681987 w 12192000"/>
              <a:gd name="connsiteY204" fmla="*/ 2216757 h 2237474"/>
              <a:gd name="connsiteX205" fmla="*/ 669923 w 12192000"/>
              <a:gd name="connsiteY205" fmla="*/ 2211682 h 2237474"/>
              <a:gd name="connsiteX206" fmla="*/ 648680 w 12192000"/>
              <a:gd name="connsiteY206" fmla="*/ 2206229 h 2237474"/>
              <a:gd name="connsiteX207" fmla="*/ 597225 w 12192000"/>
              <a:gd name="connsiteY207" fmla="*/ 2180999 h 2237474"/>
              <a:gd name="connsiteX208" fmla="*/ 558449 w 12192000"/>
              <a:gd name="connsiteY208" fmla="*/ 2182346 h 2237474"/>
              <a:gd name="connsiteX209" fmla="*/ 550517 w 12192000"/>
              <a:gd name="connsiteY209" fmla="*/ 2182060 h 2237474"/>
              <a:gd name="connsiteX210" fmla="*/ 550309 w 12192000"/>
              <a:gd name="connsiteY210" fmla="*/ 2181825 h 2237474"/>
              <a:gd name="connsiteX211" fmla="*/ 541836 w 12192000"/>
              <a:gd name="connsiteY211" fmla="*/ 2181063 h 2237474"/>
              <a:gd name="connsiteX212" fmla="*/ 536057 w 12192000"/>
              <a:gd name="connsiteY212" fmla="*/ 2181537 h 2237474"/>
              <a:gd name="connsiteX213" fmla="*/ 520671 w 12192000"/>
              <a:gd name="connsiteY213" fmla="*/ 2180980 h 2237474"/>
              <a:gd name="connsiteX214" fmla="*/ 515024 w 12192000"/>
              <a:gd name="connsiteY214" fmla="*/ 2179258 h 2237474"/>
              <a:gd name="connsiteX215" fmla="*/ 512278 w 12192000"/>
              <a:gd name="connsiteY215" fmla="*/ 2176369 h 2237474"/>
              <a:gd name="connsiteX216" fmla="*/ 480419 w 12192000"/>
              <a:gd name="connsiteY216" fmla="*/ 2167807 h 2237474"/>
              <a:gd name="connsiteX217" fmla="*/ 413835 w 12192000"/>
              <a:gd name="connsiteY217" fmla="*/ 2156783 h 2237474"/>
              <a:gd name="connsiteX218" fmla="*/ 376513 w 12192000"/>
              <a:gd name="connsiteY218" fmla="*/ 2154014 h 2237474"/>
              <a:gd name="connsiteX219" fmla="*/ 273386 w 12192000"/>
              <a:gd name="connsiteY219" fmla="*/ 2142551 h 2237474"/>
              <a:gd name="connsiteX220" fmla="*/ 169207 w 12192000"/>
              <a:gd name="connsiteY220" fmla="*/ 2128100 h 2237474"/>
              <a:gd name="connsiteX221" fmla="*/ 93149 w 12192000"/>
              <a:gd name="connsiteY221" fmla="*/ 2105324 h 2237474"/>
              <a:gd name="connsiteX222" fmla="*/ 88109 w 12192000"/>
              <a:gd name="connsiteY222" fmla="*/ 2106704 h 2237474"/>
              <a:gd name="connsiteX223" fmla="*/ 80022 w 12192000"/>
              <a:gd name="connsiteY223" fmla="*/ 2107254 h 2237474"/>
              <a:gd name="connsiteX224" fmla="*/ 79717 w 12192000"/>
              <a:gd name="connsiteY224" fmla="*/ 2107046 h 2237474"/>
              <a:gd name="connsiteX225" fmla="*/ 72352 w 12192000"/>
              <a:gd name="connsiteY225" fmla="*/ 2107991 h 2237474"/>
              <a:gd name="connsiteX226" fmla="*/ 37645 w 12192000"/>
              <a:gd name="connsiteY226" fmla="*/ 2115401 h 2237474"/>
              <a:gd name="connsiteX227" fmla="*/ 4572 w 12192000"/>
              <a:gd name="connsiteY227" fmla="*/ 2111091 h 2237474"/>
              <a:gd name="connsiteX228" fmla="*/ 0 w 12192000"/>
              <a:gd name="connsiteY228" fmla="*/ 2110468 h 2237474"/>
              <a:gd name="connsiteX229" fmla="*/ 0 w 12192000"/>
              <a:gd name="connsiteY22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83996 w 12192000"/>
              <a:gd name="connsiteY87" fmla="*/ 1639040 h 2237474"/>
              <a:gd name="connsiteX88" fmla="*/ 6979383 w 12192000"/>
              <a:gd name="connsiteY88" fmla="*/ 1641496 h 2237474"/>
              <a:gd name="connsiteX89" fmla="*/ 6900177 w 12192000"/>
              <a:gd name="connsiteY89" fmla="*/ 1636016 h 2237474"/>
              <a:gd name="connsiteX90" fmla="*/ 6795372 w 12192000"/>
              <a:gd name="connsiteY90" fmla="*/ 1644845 h 2237474"/>
              <a:gd name="connsiteX91" fmla="*/ 6692251 w 12192000"/>
              <a:gd name="connsiteY91" fmla="*/ 1656357 h 2237474"/>
              <a:gd name="connsiteX92" fmla="*/ 6655235 w 12192000"/>
              <a:gd name="connsiteY92" fmla="*/ 1661869 h 2237474"/>
              <a:gd name="connsiteX93" fmla="*/ 6587857 w 12192000"/>
              <a:gd name="connsiteY93" fmla="*/ 1665769 h 2237474"/>
              <a:gd name="connsiteX94" fmla="*/ 6554894 w 12192000"/>
              <a:gd name="connsiteY94" fmla="*/ 1664428 h 2237474"/>
              <a:gd name="connsiteX95" fmla="*/ 6516595 w 12192000"/>
              <a:gd name="connsiteY95" fmla="*/ 1667475 h 2237474"/>
              <a:gd name="connsiteX96" fmla="*/ 6508541 w 12192000"/>
              <a:gd name="connsiteY96" fmla="*/ 1668757 h 2237474"/>
              <a:gd name="connsiteX97" fmla="*/ 6471012 w 12192000"/>
              <a:gd name="connsiteY97" fmla="*/ 1678604 h 2237474"/>
              <a:gd name="connsiteX98" fmla="*/ 6415265 w 12192000"/>
              <a:gd name="connsiteY98" fmla="*/ 1665317 h 2237474"/>
              <a:gd name="connsiteX99" fmla="*/ 6364035 w 12192000"/>
              <a:gd name="connsiteY99" fmla="*/ 1667683 h 2237474"/>
              <a:gd name="connsiteX100" fmla="*/ 6280959 w 12192000"/>
              <a:gd name="connsiteY100" fmla="*/ 1689329 h 2237474"/>
              <a:gd name="connsiteX101" fmla="*/ 6243319 w 12192000"/>
              <a:gd name="connsiteY101" fmla="*/ 1695560 h 2237474"/>
              <a:gd name="connsiteX102" fmla="*/ 6098321 w 12192000"/>
              <a:gd name="connsiteY102" fmla="*/ 1721646 h 2237474"/>
              <a:gd name="connsiteX103" fmla="*/ 5880652 w 12192000"/>
              <a:gd name="connsiteY103" fmla="*/ 1779643 h 2237474"/>
              <a:gd name="connsiteX104" fmla="*/ 5785959 w 12192000"/>
              <a:gd name="connsiteY104" fmla="*/ 1775307 h 2237474"/>
              <a:gd name="connsiteX105" fmla="*/ 5643534 w 12192000"/>
              <a:gd name="connsiteY105" fmla="*/ 1802919 h 2237474"/>
              <a:gd name="connsiteX106" fmla="*/ 5518799 w 12192000"/>
              <a:gd name="connsiteY106" fmla="*/ 1818312 h 2237474"/>
              <a:gd name="connsiteX107" fmla="*/ 5505014 w 12192000"/>
              <a:gd name="connsiteY107" fmla="*/ 1819259 h 2237474"/>
              <a:gd name="connsiteX108" fmla="*/ 5453307 w 12192000"/>
              <a:gd name="connsiteY108" fmla="*/ 1815450 h 2237474"/>
              <a:gd name="connsiteX109" fmla="*/ 5364192 w 12192000"/>
              <a:gd name="connsiteY109" fmla="*/ 1826074 h 2237474"/>
              <a:gd name="connsiteX110" fmla="*/ 5350380 w 12192000"/>
              <a:gd name="connsiteY110" fmla="*/ 1830891 h 2237474"/>
              <a:gd name="connsiteX111" fmla="*/ 5259633 w 12192000"/>
              <a:gd name="connsiteY111" fmla="*/ 1837160 h 2237474"/>
              <a:gd name="connsiteX112" fmla="*/ 5197513 w 12192000"/>
              <a:gd name="connsiteY112" fmla="*/ 1844718 h 2237474"/>
              <a:gd name="connsiteX113" fmla="*/ 5184170 w 12192000"/>
              <a:gd name="connsiteY113" fmla="*/ 1849402 h 2237474"/>
              <a:gd name="connsiteX114" fmla="*/ 5168852 w 12192000"/>
              <a:gd name="connsiteY114" fmla="*/ 1844846 h 2237474"/>
              <a:gd name="connsiteX115" fmla="*/ 5164370 w 12192000"/>
              <a:gd name="connsiteY115" fmla="*/ 1840597 h 2237474"/>
              <a:gd name="connsiteX116" fmla="*/ 5114927 w 12192000"/>
              <a:gd name="connsiteY116" fmla="*/ 1847827 h 2237474"/>
              <a:gd name="connsiteX117" fmla="*/ 5108970 w 12192000"/>
              <a:gd name="connsiteY117" fmla="*/ 1847935 h 2237474"/>
              <a:gd name="connsiteX118" fmla="*/ 5067961 w 12192000"/>
              <a:gd name="connsiteY118" fmla="*/ 1845917 h 2237474"/>
              <a:gd name="connsiteX119" fmla="*/ 5007075 w 12192000"/>
              <a:gd name="connsiteY119" fmla="*/ 1838626 h 2237474"/>
              <a:gd name="connsiteX120" fmla="*/ 4944087 w 12192000"/>
              <a:gd name="connsiteY120" fmla="*/ 1823332 h 2237474"/>
              <a:gd name="connsiteX121" fmla="*/ 4907662 w 12192000"/>
              <a:gd name="connsiteY121" fmla="*/ 1816900 h 2237474"/>
              <a:gd name="connsiteX122" fmla="*/ 4882386 w 12192000"/>
              <a:gd name="connsiteY122" fmla="*/ 1809844 h 2237474"/>
              <a:gd name="connsiteX123" fmla="*/ 4811440 w 12192000"/>
              <a:gd name="connsiteY123" fmla="*/ 1804655 h 2237474"/>
              <a:gd name="connsiteX124" fmla="*/ 4691075 w 12192000"/>
              <a:gd name="connsiteY124" fmla="*/ 1801389 h 2237474"/>
              <a:gd name="connsiteX125" fmla="*/ 4611738 w 12192000"/>
              <a:gd name="connsiteY125" fmla="*/ 1776964 h 2237474"/>
              <a:gd name="connsiteX126" fmla="*/ 4560070 w 12192000"/>
              <a:gd name="connsiteY126" fmla="*/ 1785640 h 2237474"/>
              <a:gd name="connsiteX127" fmla="*/ 4536503 w 12192000"/>
              <a:gd name="connsiteY127" fmla="*/ 1785334 h 2237474"/>
              <a:gd name="connsiteX128" fmla="*/ 4513724 w 12192000"/>
              <a:gd name="connsiteY128" fmla="*/ 1791996 h 2237474"/>
              <a:gd name="connsiteX129" fmla="*/ 4459810 w 12192000"/>
              <a:gd name="connsiteY129" fmla="*/ 1797886 h 2237474"/>
              <a:gd name="connsiteX130" fmla="*/ 4379064 w 12192000"/>
              <a:gd name="connsiteY130" fmla="*/ 1817177 h 2237474"/>
              <a:gd name="connsiteX131" fmla="*/ 4319209 w 12192000"/>
              <a:gd name="connsiteY131" fmla="*/ 1834833 h 2237474"/>
              <a:gd name="connsiteX132" fmla="*/ 4290981 w 12192000"/>
              <a:gd name="connsiteY132" fmla="*/ 1839677 h 2237474"/>
              <a:gd name="connsiteX133" fmla="*/ 4285792 w 12192000"/>
              <a:gd name="connsiteY133" fmla="*/ 1836231 h 2237474"/>
              <a:gd name="connsiteX134" fmla="*/ 4238372 w 12192000"/>
              <a:gd name="connsiteY134" fmla="*/ 1851480 h 2237474"/>
              <a:gd name="connsiteX135" fmla="*/ 4232517 w 12192000"/>
              <a:gd name="connsiteY135" fmla="*/ 1852567 h 2237474"/>
              <a:gd name="connsiteX136" fmla="*/ 4191732 w 12192000"/>
              <a:gd name="connsiteY136" fmla="*/ 1857328 h 2237474"/>
              <a:gd name="connsiteX137" fmla="*/ 4065532 w 12192000"/>
              <a:gd name="connsiteY137" fmla="*/ 1855477 h 2237474"/>
              <a:gd name="connsiteX138" fmla="*/ 4028460 w 12192000"/>
              <a:gd name="connsiteY138" fmla="*/ 1855137 h 2237474"/>
              <a:gd name="connsiteX139" fmla="*/ 4002267 w 12192000"/>
              <a:gd name="connsiteY139" fmla="*/ 1852352 h 2237474"/>
              <a:gd name="connsiteX140" fmla="*/ 3931396 w 12192000"/>
              <a:gd name="connsiteY140" fmla="*/ 1858915 h 2237474"/>
              <a:gd name="connsiteX141" fmla="*/ 3812162 w 12192000"/>
              <a:gd name="connsiteY141" fmla="*/ 1875501 h 2237474"/>
              <a:gd name="connsiteX142" fmla="*/ 3729530 w 12192000"/>
              <a:gd name="connsiteY142" fmla="*/ 1864513 h 2237474"/>
              <a:gd name="connsiteX143" fmla="*/ 3680177 w 12192000"/>
              <a:gd name="connsiteY143" fmla="*/ 1881552 h 2237474"/>
              <a:gd name="connsiteX144" fmla="*/ 3567259 w 12192000"/>
              <a:gd name="connsiteY144" fmla="*/ 1893482 h 2237474"/>
              <a:gd name="connsiteX145" fmla="*/ 3405770 w 12192000"/>
              <a:gd name="connsiteY145" fmla="*/ 1904591 h 2237474"/>
              <a:gd name="connsiteX146" fmla="*/ 3280097 w 12192000"/>
              <a:gd name="connsiteY146" fmla="*/ 1919610 h 2237474"/>
              <a:gd name="connsiteX147" fmla="*/ 3123424 w 12192000"/>
              <a:gd name="connsiteY147" fmla="*/ 1952930 h 2237474"/>
              <a:gd name="connsiteX148" fmla="*/ 3009910 w 12192000"/>
              <a:gd name="connsiteY148" fmla="*/ 1957866 h 2237474"/>
              <a:gd name="connsiteX149" fmla="*/ 2995934 w 12192000"/>
              <a:gd name="connsiteY149" fmla="*/ 1967085 h 2237474"/>
              <a:gd name="connsiteX150" fmla="*/ 2980071 w 12192000"/>
              <a:gd name="connsiteY150" fmla="*/ 1972988 h 2237474"/>
              <a:gd name="connsiteX151" fmla="*/ 2978094 w 12192000"/>
              <a:gd name="connsiteY151" fmla="*/ 1972369 h 2237474"/>
              <a:gd name="connsiteX152" fmla="*/ 2942858 w 12192000"/>
              <a:gd name="connsiteY152" fmla="*/ 1981367 h 2237474"/>
              <a:gd name="connsiteX153" fmla="*/ 2875436 w 12192000"/>
              <a:gd name="connsiteY153" fmla="*/ 1996977 h 2237474"/>
              <a:gd name="connsiteX154" fmla="*/ 2874892 w 12192000"/>
              <a:gd name="connsiteY154" fmla="*/ 1996085 h 2237474"/>
              <a:gd name="connsiteX155" fmla="*/ 2864145 w 12192000"/>
              <a:gd name="connsiteY155" fmla="*/ 1994061 h 2237474"/>
              <a:gd name="connsiteX156" fmla="*/ 2843662 w 12192000"/>
              <a:gd name="connsiteY156" fmla="*/ 1992498 h 2237474"/>
              <a:gd name="connsiteX157" fmla="*/ 2796128 w 12192000"/>
              <a:gd name="connsiteY157" fmla="*/ 1976403 h 2237474"/>
              <a:gd name="connsiteX158" fmla="*/ 2756784 w 12192000"/>
              <a:gd name="connsiteY158" fmla="*/ 1985116 h 2237474"/>
              <a:gd name="connsiteX159" fmla="*/ 2748833 w 12192000"/>
              <a:gd name="connsiteY159" fmla="*/ 1986323 h 2237474"/>
              <a:gd name="connsiteX160" fmla="*/ 2748661 w 12192000"/>
              <a:gd name="connsiteY160" fmla="*/ 1986122 h 2237474"/>
              <a:gd name="connsiteX161" fmla="*/ 2740251 w 12192000"/>
              <a:gd name="connsiteY161" fmla="*/ 1986946 h 2237474"/>
              <a:gd name="connsiteX162" fmla="*/ 2718916 w 12192000"/>
              <a:gd name="connsiteY162" fmla="*/ 1990867 h 2237474"/>
              <a:gd name="connsiteX163" fmla="*/ 2713522 w 12192000"/>
              <a:gd name="connsiteY163" fmla="*/ 1990173 h 2237474"/>
              <a:gd name="connsiteX164" fmla="*/ 2680597 w 12192000"/>
              <a:gd name="connsiteY164" fmla="*/ 1984996 h 2237474"/>
              <a:gd name="connsiteX165" fmla="*/ 2578178 w 12192000"/>
              <a:gd name="connsiteY165" fmla="*/ 1990531 h 2237474"/>
              <a:gd name="connsiteX166" fmla="*/ 2476147 w 12192000"/>
              <a:gd name="connsiteY166" fmla="*/ 1998305 h 2237474"/>
              <a:gd name="connsiteX167" fmla="*/ 2373568 w 12192000"/>
              <a:gd name="connsiteY167" fmla="*/ 2003219 h 2237474"/>
              <a:gd name="connsiteX168" fmla="*/ 2321399 w 12192000"/>
              <a:gd name="connsiteY168" fmla="*/ 1989467 h 2237474"/>
              <a:gd name="connsiteX169" fmla="*/ 2315525 w 12192000"/>
              <a:gd name="connsiteY169" fmla="*/ 1989708 h 2237474"/>
              <a:gd name="connsiteX170" fmla="*/ 2300792 w 12192000"/>
              <a:gd name="connsiteY170" fmla="*/ 1994290 h 2237474"/>
              <a:gd name="connsiteX171" fmla="*/ 2295469 w 12192000"/>
              <a:gd name="connsiteY171" fmla="*/ 1996659 h 2237474"/>
              <a:gd name="connsiteX172" fmla="*/ 2287219 w 12192000"/>
              <a:gd name="connsiteY172" fmla="*/ 1998750 h 2237474"/>
              <a:gd name="connsiteX173" fmla="*/ 2286948 w 12192000"/>
              <a:gd name="connsiteY173" fmla="*/ 1998596 h 2237474"/>
              <a:gd name="connsiteX174" fmla="*/ 2243069 w 12192000"/>
              <a:gd name="connsiteY174" fmla="*/ 2015111 h 2237474"/>
              <a:gd name="connsiteX175" fmla="*/ 2186609 w 12192000"/>
              <a:gd name="connsiteY175" fmla="*/ 2008263 h 2237474"/>
              <a:gd name="connsiteX176" fmla="*/ 2164831 w 12192000"/>
              <a:gd name="connsiteY176" fmla="*/ 2010143 h 2237474"/>
              <a:gd name="connsiteX177" fmla="*/ 2152836 w 12192000"/>
              <a:gd name="connsiteY177" fmla="*/ 2010048 h 2237474"/>
              <a:gd name="connsiteX178" fmla="*/ 2117102 w 12192000"/>
              <a:gd name="connsiteY178" fmla="*/ 2023004 h 2237474"/>
              <a:gd name="connsiteX179" fmla="*/ 2111935 w 12192000"/>
              <a:gd name="connsiteY179" fmla="*/ 2023163 h 2237474"/>
              <a:gd name="connsiteX180" fmla="*/ 2089991 w 12192000"/>
              <a:gd name="connsiteY180" fmla="*/ 2034193 h 2237474"/>
              <a:gd name="connsiteX181" fmla="*/ 2058061 w 12192000"/>
              <a:gd name="connsiteY181" fmla="*/ 2047942 h 2237474"/>
              <a:gd name="connsiteX182" fmla="*/ 2055737 w 12192000"/>
              <a:gd name="connsiteY182" fmla="*/ 2047704 h 2237474"/>
              <a:gd name="connsiteX183" fmla="*/ 2042244 w 12192000"/>
              <a:gd name="connsiteY183" fmla="*/ 2055560 h 2237474"/>
              <a:gd name="connsiteX184" fmla="*/ 1976224 w 12192000"/>
              <a:gd name="connsiteY184" fmla="*/ 2074257 h 2237474"/>
              <a:gd name="connsiteX185" fmla="*/ 1877728 w 12192000"/>
              <a:gd name="connsiteY185" fmla="*/ 2101004 h 2237474"/>
              <a:gd name="connsiteX186" fmla="*/ 1759056 w 12192000"/>
              <a:gd name="connsiteY186" fmla="*/ 2125608 h 2237474"/>
              <a:gd name="connsiteX187" fmla="*/ 1637948 w 12192000"/>
              <a:gd name="connsiteY187" fmla="*/ 2172597 h 2237474"/>
              <a:gd name="connsiteX188" fmla="*/ 1434549 w 12192000"/>
              <a:gd name="connsiteY188" fmla="*/ 2234522 h 2237474"/>
              <a:gd name="connsiteX189" fmla="*/ 1398481 w 12192000"/>
              <a:gd name="connsiteY189" fmla="*/ 2237074 h 2237474"/>
              <a:gd name="connsiteX190" fmla="*/ 1398407 w 12192000"/>
              <a:gd name="connsiteY190" fmla="*/ 2237095 h 2237474"/>
              <a:gd name="connsiteX191" fmla="*/ 1370962 w 12192000"/>
              <a:gd name="connsiteY191" fmla="*/ 2237474 h 2237474"/>
              <a:gd name="connsiteX192" fmla="*/ 1356367 w 12192000"/>
              <a:gd name="connsiteY192" fmla="*/ 2235089 h 2237474"/>
              <a:gd name="connsiteX193" fmla="*/ 1324828 w 12192000"/>
              <a:gd name="connsiteY193" fmla="*/ 2231968 h 2237474"/>
              <a:gd name="connsiteX194" fmla="*/ 1297744 w 12192000"/>
              <a:gd name="connsiteY194" fmla="*/ 2235849 h 2237474"/>
              <a:gd name="connsiteX195" fmla="*/ 1286236 w 12192000"/>
              <a:gd name="connsiteY195" fmla="*/ 2233135 h 2237474"/>
              <a:gd name="connsiteX196" fmla="*/ 1283504 w 12192000"/>
              <a:gd name="connsiteY196" fmla="*/ 2233797 h 2237474"/>
              <a:gd name="connsiteX197" fmla="*/ 1279765 w 12192000"/>
              <a:gd name="connsiteY197" fmla="*/ 2229639 h 2237474"/>
              <a:gd name="connsiteX198" fmla="*/ 1195347 w 12192000"/>
              <a:gd name="connsiteY198" fmla="*/ 2212354 h 2237474"/>
              <a:gd name="connsiteX199" fmla="*/ 970251 w 12192000"/>
              <a:gd name="connsiteY199" fmla="*/ 2221029 h 2237474"/>
              <a:gd name="connsiteX200" fmla="*/ 812914 w 12192000"/>
              <a:gd name="connsiteY200" fmla="*/ 2202752 h 2237474"/>
              <a:gd name="connsiteX201" fmla="*/ 800195 w 12192000"/>
              <a:gd name="connsiteY201" fmla="*/ 2209407 h 2237474"/>
              <a:gd name="connsiteX202" fmla="*/ 784978 w 12192000"/>
              <a:gd name="connsiteY202" fmla="*/ 2212360 h 2237474"/>
              <a:gd name="connsiteX203" fmla="*/ 681987 w 12192000"/>
              <a:gd name="connsiteY203" fmla="*/ 2216757 h 2237474"/>
              <a:gd name="connsiteX204" fmla="*/ 669923 w 12192000"/>
              <a:gd name="connsiteY204" fmla="*/ 2211682 h 2237474"/>
              <a:gd name="connsiteX205" fmla="*/ 648680 w 12192000"/>
              <a:gd name="connsiteY205" fmla="*/ 2206229 h 2237474"/>
              <a:gd name="connsiteX206" fmla="*/ 597225 w 12192000"/>
              <a:gd name="connsiteY206" fmla="*/ 2180999 h 2237474"/>
              <a:gd name="connsiteX207" fmla="*/ 558449 w 12192000"/>
              <a:gd name="connsiteY207" fmla="*/ 2182346 h 2237474"/>
              <a:gd name="connsiteX208" fmla="*/ 550517 w 12192000"/>
              <a:gd name="connsiteY208" fmla="*/ 2182060 h 2237474"/>
              <a:gd name="connsiteX209" fmla="*/ 550309 w 12192000"/>
              <a:gd name="connsiteY209" fmla="*/ 2181825 h 2237474"/>
              <a:gd name="connsiteX210" fmla="*/ 541836 w 12192000"/>
              <a:gd name="connsiteY210" fmla="*/ 2181063 h 2237474"/>
              <a:gd name="connsiteX211" fmla="*/ 536057 w 12192000"/>
              <a:gd name="connsiteY211" fmla="*/ 2181537 h 2237474"/>
              <a:gd name="connsiteX212" fmla="*/ 520671 w 12192000"/>
              <a:gd name="connsiteY212" fmla="*/ 2180980 h 2237474"/>
              <a:gd name="connsiteX213" fmla="*/ 515024 w 12192000"/>
              <a:gd name="connsiteY213" fmla="*/ 2179258 h 2237474"/>
              <a:gd name="connsiteX214" fmla="*/ 512278 w 12192000"/>
              <a:gd name="connsiteY214" fmla="*/ 2176369 h 2237474"/>
              <a:gd name="connsiteX215" fmla="*/ 480419 w 12192000"/>
              <a:gd name="connsiteY215" fmla="*/ 2167807 h 2237474"/>
              <a:gd name="connsiteX216" fmla="*/ 413835 w 12192000"/>
              <a:gd name="connsiteY216" fmla="*/ 2156783 h 2237474"/>
              <a:gd name="connsiteX217" fmla="*/ 376513 w 12192000"/>
              <a:gd name="connsiteY217" fmla="*/ 2154014 h 2237474"/>
              <a:gd name="connsiteX218" fmla="*/ 273386 w 12192000"/>
              <a:gd name="connsiteY218" fmla="*/ 2142551 h 2237474"/>
              <a:gd name="connsiteX219" fmla="*/ 169207 w 12192000"/>
              <a:gd name="connsiteY219" fmla="*/ 2128100 h 2237474"/>
              <a:gd name="connsiteX220" fmla="*/ 93149 w 12192000"/>
              <a:gd name="connsiteY220" fmla="*/ 2105324 h 2237474"/>
              <a:gd name="connsiteX221" fmla="*/ 88109 w 12192000"/>
              <a:gd name="connsiteY221" fmla="*/ 2106704 h 2237474"/>
              <a:gd name="connsiteX222" fmla="*/ 80022 w 12192000"/>
              <a:gd name="connsiteY222" fmla="*/ 2107254 h 2237474"/>
              <a:gd name="connsiteX223" fmla="*/ 79717 w 12192000"/>
              <a:gd name="connsiteY223" fmla="*/ 2107046 h 2237474"/>
              <a:gd name="connsiteX224" fmla="*/ 72352 w 12192000"/>
              <a:gd name="connsiteY224" fmla="*/ 2107991 h 2237474"/>
              <a:gd name="connsiteX225" fmla="*/ 37645 w 12192000"/>
              <a:gd name="connsiteY225" fmla="*/ 2115401 h 2237474"/>
              <a:gd name="connsiteX226" fmla="*/ 4572 w 12192000"/>
              <a:gd name="connsiteY226" fmla="*/ 2111091 h 2237474"/>
              <a:gd name="connsiteX227" fmla="*/ 0 w 12192000"/>
              <a:gd name="connsiteY227" fmla="*/ 2110468 h 2237474"/>
              <a:gd name="connsiteX228" fmla="*/ 0 w 12192000"/>
              <a:gd name="connsiteY22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83996 w 12192000"/>
              <a:gd name="connsiteY87" fmla="*/ 1639040 h 2237474"/>
              <a:gd name="connsiteX88" fmla="*/ 6900177 w 12192000"/>
              <a:gd name="connsiteY88" fmla="*/ 1636016 h 2237474"/>
              <a:gd name="connsiteX89" fmla="*/ 6795372 w 12192000"/>
              <a:gd name="connsiteY89" fmla="*/ 1644845 h 2237474"/>
              <a:gd name="connsiteX90" fmla="*/ 6692251 w 12192000"/>
              <a:gd name="connsiteY90" fmla="*/ 1656357 h 2237474"/>
              <a:gd name="connsiteX91" fmla="*/ 6655235 w 12192000"/>
              <a:gd name="connsiteY91" fmla="*/ 1661869 h 2237474"/>
              <a:gd name="connsiteX92" fmla="*/ 6587857 w 12192000"/>
              <a:gd name="connsiteY92" fmla="*/ 1665769 h 2237474"/>
              <a:gd name="connsiteX93" fmla="*/ 6554894 w 12192000"/>
              <a:gd name="connsiteY93" fmla="*/ 1664428 h 2237474"/>
              <a:gd name="connsiteX94" fmla="*/ 6516595 w 12192000"/>
              <a:gd name="connsiteY94" fmla="*/ 1667475 h 2237474"/>
              <a:gd name="connsiteX95" fmla="*/ 6508541 w 12192000"/>
              <a:gd name="connsiteY95" fmla="*/ 1668757 h 2237474"/>
              <a:gd name="connsiteX96" fmla="*/ 6471012 w 12192000"/>
              <a:gd name="connsiteY96" fmla="*/ 1678604 h 2237474"/>
              <a:gd name="connsiteX97" fmla="*/ 6415265 w 12192000"/>
              <a:gd name="connsiteY97" fmla="*/ 1665317 h 2237474"/>
              <a:gd name="connsiteX98" fmla="*/ 6364035 w 12192000"/>
              <a:gd name="connsiteY98" fmla="*/ 1667683 h 2237474"/>
              <a:gd name="connsiteX99" fmla="*/ 6280959 w 12192000"/>
              <a:gd name="connsiteY99" fmla="*/ 1689329 h 2237474"/>
              <a:gd name="connsiteX100" fmla="*/ 6243319 w 12192000"/>
              <a:gd name="connsiteY100" fmla="*/ 1695560 h 2237474"/>
              <a:gd name="connsiteX101" fmla="*/ 6098321 w 12192000"/>
              <a:gd name="connsiteY101" fmla="*/ 1721646 h 2237474"/>
              <a:gd name="connsiteX102" fmla="*/ 5880652 w 12192000"/>
              <a:gd name="connsiteY102" fmla="*/ 1779643 h 2237474"/>
              <a:gd name="connsiteX103" fmla="*/ 5785959 w 12192000"/>
              <a:gd name="connsiteY103" fmla="*/ 1775307 h 2237474"/>
              <a:gd name="connsiteX104" fmla="*/ 5643534 w 12192000"/>
              <a:gd name="connsiteY104" fmla="*/ 1802919 h 2237474"/>
              <a:gd name="connsiteX105" fmla="*/ 5518799 w 12192000"/>
              <a:gd name="connsiteY105" fmla="*/ 1818312 h 2237474"/>
              <a:gd name="connsiteX106" fmla="*/ 5505014 w 12192000"/>
              <a:gd name="connsiteY106" fmla="*/ 1819259 h 2237474"/>
              <a:gd name="connsiteX107" fmla="*/ 5453307 w 12192000"/>
              <a:gd name="connsiteY107" fmla="*/ 1815450 h 2237474"/>
              <a:gd name="connsiteX108" fmla="*/ 5364192 w 12192000"/>
              <a:gd name="connsiteY108" fmla="*/ 1826074 h 2237474"/>
              <a:gd name="connsiteX109" fmla="*/ 5350380 w 12192000"/>
              <a:gd name="connsiteY109" fmla="*/ 1830891 h 2237474"/>
              <a:gd name="connsiteX110" fmla="*/ 5259633 w 12192000"/>
              <a:gd name="connsiteY110" fmla="*/ 1837160 h 2237474"/>
              <a:gd name="connsiteX111" fmla="*/ 5197513 w 12192000"/>
              <a:gd name="connsiteY111" fmla="*/ 1844718 h 2237474"/>
              <a:gd name="connsiteX112" fmla="*/ 5184170 w 12192000"/>
              <a:gd name="connsiteY112" fmla="*/ 1849402 h 2237474"/>
              <a:gd name="connsiteX113" fmla="*/ 5168852 w 12192000"/>
              <a:gd name="connsiteY113" fmla="*/ 1844846 h 2237474"/>
              <a:gd name="connsiteX114" fmla="*/ 5164370 w 12192000"/>
              <a:gd name="connsiteY114" fmla="*/ 1840597 h 2237474"/>
              <a:gd name="connsiteX115" fmla="*/ 5114927 w 12192000"/>
              <a:gd name="connsiteY115" fmla="*/ 1847827 h 2237474"/>
              <a:gd name="connsiteX116" fmla="*/ 5108970 w 12192000"/>
              <a:gd name="connsiteY116" fmla="*/ 1847935 h 2237474"/>
              <a:gd name="connsiteX117" fmla="*/ 5067961 w 12192000"/>
              <a:gd name="connsiteY117" fmla="*/ 1845917 h 2237474"/>
              <a:gd name="connsiteX118" fmla="*/ 5007075 w 12192000"/>
              <a:gd name="connsiteY118" fmla="*/ 1838626 h 2237474"/>
              <a:gd name="connsiteX119" fmla="*/ 4944087 w 12192000"/>
              <a:gd name="connsiteY119" fmla="*/ 1823332 h 2237474"/>
              <a:gd name="connsiteX120" fmla="*/ 4907662 w 12192000"/>
              <a:gd name="connsiteY120" fmla="*/ 1816900 h 2237474"/>
              <a:gd name="connsiteX121" fmla="*/ 4882386 w 12192000"/>
              <a:gd name="connsiteY121" fmla="*/ 1809844 h 2237474"/>
              <a:gd name="connsiteX122" fmla="*/ 4811440 w 12192000"/>
              <a:gd name="connsiteY122" fmla="*/ 1804655 h 2237474"/>
              <a:gd name="connsiteX123" fmla="*/ 4691075 w 12192000"/>
              <a:gd name="connsiteY123" fmla="*/ 1801389 h 2237474"/>
              <a:gd name="connsiteX124" fmla="*/ 4611738 w 12192000"/>
              <a:gd name="connsiteY124" fmla="*/ 1776964 h 2237474"/>
              <a:gd name="connsiteX125" fmla="*/ 4560070 w 12192000"/>
              <a:gd name="connsiteY125" fmla="*/ 1785640 h 2237474"/>
              <a:gd name="connsiteX126" fmla="*/ 4536503 w 12192000"/>
              <a:gd name="connsiteY126" fmla="*/ 1785334 h 2237474"/>
              <a:gd name="connsiteX127" fmla="*/ 4513724 w 12192000"/>
              <a:gd name="connsiteY127" fmla="*/ 1791996 h 2237474"/>
              <a:gd name="connsiteX128" fmla="*/ 4459810 w 12192000"/>
              <a:gd name="connsiteY128" fmla="*/ 1797886 h 2237474"/>
              <a:gd name="connsiteX129" fmla="*/ 4379064 w 12192000"/>
              <a:gd name="connsiteY129" fmla="*/ 1817177 h 2237474"/>
              <a:gd name="connsiteX130" fmla="*/ 4319209 w 12192000"/>
              <a:gd name="connsiteY130" fmla="*/ 1834833 h 2237474"/>
              <a:gd name="connsiteX131" fmla="*/ 4290981 w 12192000"/>
              <a:gd name="connsiteY131" fmla="*/ 1839677 h 2237474"/>
              <a:gd name="connsiteX132" fmla="*/ 4285792 w 12192000"/>
              <a:gd name="connsiteY132" fmla="*/ 1836231 h 2237474"/>
              <a:gd name="connsiteX133" fmla="*/ 4238372 w 12192000"/>
              <a:gd name="connsiteY133" fmla="*/ 1851480 h 2237474"/>
              <a:gd name="connsiteX134" fmla="*/ 4232517 w 12192000"/>
              <a:gd name="connsiteY134" fmla="*/ 1852567 h 2237474"/>
              <a:gd name="connsiteX135" fmla="*/ 4191732 w 12192000"/>
              <a:gd name="connsiteY135" fmla="*/ 1857328 h 2237474"/>
              <a:gd name="connsiteX136" fmla="*/ 4065532 w 12192000"/>
              <a:gd name="connsiteY136" fmla="*/ 1855477 h 2237474"/>
              <a:gd name="connsiteX137" fmla="*/ 4028460 w 12192000"/>
              <a:gd name="connsiteY137" fmla="*/ 1855137 h 2237474"/>
              <a:gd name="connsiteX138" fmla="*/ 4002267 w 12192000"/>
              <a:gd name="connsiteY138" fmla="*/ 1852352 h 2237474"/>
              <a:gd name="connsiteX139" fmla="*/ 3931396 w 12192000"/>
              <a:gd name="connsiteY139" fmla="*/ 1858915 h 2237474"/>
              <a:gd name="connsiteX140" fmla="*/ 3812162 w 12192000"/>
              <a:gd name="connsiteY140" fmla="*/ 1875501 h 2237474"/>
              <a:gd name="connsiteX141" fmla="*/ 3729530 w 12192000"/>
              <a:gd name="connsiteY141" fmla="*/ 1864513 h 2237474"/>
              <a:gd name="connsiteX142" fmla="*/ 3680177 w 12192000"/>
              <a:gd name="connsiteY142" fmla="*/ 1881552 h 2237474"/>
              <a:gd name="connsiteX143" fmla="*/ 3567259 w 12192000"/>
              <a:gd name="connsiteY143" fmla="*/ 1893482 h 2237474"/>
              <a:gd name="connsiteX144" fmla="*/ 3405770 w 12192000"/>
              <a:gd name="connsiteY144" fmla="*/ 1904591 h 2237474"/>
              <a:gd name="connsiteX145" fmla="*/ 3280097 w 12192000"/>
              <a:gd name="connsiteY145" fmla="*/ 1919610 h 2237474"/>
              <a:gd name="connsiteX146" fmla="*/ 3123424 w 12192000"/>
              <a:gd name="connsiteY146" fmla="*/ 1952930 h 2237474"/>
              <a:gd name="connsiteX147" fmla="*/ 3009910 w 12192000"/>
              <a:gd name="connsiteY147" fmla="*/ 1957866 h 2237474"/>
              <a:gd name="connsiteX148" fmla="*/ 2995934 w 12192000"/>
              <a:gd name="connsiteY148" fmla="*/ 1967085 h 2237474"/>
              <a:gd name="connsiteX149" fmla="*/ 2980071 w 12192000"/>
              <a:gd name="connsiteY149" fmla="*/ 1972988 h 2237474"/>
              <a:gd name="connsiteX150" fmla="*/ 2978094 w 12192000"/>
              <a:gd name="connsiteY150" fmla="*/ 1972369 h 2237474"/>
              <a:gd name="connsiteX151" fmla="*/ 2942858 w 12192000"/>
              <a:gd name="connsiteY151" fmla="*/ 1981367 h 2237474"/>
              <a:gd name="connsiteX152" fmla="*/ 2875436 w 12192000"/>
              <a:gd name="connsiteY152" fmla="*/ 1996977 h 2237474"/>
              <a:gd name="connsiteX153" fmla="*/ 2874892 w 12192000"/>
              <a:gd name="connsiteY153" fmla="*/ 1996085 h 2237474"/>
              <a:gd name="connsiteX154" fmla="*/ 2864145 w 12192000"/>
              <a:gd name="connsiteY154" fmla="*/ 1994061 h 2237474"/>
              <a:gd name="connsiteX155" fmla="*/ 2843662 w 12192000"/>
              <a:gd name="connsiteY155" fmla="*/ 1992498 h 2237474"/>
              <a:gd name="connsiteX156" fmla="*/ 2796128 w 12192000"/>
              <a:gd name="connsiteY156" fmla="*/ 1976403 h 2237474"/>
              <a:gd name="connsiteX157" fmla="*/ 2756784 w 12192000"/>
              <a:gd name="connsiteY157" fmla="*/ 1985116 h 2237474"/>
              <a:gd name="connsiteX158" fmla="*/ 2748833 w 12192000"/>
              <a:gd name="connsiteY158" fmla="*/ 1986323 h 2237474"/>
              <a:gd name="connsiteX159" fmla="*/ 2748661 w 12192000"/>
              <a:gd name="connsiteY159" fmla="*/ 1986122 h 2237474"/>
              <a:gd name="connsiteX160" fmla="*/ 2740251 w 12192000"/>
              <a:gd name="connsiteY160" fmla="*/ 1986946 h 2237474"/>
              <a:gd name="connsiteX161" fmla="*/ 2718916 w 12192000"/>
              <a:gd name="connsiteY161" fmla="*/ 1990867 h 2237474"/>
              <a:gd name="connsiteX162" fmla="*/ 2713522 w 12192000"/>
              <a:gd name="connsiteY162" fmla="*/ 1990173 h 2237474"/>
              <a:gd name="connsiteX163" fmla="*/ 2680597 w 12192000"/>
              <a:gd name="connsiteY163" fmla="*/ 1984996 h 2237474"/>
              <a:gd name="connsiteX164" fmla="*/ 2578178 w 12192000"/>
              <a:gd name="connsiteY164" fmla="*/ 1990531 h 2237474"/>
              <a:gd name="connsiteX165" fmla="*/ 2476147 w 12192000"/>
              <a:gd name="connsiteY165" fmla="*/ 1998305 h 2237474"/>
              <a:gd name="connsiteX166" fmla="*/ 2373568 w 12192000"/>
              <a:gd name="connsiteY166" fmla="*/ 2003219 h 2237474"/>
              <a:gd name="connsiteX167" fmla="*/ 2321399 w 12192000"/>
              <a:gd name="connsiteY167" fmla="*/ 1989467 h 2237474"/>
              <a:gd name="connsiteX168" fmla="*/ 2315525 w 12192000"/>
              <a:gd name="connsiteY168" fmla="*/ 1989708 h 2237474"/>
              <a:gd name="connsiteX169" fmla="*/ 2300792 w 12192000"/>
              <a:gd name="connsiteY169" fmla="*/ 1994290 h 2237474"/>
              <a:gd name="connsiteX170" fmla="*/ 2295469 w 12192000"/>
              <a:gd name="connsiteY170" fmla="*/ 1996659 h 2237474"/>
              <a:gd name="connsiteX171" fmla="*/ 2287219 w 12192000"/>
              <a:gd name="connsiteY171" fmla="*/ 1998750 h 2237474"/>
              <a:gd name="connsiteX172" fmla="*/ 2286948 w 12192000"/>
              <a:gd name="connsiteY172" fmla="*/ 1998596 h 2237474"/>
              <a:gd name="connsiteX173" fmla="*/ 2243069 w 12192000"/>
              <a:gd name="connsiteY173" fmla="*/ 2015111 h 2237474"/>
              <a:gd name="connsiteX174" fmla="*/ 2186609 w 12192000"/>
              <a:gd name="connsiteY174" fmla="*/ 2008263 h 2237474"/>
              <a:gd name="connsiteX175" fmla="*/ 2164831 w 12192000"/>
              <a:gd name="connsiteY175" fmla="*/ 2010143 h 2237474"/>
              <a:gd name="connsiteX176" fmla="*/ 2152836 w 12192000"/>
              <a:gd name="connsiteY176" fmla="*/ 2010048 h 2237474"/>
              <a:gd name="connsiteX177" fmla="*/ 2117102 w 12192000"/>
              <a:gd name="connsiteY177" fmla="*/ 2023004 h 2237474"/>
              <a:gd name="connsiteX178" fmla="*/ 2111935 w 12192000"/>
              <a:gd name="connsiteY178" fmla="*/ 2023163 h 2237474"/>
              <a:gd name="connsiteX179" fmla="*/ 2089991 w 12192000"/>
              <a:gd name="connsiteY179" fmla="*/ 2034193 h 2237474"/>
              <a:gd name="connsiteX180" fmla="*/ 2058061 w 12192000"/>
              <a:gd name="connsiteY180" fmla="*/ 2047942 h 2237474"/>
              <a:gd name="connsiteX181" fmla="*/ 2055737 w 12192000"/>
              <a:gd name="connsiteY181" fmla="*/ 2047704 h 2237474"/>
              <a:gd name="connsiteX182" fmla="*/ 2042244 w 12192000"/>
              <a:gd name="connsiteY182" fmla="*/ 2055560 h 2237474"/>
              <a:gd name="connsiteX183" fmla="*/ 1976224 w 12192000"/>
              <a:gd name="connsiteY183" fmla="*/ 2074257 h 2237474"/>
              <a:gd name="connsiteX184" fmla="*/ 1877728 w 12192000"/>
              <a:gd name="connsiteY184" fmla="*/ 2101004 h 2237474"/>
              <a:gd name="connsiteX185" fmla="*/ 1759056 w 12192000"/>
              <a:gd name="connsiteY185" fmla="*/ 2125608 h 2237474"/>
              <a:gd name="connsiteX186" fmla="*/ 1637948 w 12192000"/>
              <a:gd name="connsiteY186" fmla="*/ 2172597 h 2237474"/>
              <a:gd name="connsiteX187" fmla="*/ 1434549 w 12192000"/>
              <a:gd name="connsiteY187" fmla="*/ 2234522 h 2237474"/>
              <a:gd name="connsiteX188" fmla="*/ 1398481 w 12192000"/>
              <a:gd name="connsiteY188" fmla="*/ 2237074 h 2237474"/>
              <a:gd name="connsiteX189" fmla="*/ 1398407 w 12192000"/>
              <a:gd name="connsiteY189" fmla="*/ 2237095 h 2237474"/>
              <a:gd name="connsiteX190" fmla="*/ 1370962 w 12192000"/>
              <a:gd name="connsiteY190" fmla="*/ 2237474 h 2237474"/>
              <a:gd name="connsiteX191" fmla="*/ 1356367 w 12192000"/>
              <a:gd name="connsiteY191" fmla="*/ 2235089 h 2237474"/>
              <a:gd name="connsiteX192" fmla="*/ 1324828 w 12192000"/>
              <a:gd name="connsiteY192" fmla="*/ 2231968 h 2237474"/>
              <a:gd name="connsiteX193" fmla="*/ 1297744 w 12192000"/>
              <a:gd name="connsiteY193" fmla="*/ 2235849 h 2237474"/>
              <a:gd name="connsiteX194" fmla="*/ 1286236 w 12192000"/>
              <a:gd name="connsiteY194" fmla="*/ 2233135 h 2237474"/>
              <a:gd name="connsiteX195" fmla="*/ 1283504 w 12192000"/>
              <a:gd name="connsiteY195" fmla="*/ 2233797 h 2237474"/>
              <a:gd name="connsiteX196" fmla="*/ 1279765 w 12192000"/>
              <a:gd name="connsiteY196" fmla="*/ 2229639 h 2237474"/>
              <a:gd name="connsiteX197" fmla="*/ 1195347 w 12192000"/>
              <a:gd name="connsiteY197" fmla="*/ 2212354 h 2237474"/>
              <a:gd name="connsiteX198" fmla="*/ 970251 w 12192000"/>
              <a:gd name="connsiteY198" fmla="*/ 2221029 h 2237474"/>
              <a:gd name="connsiteX199" fmla="*/ 812914 w 12192000"/>
              <a:gd name="connsiteY199" fmla="*/ 2202752 h 2237474"/>
              <a:gd name="connsiteX200" fmla="*/ 800195 w 12192000"/>
              <a:gd name="connsiteY200" fmla="*/ 2209407 h 2237474"/>
              <a:gd name="connsiteX201" fmla="*/ 784978 w 12192000"/>
              <a:gd name="connsiteY201" fmla="*/ 2212360 h 2237474"/>
              <a:gd name="connsiteX202" fmla="*/ 681987 w 12192000"/>
              <a:gd name="connsiteY202" fmla="*/ 2216757 h 2237474"/>
              <a:gd name="connsiteX203" fmla="*/ 669923 w 12192000"/>
              <a:gd name="connsiteY203" fmla="*/ 2211682 h 2237474"/>
              <a:gd name="connsiteX204" fmla="*/ 648680 w 12192000"/>
              <a:gd name="connsiteY204" fmla="*/ 2206229 h 2237474"/>
              <a:gd name="connsiteX205" fmla="*/ 597225 w 12192000"/>
              <a:gd name="connsiteY205" fmla="*/ 2180999 h 2237474"/>
              <a:gd name="connsiteX206" fmla="*/ 558449 w 12192000"/>
              <a:gd name="connsiteY206" fmla="*/ 2182346 h 2237474"/>
              <a:gd name="connsiteX207" fmla="*/ 550517 w 12192000"/>
              <a:gd name="connsiteY207" fmla="*/ 2182060 h 2237474"/>
              <a:gd name="connsiteX208" fmla="*/ 550309 w 12192000"/>
              <a:gd name="connsiteY208" fmla="*/ 2181825 h 2237474"/>
              <a:gd name="connsiteX209" fmla="*/ 541836 w 12192000"/>
              <a:gd name="connsiteY209" fmla="*/ 2181063 h 2237474"/>
              <a:gd name="connsiteX210" fmla="*/ 536057 w 12192000"/>
              <a:gd name="connsiteY210" fmla="*/ 2181537 h 2237474"/>
              <a:gd name="connsiteX211" fmla="*/ 520671 w 12192000"/>
              <a:gd name="connsiteY211" fmla="*/ 2180980 h 2237474"/>
              <a:gd name="connsiteX212" fmla="*/ 515024 w 12192000"/>
              <a:gd name="connsiteY212" fmla="*/ 2179258 h 2237474"/>
              <a:gd name="connsiteX213" fmla="*/ 512278 w 12192000"/>
              <a:gd name="connsiteY213" fmla="*/ 2176369 h 2237474"/>
              <a:gd name="connsiteX214" fmla="*/ 480419 w 12192000"/>
              <a:gd name="connsiteY214" fmla="*/ 2167807 h 2237474"/>
              <a:gd name="connsiteX215" fmla="*/ 413835 w 12192000"/>
              <a:gd name="connsiteY215" fmla="*/ 2156783 h 2237474"/>
              <a:gd name="connsiteX216" fmla="*/ 376513 w 12192000"/>
              <a:gd name="connsiteY216" fmla="*/ 2154014 h 2237474"/>
              <a:gd name="connsiteX217" fmla="*/ 273386 w 12192000"/>
              <a:gd name="connsiteY217" fmla="*/ 2142551 h 2237474"/>
              <a:gd name="connsiteX218" fmla="*/ 169207 w 12192000"/>
              <a:gd name="connsiteY218" fmla="*/ 2128100 h 2237474"/>
              <a:gd name="connsiteX219" fmla="*/ 93149 w 12192000"/>
              <a:gd name="connsiteY219" fmla="*/ 2105324 h 2237474"/>
              <a:gd name="connsiteX220" fmla="*/ 88109 w 12192000"/>
              <a:gd name="connsiteY220" fmla="*/ 2106704 h 2237474"/>
              <a:gd name="connsiteX221" fmla="*/ 80022 w 12192000"/>
              <a:gd name="connsiteY221" fmla="*/ 2107254 h 2237474"/>
              <a:gd name="connsiteX222" fmla="*/ 79717 w 12192000"/>
              <a:gd name="connsiteY222" fmla="*/ 2107046 h 2237474"/>
              <a:gd name="connsiteX223" fmla="*/ 72352 w 12192000"/>
              <a:gd name="connsiteY223" fmla="*/ 2107991 h 2237474"/>
              <a:gd name="connsiteX224" fmla="*/ 37645 w 12192000"/>
              <a:gd name="connsiteY224" fmla="*/ 2115401 h 2237474"/>
              <a:gd name="connsiteX225" fmla="*/ 4572 w 12192000"/>
              <a:gd name="connsiteY225" fmla="*/ 2111091 h 2237474"/>
              <a:gd name="connsiteX226" fmla="*/ 0 w 12192000"/>
              <a:gd name="connsiteY226" fmla="*/ 2110468 h 2237474"/>
              <a:gd name="connsiteX227" fmla="*/ 0 w 12192000"/>
              <a:gd name="connsiteY22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00177 w 12192000"/>
              <a:gd name="connsiteY87" fmla="*/ 1636016 h 2237474"/>
              <a:gd name="connsiteX88" fmla="*/ 6795372 w 12192000"/>
              <a:gd name="connsiteY88" fmla="*/ 1644845 h 2237474"/>
              <a:gd name="connsiteX89" fmla="*/ 6692251 w 12192000"/>
              <a:gd name="connsiteY89" fmla="*/ 1656357 h 2237474"/>
              <a:gd name="connsiteX90" fmla="*/ 6655235 w 12192000"/>
              <a:gd name="connsiteY90" fmla="*/ 1661869 h 2237474"/>
              <a:gd name="connsiteX91" fmla="*/ 6587857 w 12192000"/>
              <a:gd name="connsiteY91" fmla="*/ 1665769 h 2237474"/>
              <a:gd name="connsiteX92" fmla="*/ 6554894 w 12192000"/>
              <a:gd name="connsiteY92" fmla="*/ 1664428 h 2237474"/>
              <a:gd name="connsiteX93" fmla="*/ 6516595 w 12192000"/>
              <a:gd name="connsiteY93" fmla="*/ 1667475 h 2237474"/>
              <a:gd name="connsiteX94" fmla="*/ 6508541 w 12192000"/>
              <a:gd name="connsiteY94" fmla="*/ 1668757 h 2237474"/>
              <a:gd name="connsiteX95" fmla="*/ 6471012 w 12192000"/>
              <a:gd name="connsiteY95" fmla="*/ 1678604 h 2237474"/>
              <a:gd name="connsiteX96" fmla="*/ 6415265 w 12192000"/>
              <a:gd name="connsiteY96" fmla="*/ 1665317 h 2237474"/>
              <a:gd name="connsiteX97" fmla="*/ 6364035 w 12192000"/>
              <a:gd name="connsiteY97" fmla="*/ 1667683 h 2237474"/>
              <a:gd name="connsiteX98" fmla="*/ 6280959 w 12192000"/>
              <a:gd name="connsiteY98" fmla="*/ 1689329 h 2237474"/>
              <a:gd name="connsiteX99" fmla="*/ 6243319 w 12192000"/>
              <a:gd name="connsiteY99" fmla="*/ 1695560 h 2237474"/>
              <a:gd name="connsiteX100" fmla="*/ 6098321 w 12192000"/>
              <a:gd name="connsiteY100" fmla="*/ 1721646 h 2237474"/>
              <a:gd name="connsiteX101" fmla="*/ 5880652 w 12192000"/>
              <a:gd name="connsiteY101" fmla="*/ 1779643 h 2237474"/>
              <a:gd name="connsiteX102" fmla="*/ 5785959 w 12192000"/>
              <a:gd name="connsiteY102" fmla="*/ 1775307 h 2237474"/>
              <a:gd name="connsiteX103" fmla="*/ 5643534 w 12192000"/>
              <a:gd name="connsiteY103" fmla="*/ 1802919 h 2237474"/>
              <a:gd name="connsiteX104" fmla="*/ 5518799 w 12192000"/>
              <a:gd name="connsiteY104" fmla="*/ 1818312 h 2237474"/>
              <a:gd name="connsiteX105" fmla="*/ 5505014 w 12192000"/>
              <a:gd name="connsiteY105" fmla="*/ 1819259 h 2237474"/>
              <a:gd name="connsiteX106" fmla="*/ 5453307 w 12192000"/>
              <a:gd name="connsiteY106" fmla="*/ 1815450 h 2237474"/>
              <a:gd name="connsiteX107" fmla="*/ 5364192 w 12192000"/>
              <a:gd name="connsiteY107" fmla="*/ 1826074 h 2237474"/>
              <a:gd name="connsiteX108" fmla="*/ 5350380 w 12192000"/>
              <a:gd name="connsiteY108" fmla="*/ 1830891 h 2237474"/>
              <a:gd name="connsiteX109" fmla="*/ 5259633 w 12192000"/>
              <a:gd name="connsiteY109" fmla="*/ 1837160 h 2237474"/>
              <a:gd name="connsiteX110" fmla="*/ 5197513 w 12192000"/>
              <a:gd name="connsiteY110" fmla="*/ 1844718 h 2237474"/>
              <a:gd name="connsiteX111" fmla="*/ 5184170 w 12192000"/>
              <a:gd name="connsiteY111" fmla="*/ 1849402 h 2237474"/>
              <a:gd name="connsiteX112" fmla="*/ 5168852 w 12192000"/>
              <a:gd name="connsiteY112" fmla="*/ 1844846 h 2237474"/>
              <a:gd name="connsiteX113" fmla="*/ 5164370 w 12192000"/>
              <a:gd name="connsiteY113" fmla="*/ 1840597 h 2237474"/>
              <a:gd name="connsiteX114" fmla="*/ 5114927 w 12192000"/>
              <a:gd name="connsiteY114" fmla="*/ 1847827 h 2237474"/>
              <a:gd name="connsiteX115" fmla="*/ 5108970 w 12192000"/>
              <a:gd name="connsiteY115" fmla="*/ 1847935 h 2237474"/>
              <a:gd name="connsiteX116" fmla="*/ 5067961 w 12192000"/>
              <a:gd name="connsiteY116" fmla="*/ 1845917 h 2237474"/>
              <a:gd name="connsiteX117" fmla="*/ 5007075 w 12192000"/>
              <a:gd name="connsiteY117" fmla="*/ 1838626 h 2237474"/>
              <a:gd name="connsiteX118" fmla="*/ 4944087 w 12192000"/>
              <a:gd name="connsiteY118" fmla="*/ 1823332 h 2237474"/>
              <a:gd name="connsiteX119" fmla="*/ 4907662 w 12192000"/>
              <a:gd name="connsiteY119" fmla="*/ 1816900 h 2237474"/>
              <a:gd name="connsiteX120" fmla="*/ 4882386 w 12192000"/>
              <a:gd name="connsiteY120" fmla="*/ 1809844 h 2237474"/>
              <a:gd name="connsiteX121" fmla="*/ 4811440 w 12192000"/>
              <a:gd name="connsiteY121" fmla="*/ 1804655 h 2237474"/>
              <a:gd name="connsiteX122" fmla="*/ 4691075 w 12192000"/>
              <a:gd name="connsiteY122" fmla="*/ 1801389 h 2237474"/>
              <a:gd name="connsiteX123" fmla="*/ 4611738 w 12192000"/>
              <a:gd name="connsiteY123" fmla="*/ 1776964 h 2237474"/>
              <a:gd name="connsiteX124" fmla="*/ 4560070 w 12192000"/>
              <a:gd name="connsiteY124" fmla="*/ 1785640 h 2237474"/>
              <a:gd name="connsiteX125" fmla="*/ 4536503 w 12192000"/>
              <a:gd name="connsiteY125" fmla="*/ 1785334 h 2237474"/>
              <a:gd name="connsiteX126" fmla="*/ 4513724 w 12192000"/>
              <a:gd name="connsiteY126" fmla="*/ 1791996 h 2237474"/>
              <a:gd name="connsiteX127" fmla="*/ 4459810 w 12192000"/>
              <a:gd name="connsiteY127" fmla="*/ 1797886 h 2237474"/>
              <a:gd name="connsiteX128" fmla="*/ 4379064 w 12192000"/>
              <a:gd name="connsiteY128" fmla="*/ 1817177 h 2237474"/>
              <a:gd name="connsiteX129" fmla="*/ 4319209 w 12192000"/>
              <a:gd name="connsiteY129" fmla="*/ 1834833 h 2237474"/>
              <a:gd name="connsiteX130" fmla="*/ 4290981 w 12192000"/>
              <a:gd name="connsiteY130" fmla="*/ 1839677 h 2237474"/>
              <a:gd name="connsiteX131" fmla="*/ 4285792 w 12192000"/>
              <a:gd name="connsiteY131" fmla="*/ 1836231 h 2237474"/>
              <a:gd name="connsiteX132" fmla="*/ 4238372 w 12192000"/>
              <a:gd name="connsiteY132" fmla="*/ 1851480 h 2237474"/>
              <a:gd name="connsiteX133" fmla="*/ 4232517 w 12192000"/>
              <a:gd name="connsiteY133" fmla="*/ 1852567 h 2237474"/>
              <a:gd name="connsiteX134" fmla="*/ 4191732 w 12192000"/>
              <a:gd name="connsiteY134" fmla="*/ 1857328 h 2237474"/>
              <a:gd name="connsiteX135" fmla="*/ 4065532 w 12192000"/>
              <a:gd name="connsiteY135" fmla="*/ 1855477 h 2237474"/>
              <a:gd name="connsiteX136" fmla="*/ 4028460 w 12192000"/>
              <a:gd name="connsiteY136" fmla="*/ 1855137 h 2237474"/>
              <a:gd name="connsiteX137" fmla="*/ 4002267 w 12192000"/>
              <a:gd name="connsiteY137" fmla="*/ 1852352 h 2237474"/>
              <a:gd name="connsiteX138" fmla="*/ 3931396 w 12192000"/>
              <a:gd name="connsiteY138" fmla="*/ 1858915 h 2237474"/>
              <a:gd name="connsiteX139" fmla="*/ 3812162 w 12192000"/>
              <a:gd name="connsiteY139" fmla="*/ 1875501 h 2237474"/>
              <a:gd name="connsiteX140" fmla="*/ 3729530 w 12192000"/>
              <a:gd name="connsiteY140" fmla="*/ 1864513 h 2237474"/>
              <a:gd name="connsiteX141" fmla="*/ 3680177 w 12192000"/>
              <a:gd name="connsiteY141" fmla="*/ 1881552 h 2237474"/>
              <a:gd name="connsiteX142" fmla="*/ 3567259 w 12192000"/>
              <a:gd name="connsiteY142" fmla="*/ 1893482 h 2237474"/>
              <a:gd name="connsiteX143" fmla="*/ 3405770 w 12192000"/>
              <a:gd name="connsiteY143" fmla="*/ 1904591 h 2237474"/>
              <a:gd name="connsiteX144" fmla="*/ 3280097 w 12192000"/>
              <a:gd name="connsiteY144" fmla="*/ 1919610 h 2237474"/>
              <a:gd name="connsiteX145" fmla="*/ 3123424 w 12192000"/>
              <a:gd name="connsiteY145" fmla="*/ 1952930 h 2237474"/>
              <a:gd name="connsiteX146" fmla="*/ 3009910 w 12192000"/>
              <a:gd name="connsiteY146" fmla="*/ 1957866 h 2237474"/>
              <a:gd name="connsiteX147" fmla="*/ 2995934 w 12192000"/>
              <a:gd name="connsiteY147" fmla="*/ 1967085 h 2237474"/>
              <a:gd name="connsiteX148" fmla="*/ 2980071 w 12192000"/>
              <a:gd name="connsiteY148" fmla="*/ 1972988 h 2237474"/>
              <a:gd name="connsiteX149" fmla="*/ 2978094 w 12192000"/>
              <a:gd name="connsiteY149" fmla="*/ 1972369 h 2237474"/>
              <a:gd name="connsiteX150" fmla="*/ 2942858 w 12192000"/>
              <a:gd name="connsiteY150" fmla="*/ 1981367 h 2237474"/>
              <a:gd name="connsiteX151" fmla="*/ 2875436 w 12192000"/>
              <a:gd name="connsiteY151" fmla="*/ 1996977 h 2237474"/>
              <a:gd name="connsiteX152" fmla="*/ 2874892 w 12192000"/>
              <a:gd name="connsiteY152" fmla="*/ 1996085 h 2237474"/>
              <a:gd name="connsiteX153" fmla="*/ 2864145 w 12192000"/>
              <a:gd name="connsiteY153" fmla="*/ 1994061 h 2237474"/>
              <a:gd name="connsiteX154" fmla="*/ 2843662 w 12192000"/>
              <a:gd name="connsiteY154" fmla="*/ 1992498 h 2237474"/>
              <a:gd name="connsiteX155" fmla="*/ 2796128 w 12192000"/>
              <a:gd name="connsiteY155" fmla="*/ 1976403 h 2237474"/>
              <a:gd name="connsiteX156" fmla="*/ 2756784 w 12192000"/>
              <a:gd name="connsiteY156" fmla="*/ 1985116 h 2237474"/>
              <a:gd name="connsiteX157" fmla="*/ 2748833 w 12192000"/>
              <a:gd name="connsiteY157" fmla="*/ 1986323 h 2237474"/>
              <a:gd name="connsiteX158" fmla="*/ 2748661 w 12192000"/>
              <a:gd name="connsiteY158" fmla="*/ 1986122 h 2237474"/>
              <a:gd name="connsiteX159" fmla="*/ 2740251 w 12192000"/>
              <a:gd name="connsiteY159" fmla="*/ 1986946 h 2237474"/>
              <a:gd name="connsiteX160" fmla="*/ 2718916 w 12192000"/>
              <a:gd name="connsiteY160" fmla="*/ 1990867 h 2237474"/>
              <a:gd name="connsiteX161" fmla="*/ 2713522 w 12192000"/>
              <a:gd name="connsiteY161" fmla="*/ 1990173 h 2237474"/>
              <a:gd name="connsiteX162" fmla="*/ 2680597 w 12192000"/>
              <a:gd name="connsiteY162" fmla="*/ 1984996 h 2237474"/>
              <a:gd name="connsiteX163" fmla="*/ 2578178 w 12192000"/>
              <a:gd name="connsiteY163" fmla="*/ 1990531 h 2237474"/>
              <a:gd name="connsiteX164" fmla="*/ 2476147 w 12192000"/>
              <a:gd name="connsiteY164" fmla="*/ 1998305 h 2237474"/>
              <a:gd name="connsiteX165" fmla="*/ 2373568 w 12192000"/>
              <a:gd name="connsiteY165" fmla="*/ 2003219 h 2237474"/>
              <a:gd name="connsiteX166" fmla="*/ 2321399 w 12192000"/>
              <a:gd name="connsiteY166" fmla="*/ 1989467 h 2237474"/>
              <a:gd name="connsiteX167" fmla="*/ 2315525 w 12192000"/>
              <a:gd name="connsiteY167" fmla="*/ 1989708 h 2237474"/>
              <a:gd name="connsiteX168" fmla="*/ 2300792 w 12192000"/>
              <a:gd name="connsiteY168" fmla="*/ 1994290 h 2237474"/>
              <a:gd name="connsiteX169" fmla="*/ 2295469 w 12192000"/>
              <a:gd name="connsiteY169" fmla="*/ 1996659 h 2237474"/>
              <a:gd name="connsiteX170" fmla="*/ 2287219 w 12192000"/>
              <a:gd name="connsiteY170" fmla="*/ 1998750 h 2237474"/>
              <a:gd name="connsiteX171" fmla="*/ 2286948 w 12192000"/>
              <a:gd name="connsiteY171" fmla="*/ 1998596 h 2237474"/>
              <a:gd name="connsiteX172" fmla="*/ 2243069 w 12192000"/>
              <a:gd name="connsiteY172" fmla="*/ 2015111 h 2237474"/>
              <a:gd name="connsiteX173" fmla="*/ 2186609 w 12192000"/>
              <a:gd name="connsiteY173" fmla="*/ 2008263 h 2237474"/>
              <a:gd name="connsiteX174" fmla="*/ 2164831 w 12192000"/>
              <a:gd name="connsiteY174" fmla="*/ 2010143 h 2237474"/>
              <a:gd name="connsiteX175" fmla="*/ 2152836 w 12192000"/>
              <a:gd name="connsiteY175" fmla="*/ 2010048 h 2237474"/>
              <a:gd name="connsiteX176" fmla="*/ 2117102 w 12192000"/>
              <a:gd name="connsiteY176" fmla="*/ 2023004 h 2237474"/>
              <a:gd name="connsiteX177" fmla="*/ 2111935 w 12192000"/>
              <a:gd name="connsiteY177" fmla="*/ 2023163 h 2237474"/>
              <a:gd name="connsiteX178" fmla="*/ 2089991 w 12192000"/>
              <a:gd name="connsiteY178" fmla="*/ 2034193 h 2237474"/>
              <a:gd name="connsiteX179" fmla="*/ 2058061 w 12192000"/>
              <a:gd name="connsiteY179" fmla="*/ 2047942 h 2237474"/>
              <a:gd name="connsiteX180" fmla="*/ 2055737 w 12192000"/>
              <a:gd name="connsiteY180" fmla="*/ 2047704 h 2237474"/>
              <a:gd name="connsiteX181" fmla="*/ 2042244 w 12192000"/>
              <a:gd name="connsiteY181" fmla="*/ 2055560 h 2237474"/>
              <a:gd name="connsiteX182" fmla="*/ 1976224 w 12192000"/>
              <a:gd name="connsiteY182" fmla="*/ 2074257 h 2237474"/>
              <a:gd name="connsiteX183" fmla="*/ 1877728 w 12192000"/>
              <a:gd name="connsiteY183" fmla="*/ 2101004 h 2237474"/>
              <a:gd name="connsiteX184" fmla="*/ 1759056 w 12192000"/>
              <a:gd name="connsiteY184" fmla="*/ 2125608 h 2237474"/>
              <a:gd name="connsiteX185" fmla="*/ 1637948 w 12192000"/>
              <a:gd name="connsiteY185" fmla="*/ 2172597 h 2237474"/>
              <a:gd name="connsiteX186" fmla="*/ 1434549 w 12192000"/>
              <a:gd name="connsiteY186" fmla="*/ 2234522 h 2237474"/>
              <a:gd name="connsiteX187" fmla="*/ 1398481 w 12192000"/>
              <a:gd name="connsiteY187" fmla="*/ 2237074 h 2237474"/>
              <a:gd name="connsiteX188" fmla="*/ 1398407 w 12192000"/>
              <a:gd name="connsiteY188" fmla="*/ 2237095 h 2237474"/>
              <a:gd name="connsiteX189" fmla="*/ 1370962 w 12192000"/>
              <a:gd name="connsiteY189" fmla="*/ 2237474 h 2237474"/>
              <a:gd name="connsiteX190" fmla="*/ 1356367 w 12192000"/>
              <a:gd name="connsiteY190" fmla="*/ 2235089 h 2237474"/>
              <a:gd name="connsiteX191" fmla="*/ 1324828 w 12192000"/>
              <a:gd name="connsiteY191" fmla="*/ 2231968 h 2237474"/>
              <a:gd name="connsiteX192" fmla="*/ 1297744 w 12192000"/>
              <a:gd name="connsiteY192" fmla="*/ 2235849 h 2237474"/>
              <a:gd name="connsiteX193" fmla="*/ 1286236 w 12192000"/>
              <a:gd name="connsiteY193" fmla="*/ 2233135 h 2237474"/>
              <a:gd name="connsiteX194" fmla="*/ 1283504 w 12192000"/>
              <a:gd name="connsiteY194" fmla="*/ 2233797 h 2237474"/>
              <a:gd name="connsiteX195" fmla="*/ 1279765 w 12192000"/>
              <a:gd name="connsiteY195" fmla="*/ 2229639 h 2237474"/>
              <a:gd name="connsiteX196" fmla="*/ 1195347 w 12192000"/>
              <a:gd name="connsiteY196" fmla="*/ 2212354 h 2237474"/>
              <a:gd name="connsiteX197" fmla="*/ 970251 w 12192000"/>
              <a:gd name="connsiteY197" fmla="*/ 2221029 h 2237474"/>
              <a:gd name="connsiteX198" fmla="*/ 812914 w 12192000"/>
              <a:gd name="connsiteY198" fmla="*/ 2202752 h 2237474"/>
              <a:gd name="connsiteX199" fmla="*/ 800195 w 12192000"/>
              <a:gd name="connsiteY199" fmla="*/ 2209407 h 2237474"/>
              <a:gd name="connsiteX200" fmla="*/ 784978 w 12192000"/>
              <a:gd name="connsiteY200" fmla="*/ 2212360 h 2237474"/>
              <a:gd name="connsiteX201" fmla="*/ 681987 w 12192000"/>
              <a:gd name="connsiteY201" fmla="*/ 2216757 h 2237474"/>
              <a:gd name="connsiteX202" fmla="*/ 669923 w 12192000"/>
              <a:gd name="connsiteY202" fmla="*/ 2211682 h 2237474"/>
              <a:gd name="connsiteX203" fmla="*/ 648680 w 12192000"/>
              <a:gd name="connsiteY203" fmla="*/ 2206229 h 2237474"/>
              <a:gd name="connsiteX204" fmla="*/ 597225 w 12192000"/>
              <a:gd name="connsiteY204" fmla="*/ 2180999 h 2237474"/>
              <a:gd name="connsiteX205" fmla="*/ 558449 w 12192000"/>
              <a:gd name="connsiteY205" fmla="*/ 2182346 h 2237474"/>
              <a:gd name="connsiteX206" fmla="*/ 550517 w 12192000"/>
              <a:gd name="connsiteY206" fmla="*/ 2182060 h 2237474"/>
              <a:gd name="connsiteX207" fmla="*/ 550309 w 12192000"/>
              <a:gd name="connsiteY207" fmla="*/ 2181825 h 2237474"/>
              <a:gd name="connsiteX208" fmla="*/ 541836 w 12192000"/>
              <a:gd name="connsiteY208" fmla="*/ 2181063 h 2237474"/>
              <a:gd name="connsiteX209" fmla="*/ 536057 w 12192000"/>
              <a:gd name="connsiteY209" fmla="*/ 2181537 h 2237474"/>
              <a:gd name="connsiteX210" fmla="*/ 520671 w 12192000"/>
              <a:gd name="connsiteY210" fmla="*/ 2180980 h 2237474"/>
              <a:gd name="connsiteX211" fmla="*/ 515024 w 12192000"/>
              <a:gd name="connsiteY211" fmla="*/ 2179258 h 2237474"/>
              <a:gd name="connsiteX212" fmla="*/ 512278 w 12192000"/>
              <a:gd name="connsiteY212" fmla="*/ 2176369 h 2237474"/>
              <a:gd name="connsiteX213" fmla="*/ 480419 w 12192000"/>
              <a:gd name="connsiteY213" fmla="*/ 2167807 h 2237474"/>
              <a:gd name="connsiteX214" fmla="*/ 413835 w 12192000"/>
              <a:gd name="connsiteY214" fmla="*/ 2156783 h 2237474"/>
              <a:gd name="connsiteX215" fmla="*/ 376513 w 12192000"/>
              <a:gd name="connsiteY215" fmla="*/ 2154014 h 2237474"/>
              <a:gd name="connsiteX216" fmla="*/ 273386 w 12192000"/>
              <a:gd name="connsiteY216" fmla="*/ 2142551 h 2237474"/>
              <a:gd name="connsiteX217" fmla="*/ 169207 w 12192000"/>
              <a:gd name="connsiteY217" fmla="*/ 2128100 h 2237474"/>
              <a:gd name="connsiteX218" fmla="*/ 93149 w 12192000"/>
              <a:gd name="connsiteY218" fmla="*/ 2105324 h 2237474"/>
              <a:gd name="connsiteX219" fmla="*/ 88109 w 12192000"/>
              <a:gd name="connsiteY219" fmla="*/ 2106704 h 2237474"/>
              <a:gd name="connsiteX220" fmla="*/ 80022 w 12192000"/>
              <a:gd name="connsiteY220" fmla="*/ 2107254 h 2237474"/>
              <a:gd name="connsiteX221" fmla="*/ 79717 w 12192000"/>
              <a:gd name="connsiteY221" fmla="*/ 2107046 h 2237474"/>
              <a:gd name="connsiteX222" fmla="*/ 72352 w 12192000"/>
              <a:gd name="connsiteY222" fmla="*/ 2107991 h 2237474"/>
              <a:gd name="connsiteX223" fmla="*/ 37645 w 12192000"/>
              <a:gd name="connsiteY223" fmla="*/ 2115401 h 2237474"/>
              <a:gd name="connsiteX224" fmla="*/ 4572 w 12192000"/>
              <a:gd name="connsiteY224" fmla="*/ 2111091 h 2237474"/>
              <a:gd name="connsiteX225" fmla="*/ 0 w 12192000"/>
              <a:gd name="connsiteY225" fmla="*/ 2110468 h 2237474"/>
              <a:gd name="connsiteX226" fmla="*/ 0 w 12192000"/>
              <a:gd name="connsiteY22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14651 w 12192000"/>
              <a:gd name="connsiteY80" fmla="*/ 1620959 h 2237474"/>
              <a:gd name="connsiteX81" fmla="*/ 7092727 w 12192000"/>
              <a:gd name="connsiteY81" fmla="*/ 1623628 h 2237474"/>
              <a:gd name="connsiteX82" fmla="*/ 7031309 w 12192000"/>
              <a:gd name="connsiteY82" fmla="*/ 1619451 h 2237474"/>
              <a:gd name="connsiteX83" fmla="*/ 6999084 w 12192000"/>
              <a:gd name="connsiteY83" fmla="*/ 1634317 h 2237474"/>
              <a:gd name="connsiteX84" fmla="*/ 6992107 w 12192000"/>
              <a:gd name="connsiteY84" fmla="*/ 1636860 h 2237474"/>
              <a:gd name="connsiteX85" fmla="*/ 6991765 w 12192000"/>
              <a:gd name="connsiteY85" fmla="*/ 1636725 h 2237474"/>
              <a:gd name="connsiteX86" fmla="*/ 6900177 w 12192000"/>
              <a:gd name="connsiteY86" fmla="*/ 1636016 h 2237474"/>
              <a:gd name="connsiteX87" fmla="*/ 6795372 w 12192000"/>
              <a:gd name="connsiteY87" fmla="*/ 1644845 h 2237474"/>
              <a:gd name="connsiteX88" fmla="*/ 6692251 w 12192000"/>
              <a:gd name="connsiteY88" fmla="*/ 1656357 h 2237474"/>
              <a:gd name="connsiteX89" fmla="*/ 6655235 w 12192000"/>
              <a:gd name="connsiteY89" fmla="*/ 1661869 h 2237474"/>
              <a:gd name="connsiteX90" fmla="*/ 6587857 w 12192000"/>
              <a:gd name="connsiteY90" fmla="*/ 1665769 h 2237474"/>
              <a:gd name="connsiteX91" fmla="*/ 6554894 w 12192000"/>
              <a:gd name="connsiteY91" fmla="*/ 1664428 h 2237474"/>
              <a:gd name="connsiteX92" fmla="*/ 6516595 w 12192000"/>
              <a:gd name="connsiteY92" fmla="*/ 1667475 h 2237474"/>
              <a:gd name="connsiteX93" fmla="*/ 6508541 w 12192000"/>
              <a:gd name="connsiteY93" fmla="*/ 1668757 h 2237474"/>
              <a:gd name="connsiteX94" fmla="*/ 6471012 w 12192000"/>
              <a:gd name="connsiteY94" fmla="*/ 1678604 h 2237474"/>
              <a:gd name="connsiteX95" fmla="*/ 6415265 w 12192000"/>
              <a:gd name="connsiteY95" fmla="*/ 1665317 h 2237474"/>
              <a:gd name="connsiteX96" fmla="*/ 6364035 w 12192000"/>
              <a:gd name="connsiteY96" fmla="*/ 1667683 h 2237474"/>
              <a:gd name="connsiteX97" fmla="*/ 6280959 w 12192000"/>
              <a:gd name="connsiteY97" fmla="*/ 1689329 h 2237474"/>
              <a:gd name="connsiteX98" fmla="*/ 6243319 w 12192000"/>
              <a:gd name="connsiteY98" fmla="*/ 1695560 h 2237474"/>
              <a:gd name="connsiteX99" fmla="*/ 6098321 w 12192000"/>
              <a:gd name="connsiteY99" fmla="*/ 1721646 h 2237474"/>
              <a:gd name="connsiteX100" fmla="*/ 5880652 w 12192000"/>
              <a:gd name="connsiteY100" fmla="*/ 1779643 h 2237474"/>
              <a:gd name="connsiteX101" fmla="*/ 5785959 w 12192000"/>
              <a:gd name="connsiteY101" fmla="*/ 1775307 h 2237474"/>
              <a:gd name="connsiteX102" fmla="*/ 5643534 w 12192000"/>
              <a:gd name="connsiteY102" fmla="*/ 1802919 h 2237474"/>
              <a:gd name="connsiteX103" fmla="*/ 5518799 w 12192000"/>
              <a:gd name="connsiteY103" fmla="*/ 1818312 h 2237474"/>
              <a:gd name="connsiteX104" fmla="*/ 5505014 w 12192000"/>
              <a:gd name="connsiteY104" fmla="*/ 1819259 h 2237474"/>
              <a:gd name="connsiteX105" fmla="*/ 5453307 w 12192000"/>
              <a:gd name="connsiteY105" fmla="*/ 1815450 h 2237474"/>
              <a:gd name="connsiteX106" fmla="*/ 5364192 w 12192000"/>
              <a:gd name="connsiteY106" fmla="*/ 1826074 h 2237474"/>
              <a:gd name="connsiteX107" fmla="*/ 5350380 w 12192000"/>
              <a:gd name="connsiteY107" fmla="*/ 1830891 h 2237474"/>
              <a:gd name="connsiteX108" fmla="*/ 5259633 w 12192000"/>
              <a:gd name="connsiteY108" fmla="*/ 1837160 h 2237474"/>
              <a:gd name="connsiteX109" fmla="*/ 5197513 w 12192000"/>
              <a:gd name="connsiteY109" fmla="*/ 1844718 h 2237474"/>
              <a:gd name="connsiteX110" fmla="*/ 5184170 w 12192000"/>
              <a:gd name="connsiteY110" fmla="*/ 1849402 h 2237474"/>
              <a:gd name="connsiteX111" fmla="*/ 5168852 w 12192000"/>
              <a:gd name="connsiteY111" fmla="*/ 1844846 h 2237474"/>
              <a:gd name="connsiteX112" fmla="*/ 5164370 w 12192000"/>
              <a:gd name="connsiteY112" fmla="*/ 1840597 h 2237474"/>
              <a:gd name="connsiteX113" fmla="*/ 5114927 w 12192000"/>
              <a:gd name="connsiteY113" fmla="*/ 1847827 h 2237474"/>
              <a:gd name="connsiteX114" fmla="*/ 5108970 w 12192000"/>
              <a:gd name="connsiteY114" fmla="*/ 1847935 h 2237474"/>
              <a:gd name="connsiteX115" fmla="*/ 5067961 w 12192000"/>
              <a:gd name="connsiteY115" fmla="*/ 1845917 h 2237474"/>
              <a:gd name="connsiteX116" fmla="*/ 5007075 w 12192000"/>
              <a:gd name="connsiteY116" fmla="*/ 1838626 h 2237474"/>
              <a:gd name="connsiteX117" fmla="*/ 4944087 w 12192000"/>
              <a:gd name="connsiteY117" fmla="*/ 1823332 h 2237474"/>
              <a:gd name="connsiteX118" fmla="*/ 4907662 w 12192000"/>
              <a:gd name="connsiteY118" fmla="*/ 1816900 h 2237474"/>
              <a:gd name="connsiteX119" fmla="*/ 4882386 w 12192000"/>
              <a:gd name="connsiteY119" fmla="*/ 1809844 h 2237474"/>
              <a:gd name="connsiteX120" fmla="*/ 4811440 w 12192000"/>
              <a:gd name="connsiteY120" fmla="*/ 1804655 h 2237474"/>
              <a:gd name="connsiteX121" fmla="*/ 4691075 w 12192000"/>
              <a:gd name="connsiteY121" fmla="*/ 1801389 h 2237474"/>
              <a:gd name="connsiteX122" fmla="*/ 4611738 w 12192000"/>
              <a:gd name="connsiteY122" fmla="*/ 1776964 h 2237474"/>
              <a:gd name="connsiteX123" fmla="*/ 4560070 w 12192000"/>
              <a:gd name="connsiteY123" fmla="*/ 1785640 h 2237474"/>
              <a:gd name="connsiteX124" fmla="*/ 4536503 w 12192000"/>
              <a:gd name="connsiteY124" fmla="*/ 1785334 h 2237474"/>
              <a:gd name="connsiteX125" fmla="*/ 4513724 w 12192000"/>
              <a:gd name="connsiteY125" fmla="*/ 1791996 h 2237474"/>
              <a:gd name="connsiteX126" fmla="*/ 4459810 w 12192000"/>
              <a:gd name="connsiteY126" fmla="*/ 1797886 h 2237474"/>
              <a:gd name="connsiteX127" fmla="*/ 4379064 w 12192000"/>
              <a:gd name="connsiteY127" fmla="*/ 1817177 h 2237474"/>
              <a:gd name="connsiteX128" fmla="*/ 4319209 w 12192000"/>
              <a:gd name="connsiteY128" fmla="*/ 1834833 h 2237474"/>
              <a:gd name="connsiteX129" fmla="*/ 4290981 w 12192000"/>
              <a:gd name="connsiteY129" fmla="*/ 1839677 h 2237474"/>
              <a:gd name="connsiteX130" fmla="*/ 4285792 w 12192000"/>
              <a:gd name="connsiteY130" fmla="*/ 1836231 h 2237474"/>
              <a:gd name="connsiteX131" fmla="*/ 4238372 w 12192000"/>
              <a:gd name="connsiteY131" fmla="*/ 1851480 h 2237474"/>
              <a:gd name="connsiteX132" fmla="*/ 4232517 w 12192000"/>
              <a:gd name="connsiteY132" fmla="*/ 1852567 h 2237474"/>
              <a:gd name="connsiteX133" fmla="*/ 4191732 w 12192000"/>
              <a:gd name="connsiteY133" fmla="*/ 1857328 h 2237474"/>
              <a:gd name="connsiteX134" fmla="*/ 4065532 w 12192000"/>
              <a:gd name="connsiteY134" fmla="*/ 1855477 h 2237474"/>
              <a:gd name="connsiteX135" fmla="*/ 4028460 w 12192000"/>
              <a:gd name="connsiteY135" fmla="*/ 1855137 h 2237474"/>
              <a:gd name="connsiteX136" fmla="*/ 4002267 w 12192000"/>
              <a:gd name="connsiteY136" fmla="*/ 1852352 h 2237474"/>
              <a:gd name="connsiteX137" fmla="*/ 3931396 w 12192000"/>
              <a:gd name="connsiteY137" fmla="*/ 1858915 h 2237474"/>
              <a:gd name="connsiteX138" fmla="*/ 3812162 w 12192000"/>
              <a:gd name="connsiteY138" fmla="*/ 1875501 h 2237474"/>
              <a:gd name="connsiteX139" fmla="*/ 3729530 w 12192000"/>
              <a:gd name="connsiteY139" fmla="*/ 1864513 h 2237474"/>
              <a:gd name="connsiteX140" fmla="*/ 3680177 w 12192000"/>
              <a:gd name="connsiteY140" fmla="*/ 1881552 h 2237474"/>
              <a:gd name="connsiteX141" fmla="*/ 3567259 w 12192000"/>
              <a:gd name="connsiteY141" fmla="*/ 1893482 h 2237474"/>
              <a:gd name="connsiteX142" fmla="*/ 3405770 w 12192000"/>
              <a:gd name="connsiteY142" fmla="*/ 1904591 h 2237474"/>
              <a:gd name="connsiteX143" fmla="*/ 3280097 w 12192000"/>
              <a:gd name="connsiteY143" fmla="*/ 1919610 h 2237474"/>
              <a:gd name="connsiteX144" fmla="*/ 3123424 w 12192000"/>
              <a:gd name="connsiteY144" fmla="*/ 1952930 h 2237474"/>
              <a:gd name="connsiteX145" fmla="*/ 3009910 w 12192000"/>
              <a:gd name="connsiteY145" fmla="*/ 1957866 h 2237474"/>
              <a:gd name="connsiteX146" fmla="*/ 2995934 w 12192000"/>
              <a:gd name="connsiteY146" fmla="*/ 1967085 h 2237474"/>
              <a:gd name="connsiteX147" fmla="*/ 2980071 w 12192000"/>
              <a:gd name="connsiteY147" fmla="*/ 1972988 h 2237474"/>
              <a:gd name="connsiteX148" fmla="*/ 2978094 w 12192000"/>
              <a:gd name="connsiteY148" fmla="*/ 1972369 h 2237474"/>
              <a:gd name="connsiteX149" fmla="*/ 2942858 w 12192000"/>
              <a:gd name="connsiteY149" fmla="*/ 1981367 h 2237474"/>
              <a:gd name="connsiteX150" fmla="*/ 2875436 w 12192000"/>
              <a:gd name="connsiteY150" fmla="*/ 1996977 h 2237474"/>
              <a:gd name="connsiteX151" fmla="*/ 2874892 w 12192000"/>
              <a:gd name="connsiteY151" fmla="*/ 1996085 h 2237474"/>
              <a:gd name="connsiteX152" fmla="*/ 2864145 w 12192000"/>
              <a:gd name="connsiteY152" fmla="*/ 1994061 h 2237474"/>
              <a:gd name="connsiteX153" fmla="*/ 2843662 w 12192000"/>
              <a:gd name="connsiteY153" fmla="*/ 1992498 h 2237474"/>
              <a:gd name="connsiteX154" fmla="*/ 2796128 w 12192000"/>
              <a:gd name="connsiteY154" fmla="*/ 1976403 h 2237474"/>
              <a:gd name="connsiteX155" fmla="*/ 2756784 w 12192000"/>
              <a:gd name="connsiteY155" fmla="*/ 1985116 h 2237474"/>
              <a:gd name="connsiteX156" fmla="*/ 2748833 w 12192000"/>
              <a:gd name="connsiteY156" fmla="*/ 1986323 h 2237474"/>
              <a:gd name="connsiteX157" fmla="*/ 2748661 w 12192000"/>
              <a:gd name="connsiteY157" fmla="*/ 1986122 h 2237474"/>
              <a:gd name="connsiteX158" fmla="*/ 2740251 w 12192000"/>
              <a:gd name="connsiteY158" fmla="*/ 1986946 h 2237474"/>
              <a:gd name="connsiteX159" fmla="*/ 2718916 w 12192000"/>
              <a:gd name="connsiteY159" fmla="*/ 1990867 h 2237474"/>
              <a:gd name="connsiteX160" fmla="*/ 2713522 w 12192000"/>
              <a:gd name="connsiteY160" fmla="*/ 1990173 h 2237474"/>
              <a:gd name="connsiteX161" fmla="*/ 2680597 w 12192000"/>
              <a:gd name="connsiteY161" fmla="*/ 1984996 h 2237474"/>
              <a:gd name="connsiteX162" fmla="*/ 2578178 w 12192000"/>
              <a:gd name="connsiteY162" fmla="*/ 1990531 h 2237474"/>
              <a:gd name="connsiteX163" fmla="*/ 2476147 w 12192000"/>
              <a:gd name="connsiteY163" fmla="*/ 1998305 h 2237474"/>
              <a:gd name="connsiteX164" fmla="*/ 2373568 w 12192000"/>
              <a:gd name="connsiteY164" fmla="*/ 2003219 h 2237474"/>
              <a:gd name="connsiteX165" fmla="*/ 2321399 w 12192000"/>
              <a:gd name="connsiteY165" fmla="*/ 1989467 h 2237474"/>
              <a:gd name="connsiteX166" fmla="*/ 2315525 w 12192000"/>
              <a:gd name="connsiteY166" fmla="*/ 1989708 h 2237474"/>
              <a:gd name="connsiteX167" fmla="*/ 2300792 w 12192000"/>
              <a:gd name="connsiteY167" fmla="*/ 1994290 h 2237474"/>
              <a:gd name="connsiteX168" fmla="*/ 2295469 w 12192000"/>
              <a:gd name="connsiteY168" fmla="*/ 1996659 h 2237474"/>
              <a:gd name="connsiteX169" fmla="*/ 2287219 w 12192000"/>
              <a:gd name="connsiteY169" fmla="*/ 1998750 h 2237474"/>
              <a:gd name="connsiteX170" fmla="*/ 2286948 w 12192000"/>
              <a:gd name="connsiteY170" fmla="*/ 1998596 h 2237474"/>
              <a:gd name="connsiteX171" fmla="*/ 2243069 w 12192000"/>
              <a:gd name="connsiteY171" fmla="*/ 2015111 h 2237474"/>
              <a:gd name="connsiteX172" fmla="*/ 2186609 w 12192000"/>
              <a:gd name="connsiteY172" fmla="*/ 2008263 h 2237474"/>
              <a:gd name="connsiteX173" fmla="*/ 2164831 w 12192000"/>
              <a:gd name="connsiteY173" fmla="*/ 2010143 h 2237474"/>
              <a:gd name="connsiteX174" fmla="*/ 2152836 w 12192000"/>
              <a:gd name="connsiteY174" fmla="*/ 2010048 h 2237474"/>
              <a:gd name="connsiteX175" fmla="*/ 2117102 w 12192000"/>
              <a:gd name="connsiteY175" fmla="*/ 2023004 h 2237474"/>
              <a:gd name="connsiteX176" fmla="*/ 2111935 w 12192000"/>
              <a:gd name="connsiteY176" fmla="*/ 2023163 h 2237474"/>
              <a:gd name="connsiteX177" fmla="*/ 2089991 w 12192000"/>
              <a:gd name="connsiteY177" fmla="*/ 2034193 h 2237474"/>
              <a:gd name="connsiteX178" fmla="*/ 2058061 w 12192000"/>
              <a:gd name="connsiteY178" fmla="*/ 2047942 h 2237474"/>
              <a:gd name="connsiteX179" fmla="*/ 2055737 w 12192000"/>
              <a:gd name="connsiteY179" fmla="*/ 2047704 h 2237474"/>
              <a:gd name="connsiteX180" fmla="*/ 2042244 w 12192000"/>
              <a:gd name="connsiteY180" fmla="*/ 2055560 h 2237474"/>
              <a:gd name="connsiteX181" fmla="*/ 1976224 w 12192000"/>
              <a:gd name="connsiteY181" fmla="*/ 2074257 h 2237474"/>
              <a:gd name="connsiteX182" fmla="*/ 1877728 w 12192000"/>
              <a:gd name="connsiteY182" fmla="*/ 2101004 h 2237474"/>
              <a:gd name="connsiteX183" fmla="*/ 1759056 w 12192000"/>
              <a:gd name="connsiteY183" fmla="*/ 2125608 h 2237474"/>
              <a:gd name="connsiteX184" fmla="*/ 1637948 w 12192000"/>
              <a:gd name="connsiteY184" fmla="*/ 2172597 h 2237474"/>
              <a:gd name="connsiteX185" fmla="*/ 1434549 w 12192000"/>
              <a:gd name="connsiteY185" fmla="*/ 2234522 h 2237474"/>
              <a:gd name="connsiteX186" fmla="*/ 1398481 w 12192000"/>
              <a:gd name="connsiteY186" fmla="*/ 2237074 h 2237474"/>
              <a:gd name="connsiteX187" fmla="*/ 1398407 w 12192000"/>
              <a:gd name="connsiteY187" fmla="*/ 2237095 h 2237474"/>
              <a:gd name="connsiteX188" fmla="*/ 1370962 w 12192000"/>
              <a:gd name="connsiteY188" fmla="*/ 2237474 h 2237474"/>
              <a:gd name="connsiteX189" fmla="*/ 1356367 w 12192000"/>
              <a:gd name="connsiteY189" fmla="*/ 2235089 h 2237474"/>
              <a:gd name="connsiteX190" fmla="*/ 1324828 w 12192000"/>
              <a:gd name="connsiteY190" fmla="*/ 2231968 h 2237474"/>
              <a:gd name="connsiteX191" fmla="*/ 1297744 w 12192000"/>
              <a:gd name="connsiteY191" fmla="*/ 2235849 h 2237474"/>
              <a:gd name="connsiteX192" fmla="*/ 1286236 w 12192000"/>
              <a:gd name="connsiteY192" fmla="*/ 2233135 h 2237474"/>
              <a:gd name="connsiteX193" fmla="*/ 1283504 w 12192000"/>
              <a:gd name="connsiteY193" fmla="*/ 2233797 h 2237474"/>
              <a:gd name="connsiteX194" fmla="*/ 1279765 w 12192000"/>
              <a:gd name="connsiteY194" fmla="*/ 2229639 h 2237474"/>
              <a:gd name="connsiteX195" fmla="*/ 1195347 w 12192000"/>
              <a:gd name="connsiteY195" fmla="*/ 2212354 h 2237474"/>
              <a:gd name="connsiteX196" fmla="*/ 970251 w 12192000"/>
              <a:gd name="connsiteY196" fmla="*/ 2221029 h 2237474"/>
              <a:gd name="connsiteX197" fmla="*/ 812914 w 12192000"/>
              <a:gd name="connsiteY197" fmla="*/ 2202752 h 2237474"/>
              <a:gd name="connsiteX198" fmla="*/ 800195 w 12192000"/>
              <a:gd name="connsiteY198" fmla="*/ 2209407 h 2237474"/>
              <a:gd name="connsiteX199" fmla="*/ 784978 w 12192000"/>
              <a:gd name="connsiteY199" fmla="*/ 2212360 h 2237474"/>
              <a:gd name="connsiteX200" fmla="*/ 681987 w 12192000"/>
              <a:gd name="connsiteY200" fmla="*/ 2216757 h 2237474"/>
              <a:gd name="connsiteX201" fmla="*/ 669923 w 12192000"/>
              <a:gd name="connsiteY201" fmla="*/ 2211682 h 2237474"/>
              <a:gd name="connsiteX202" fmla="*/ 648680 w 12192000"/>
              <a:gd name="connsiteY202" fmla="*/ 2206229 h 2237474"/>
              <a:gd name="connsiteX203" fmla="*/ 597225 w 12192000"/>
              <a:gd name="connsiteY203" fmla="*/ 2180999 h 2237474"/>
              <a:gd name="connsiteX204" fmla="*/ 558449 w 12192000"/>
              <a:gd name="connsiteY204" fmla="*/ 2182346 h 2237474"/>
              <a:gd name="connsiteX205" fmla="*/ 550517 w 12192000"/>
              <a:gd name="connsiteY205" fmla="*/ 2182060 h 2237474"/>
              <a:gd name="connsiteX206" fmla="*/ 550309 w 12192000"/>
              <a:gd name="connsiteY206" fmla="*/ 2181825 h 2237474"/>
              <a:gd name="connsiteX207" fmla="*/ 541836 w 12192000"/>
              <a:gd name="connsiteY207" fmla="*/ 2181063 h 2237474"/>
              <a:gd name="connsiteX208" fmla="*/ 536057 w 12192000"/>
              <a:gd name="connsiteY208" fmla="*/ 2181537 h 2237474"/>
              <a:gd name="connsiteX209" fmla="*/ 520671 w 12192000"/>
              <a:gd name="connsiteY209" fmla="*/ 2180980 h 2237474"/>
              <a:gd name="connsiteX210" fmla="*/ 515024 w 12192000"/>
              <a:gd name="connsiteY210" fmla="*/ 2179258 h 2237474"/>
              <a:gd name="connsiteX211" fmla="*/ 512278 w 12192000"/>
              <a:gd name="connsiteY211" fmla="*/ 2176369 h 2237474"/>
              <a:gd name="connsiteX212" fmla="*/ 480419 w 12192000"/>
              <a:gd name="connsiteY212" fmla="*/ 2167807 h 2237474"/>
              <a:gd name="connsiteX213" fmla="*/ 413835 w 12192000"/>
              <a:gd name="connsiteY213" fmla="*/ 2156783 h 2237474"/>
              <a:gd name="connsiteX214" fmla="*/ 376513 w 12192000"/>
              <a:gd name="connsiteY214" fmla="*/ 2154014 h 2237474"/>
              <a:gd name="connsiteX215" fmla="*/ 273386 w 12192000"/>
              <a:gd name="connsiteY215" fmla="*/ 2142551 h 2237474"/>
              <a:gd name="connsiteX216" fmla="*/ 169207 w 12192000"/>
              <a:gd name="connsiteY216" fmla="*/ 2128100 h 2237474"/>
              <a:gd name="connsiteX217" fmla="*/ 93149 w 12192000"/>
              <a:gd name="connsiteY217" fmla="*/ 2105324 h 2237474"/>
              <a:gd name="connsiteX218" fmla="*/ 88109 w 12192000"/>
              <a:gd name="connsiteY218" fmla="*/ 2106704 h 2237474"/>
              <a:gd name="connsiteX219" fmla="*/ 80022 w 12192000"/>
              <a:gd name="connsiteY219" fmla="*/ 2107254 h 2237474"/>
              <a:gd name="connsiteX220" fmla="*/ 79717 w 12192000"/>
              <a:gd name="connsiteY220" fmla="*/ 2107046 h 2237474"/>
              <a:gd name="connsiteX221" fmla="*/ 72352 w 12192000"/>
              <a:gd name="connsiteY221" fmla="*/ 2107991 h 2237474"/>
              <a:gd name="connsiteX222" fmla="*/ 37645 w 12192000"/>
              <a:gd name="connsiteY222" fmla="*/ 2115401 h 2237474"/>
              <a:gd name="connsiteX223" fmla="*/ 4572 w 12192000"/>
              <a:gd name="connsiteY223" fmla="*/ 2111091 h 2237474"/>
              <a:gd name="connsiteX224" fmla="*/ 0 w 12192000"/>
              <a:gd name="connsiteY224" fmla="*/ 2110468 h 2237474"/>
              <a:gd name="connsiteX225" fmla="*/ 0 w 12192000"/>
              <a:gd name="connsiteY22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84170 w 12192000"/>
              <a:gd name="connsiteY109" fmla="*/ 1849402 h 2237474"/>
              <a:gd name="connsiteX110" fmla="*/ 5168852 w 12192000"/>
              <a:gd name="connsiteY110" fmla="*/ 1844846 h 2237474"/>
              <a:gd name="connsiteX111" fmla="*/ 5164370 w 12192000"/>
              <a:gd name="connsiteY111" fmla="*/ 1840597 h 2237474"/>
              <a:gd name="connsiteX112" fmla="*/ 5114927 w 12192000"/>
              <a:gd name="connsiteY112" fmla="*/ 1847827 h 2237474"/>
              <a:gd name="connsiteX113" fmla="*/ 5108970 w 12192000"/>
              <a:gd name="connsiteY113" fmla="*/ 1847935 h 2237474"/>
              <a:gd name="connsiteX114" fmla="*/ 5067961 w 12192000"/>
              <a:gd name="connsiteY114" fmla="*/ 1845917 h 2237474"/>
              <a:gd name="connsiteX115" fmla="*/ 5007075 w 12192000"/>
              <a:gd name="connsiteY115" fmla="*/ 1838626 h 2237474"/>
              <a:gd name="connsiteX116" fmla="*/ 4944087 w 12192000"/>
              <a:gd name="connsiteY116" fmla="*/ 1823332 h 2237474"/>
              <a:gd name="connsiteX117" fmla="*/ 4907662 w 12192000"/>
              <a:gd name="connsiteY117" fmla="*/ 1816900 h 2237474"/>
              <a:gd name="connsiteX118" fmla="*/ 4882386 w 12192000"/>
              <a:gd name="connsiteY118" fmla="*/ 1809844 h 2237474"/>
              <a:gd name="connsiteX119" fmla="*/ 4811440 w 12192000"/>
              <a:gd name="connsiteY119" fmla="*/ 1804655 h 2237474"/>
              <a:gd name="connsiteX120" fmla="*/ 4691075 w 12192000"/>
              <a:gd name="connsiteY120" fmla="*/ 1801389 h 2237474"/>
              <a:gd name="connsiteX121" fmla="*/ 4611738 w 12192000"/>
              <a:gd name="connsiteY121" fmla="*/ 1776964 h 2237474"/>
              <a:gd name="connsiteX122" fmla="*/ 4560070 w 12192000"/>
              <a:gd name="connsiteY122" fmla="*/ 1785640 h 2237474"/>
              <a:gd name="connsiteX123" fmla="*/ 4536503 w 12192000"/>
              <a:gd name="connsiteY123" fmla="*/ 1785334 h 2237474"/>
              <a:gd name="connsiteX124" fmla="*/ 4513724 w 12192000"/>
              <a:gd name="connsiteY124" fmla="*/ 1791996 h 2237474"/>
              <a:gd name="connsiteX125" fmla="*/ 4459810 w 12192000"/>
              <a:gd name="connsiteY125" fmla="*/ 1797886 h 2237474"/>
              <a:gd name="connsiteX126" fmla="*/ 4379064 w 12192000"/>
              <a:gd name="connsiteY126" fmla="*/ 1817177 h 2237474"/>
              <a:gd name="connsiteX127" fmla="*/ 4319209 w 12192000"/>
              <a:gd name="connsiteY127" fmla="*/ 1834833 h 2237474"/>
              <a:gd name="connsiteX128" fmla="*/ 4290981 w 12192000"/>
              <a:gd name="connsiteY128" fmla="*/ 1839677 h 2237474"/>
              <a:gd name="connsiteX129" fmla="*/ 4285792 w 12192000"/>
              <a:gd name="connsiteY129" fmla="*/ 1836231 h 2237474"/>
              <a:gd name="connsiteX130" fmla="*/ 4238372 w 12192000"/>
              <a:gd name="connsiteY130" fmla="*/ 1851480 h 2237474"/>
              <a:gd name="connsiteX131" fmla="*/ 4232517 w 12192000"/>
              <a:gd name="connsiteY131" fmla="*/ 1852567 h 2237474"/>
              <a:gd name="connsiteX132" fmla="*/ 4191732 w 12192000"/>
              <a:gd name="connsiteY132" fmla="*/ 1857328 h 2237474"/>
              <a:gd name="connsiteX133" fmla="*/ 4065532 w 12192000"/>
              <a:gd name="connsiteY133" fmla="*/ 1855477 h 2237474"/>
              <a:gd name="connsiteX134" fmla="*/ 4028460 w 12192000"/>
              <a:gd name="connsiteY134" fmla="*/ 1855137 h 2237474"/>
              <a:gd name="connsiteX135" fmla="*/ 4002267 w 12192000"/>
              <a:gd name="connsiteY135" fmla="*/ 1852352 h 2237474"/>
              <a:gd name="connsiteX136" fmla="*/ 3931396 w 12192000"/>
              <a:gd name="connsiteY136" fmla="*/ 1858915 h 2237474"/>
              <a:gd name="connsiteX137" fmla="*/ 3812162 w 12192000"/>
              <a:gd name="connsiteY137" fmla="*/ 1875501 h 2237474"/>
              <a:gd name="connsiteX138" fmla="*/ 3729530 w 12192000"/>
              <a:gd name="connsiteY138" fmla="*/ 1864513 h 2237474"/>
              <a:gd name="connsiteX139" fmla="*/ 3680177 w 12192000"/>
              <a:gd name="connsiteY139" fmla="*/ 1881552 h 2237474"/>
              <a:gd name="connsiteX140" fmla="*/ 3567259 w 12192000"/>
              <a:gd name="connsiteY140" fmla="*/ 1893482 h 2237474"/>
              <a:gd name="connsiteX141" fmla="*/ 3405770 w 12192000"/>
              <a:gd name="connsiteY141" fmla="*/ 1904591 h 2237474"/>
              <a:gd name="connsiteX142" fmla="*/ 3280097 w 12192000"/>
              <a:gd name="connsiteY142" fmla="*/ 1919610 h 2237474"/>
              <a:gd name="connsiteX143" fmla="*/ 3123424 w 12192000"/>
              <a:gd name="connsiteY143" fmla="*/ 1952930 h 2237474"/>
              <a:gd name="connsiteX144" fmla="*/ 3009910 w 12192000"/>
              <a:gd name="connsiteY144" fmla="*/ 1957866 h 2237474"/>
              <a:gd name="connsiteX145" fmla="*/ 2995934 w 12192000"/>
              <a:gd name="connsiteY145" fmla="*/ 1967085 h 2237474"/>
              <a:gd name="connsiteX146" fmla="*/ 2980071 w 12192000"/>
              <a:gd name="connsiteY146" fmla="*/ 1972988 h 2237474"/>
              <a:gd name="connsiteX147" fmla="*/ 2978094 w 12192000"/>
              <a:gd name="connsiteY147" fmla="*/ 1972369 h 2237474"/>
              <a:gd name="connsiteX148" fmla="*/ 2942858 w 12192000"/>
              <a:gd name="connsiteY148" fmla="*/ 1981367 h 2237474"/>
              <a:gd name="connsiteX149" fmla="*/ 2875436 w 12192000"/>
              <a:gd name="connsiteY149" fmla="*/ 1996977 h 2237474"/>
              <a:gd name="connsiteX150" fmla="*/ 2874892 w 12192000"/>
              <a:gd name="connsiteY150" fmla="*/ 1996085 h 2237474"/>
              <a:gd name="connsiteX151" fmla="*/ 2864145 w 12192000"/>
              <a:gd name="connsiteY151" fmla="*/ 1994061 h 2237474"/>
              <a:gd name="connsiteX152" fmla="*/ 2843662 w 12192000"/>
              <a:gd name="connsiteY152" fmla="*/ 1992498 h 2237474"/>
              <a:gd name="connsiteX153" fmla="*/ 2796128 w 12192000"/>
              <a:gd name="connsiteY153" fmla="*/ 1976403 h 2237474"/>
              <a:gd name="connsiteX154" fmla="*/ 2756784 w 12192000"/>
              <a:gd name="connsiteY154" fmla="*/ 1985116 h 2237474"/>
              <a:gd name="connsiteX155" fmla="*/ 2748833 w 12192000"/>
              <a:gd name="connsiteY155" fmla="*/ 1986323 h 2237474"/>
              <a:gd name="connsiteX156" fmla="*/ 2748661 w 12192000"/>
              <a:gd name="connsiteY156" fmla="*/ 1986122 h 2237474"/>
              <a:gd name="connsiteX157" fmla="*/ 2740251 w 12192000"/>
              <a:gd name="connsiteY157" fmla="*/ 1986946 h 2237474"/>
              <a:gd name="connsiteX158" fmla="*/ 2718916 w 12192000"/>
              <a:gd name="connsiteY158" fmla="*/ 1990867 h 2237474"/>
              <a:gd name="connsiteX159" fmla="*/ 2713522 w 12192000"/>
              <a:gd name="connsiteY159" fmla="*/ 1990173 h 2237474"/>
              <a:gd name="connsiteX160" fmla="*/ 2680597 w 12192000"/>
              <a:gd name="connsiteY160" fmla="*/ 1984996 h 2237474"/>
              <a:gd name="connsiteX161" fmla="*/ 2578178 w 12192000"/>
              <a:gd name="connsiteY161" fmla="*/ 1990531 h 2237474"/>
              <a:gd name="connsiteX162" fmla="*/ 2476147 w 12192000"/>
              <a:gd name="connsiteY162" fmla="*/ 1998305 h 2237474"/>
              <a:gd name="connsiteX163" fmla="*/ 2373568 w 12192000"/>
              <a:gd name="connsiteY163" fmla="*/ 2003219 h 2237474"/>
              <a:gd name="connsiteX164" fmla="*/ 2321399 w 12192000"/>
              <a:gd name="connsiteY164" fmla="*/ 1989467 h 2237474"/>
              <a:gd name="connsiteX165" fmla="*/ 2315525 w 12192000"/>
              <a:gd name="connsiteY165" fmla="*/ 1989708 h 2237474"/>
              <a:gd name="connsiteX166" fmla="*/ 2300792 w 12192000"/>
              <a:gd name="connsiteY166" fmla="*/ 1994290 h 2237474"/>
              <a:gd name="connsiteX167" fmla="*/ 2295469 w 12192000"/>
              <a:gd name="connsiteY167" fmla="*/ 1996659 h 2237474"/>
              <a:gd name="connsiteX168" fmla="*/ 2287219 w 12192000"/>
              <a:gd name="connsiteY168" fmla="*/ 1998750 h 2237474"/>
              <a:gd name="connsiteX169" fmla="*/ 2286948 w 12192000"/>
              <a:gd name="connsiteY169" fmla="*/ 1998596 h 2237474"/>
              <a:gd name="connsiteX170" fmla="*/ 2243069 w 12192000"/>
              <a:gd name="connsiteY170" fmla="*/ 2015111 h 2237474"/>
              <a:gd name="connsiteX171" fmla="*/ 2186609 w 12192000"/>
              <a:gd name="connsiteY171" fmla="*/ 2008263 h 2237474"/>
              <a:gd name="connsiteX172" fmla="*/ 2164831 w 12192000"/>
              <a:gd name="connsiteY172" fmla="*/ 2010143 h 2237474"/>
              <a:gd name="connsiteX173" fmla="*/ 2152836 w 12192000"/>
              <a:gd name="connsiteY173" fmla="*/ 2010048 h 2237474"/>
              <a:gd name="connsiteX174" fmla="*/ 2117102 w 12192000"/>
              <a:gd name="connsiteY174" fmla="*/ 2023004 h 2237474"/>
              <a:gd name="connsiteX175" fmla="*/ 2111935 w 12192000"/>
              <a:gd name="connsiteY175" fmla="*/ 2023163 h 2237474"/>
              <a:gd name="connsiteX176" fmla="*/ 2089991 w 12192000"/>
              <a:gd name="connsiteY176" fmla="*/ 2034193 h 2237474"/>
              <a:gd name="connsiteX177" fmla="*/ 2058061 w 12192000"/>
              <a:gd name="connsiteY177" fmla="*/ 2047942 h 2237474"/>
              <a:gd name="connsiteX178" fmla="*/ 2055737 w 12192000"/>
              <a:gd name="connsiteY178" fmla="*/ 2047704 h 2237474"/>
              <a:gd name="connsiteX179" fmla="*/ 2042244 w 12192000"/>
              <a:gd name="connsiteY179" fmla="*/ 2055560 h 2237474"/>
              <a:gd name="connsiteX180" fmla="*/ 1976224 w 12192000"/>
              <a:gd name="connsiteY180" fmla="*/ 2074257 h 2237474"/>
              <a:gd name="connsiteX181" fmla="*/ 1877728 w 12192000"/>
              <a:gd name="connsiteY181" fmla="*/ 2101004 h 2237474"/>
              <a:gd name="connsiteX182" fmla="*/ 1759056 w 12192000"/>
              <a:gd name="connsiteY182" fmla="*/ 2125608 h 2237474"/>
              <a:gd name="connsiteX183" fmla="*/ 1637948 w 12192000"/>
              <a:gd name="connsiteY183" fmla="*/ 2172597 h 2237474"/>
              <a:gd name="connsiteX184" fmla="*/ 1434549 w 12192000"/>
              <a:gd name="connsiteY184" fmla="*/ 2234522 h 2237474"/>
              <a:gd name="connsiteX185" fmla="*/ 1398481 w 12192000"/>
              <a:gd name="connsiteY185" fmla="*/ 2237074 h 2237474"/>
              <a:gd name="connsiteX186" fmla="*/ 1398407 w 12192000"/>
              <a:gd name="connsiteY186" fmla="*/ 2237095 h 2237474"/>
              <a:gd name="connsiteX187" fmla="*/ 1370962 w 12192000"/>
              <a:gd name="connsiteY187" fmla="*/ 2237474 h 2237474"/>
              <a:gd name="connsiteX188" fmla="*/ 1356367 w 12192000"/>
              <a:gd name="connsiteY188" fmla="*/ 2235089 h 2237474"/>
              <a:gd name="connsiteX189" fmla="*/ 1324828 w 12192000"/>
              <a:gd name="connsiteY189" fmla="*/ 2231968 h 2237474"/>
              <a:gd name="connsiteX190" fmla="*/ 1297744 w 12192000"/>
              <a:gd name="connsiteY190" fmla="*/ 2235849 h 2237474"/>
              <a:gd name="connsiteX191" fmla="*/ 1286236 w 12192000"/>
              <a:gd name="connsiteY191" fmla="*/ 2233135 h 2237474"/>
              <a:gd name="connsiteX192" fmla="*/ 1283504 w 12192000"/>
              <a:gd name="connsiteY192" fmla="*/ 2233797 h 2237474"/>
              <a:gd name="connsiteX193" fmla="*/ 1279765 w 12192000"/>
              <a:gd name="connsiteY193" fmla="*/ 2229639 h 2237474"/>
              <a:gd name="connsiteX194" fmla="*/ 1195347 w 12192000"/>
              <a:gd name="connsiteY194" fmla="*/ 2212354 h 2237474"/>
              <a:gd name="connsiteX195" fmla="*/ 970251 w 12192000"/>
              <a:gd name="connsiteY195" fmla="*/ 2221029 h 2237474"/>
              <a:gd name="connsiteX196" fmla="*/ 812914 w 12192000"/>
              <a:gd name="connsiteY196" fmla="*/ 2202752 h 2237474"/>
              <a:gd name="connsiteX197" fmla="*/ 800195 w 12192000"/>
              <a:gd name="connsiteY197" fmla="*/ 2209407 h 2237474"/>
              <a:gd name="connsiteX198" fmla="*/ 784978 w 12192000"/>
              <a:gd name="connsiteY198" fmla="*/ 2212360 h 2237474"/>
              <a:gd name="connsiteX199" fmla="*/ 681987 w 12192000"/>
              <a:gd name="connsiteY199" fmla="*/ 2216757 h 2237474"/>
              <a:gd name="connsiteX200" fmla="*/ 669923 w 12192000"/>
              <a:gd name="connsiteY200" fmla="*/ 2211682 h 2237474"/>
              <a:gd name="connsiteX201" fmla="*/ 648680 w 12192000"/>
              <a:gd name="connsiteY201" fmla="*/ 2206229 h 2237474"/>
              <a:gd name="connsiteX202" fmla="*/ 597225 w 12192000"/>
              <a:gd name="connsiteY202" fmla="*/ 2180999 h 2237474"/>
              <a:gd name="connsiteX203" fmla="*/ 558449 w 12192000"/>
              <a:gd name="connsiteY203" fmla="*/ 2182346 h 2237474"/>
              <a:gd name="connsiteX204" fmla="*/ 550517 w 12192000"/>
              <a:gd name="connsiteY204" fmla="*/ 2182060 h 2237474"/>
              <a:gd name="connsiteX205" fmla="*/ 550309 w 12192000"/>
              <a:gd name="connsiteY205" fmla="*/ 2181825 h 2237474"/>
              <a:gd name="connsiteX206" fmla="*/ 541836 w 12192000"/>
              <a:gd name="connsiteY206" fmla="*/ 2181063 h 2237474"/>
              <a:gd name="connsiteX207" fmla="*/ 536057 w 12192000"/>
              <a:gd name="connsiteY207" fmla="*/ 2181537 h 2237474"/>
              <a:gd name="connsiteX208" fmla="*/ 520671 w 12192000"/>
              <a:gd name="connsiteY208" fmla="*/ 2180980 h 2237474"/>
              <a:gd name="connsiteX209" fmla="*/ 515024 w 12192000"/>
              <a:gd name="connsiteY209" fmla="*/ 2179258 h 2237474"/>
              <a:gd name="connsiteX210" fmla="*/ 512278 w 12192000"/>
              <a:gd name="connsiteY210" fmla="*/ 2176369 h 2237474"/>
              <a:gd name="connsiteX211" fmla="*/ 480419 w 12192000"/>
              <a:gd name="connsiteY211" fmla="*/ 2167807 h 2237474"/>
              <a:gd name="connsiteX212" fmla="*/ 413835 w 12192000"/>
              <a:gd name="connsiteY212" fmla="*/ 2156783 h 2237474"/>
              <a:gd name="connsiteX213" fmla="*/ 376513 w 12192000"/>
              <a:gd name="connsiteY213" fmla="*/ 2154014 h 2237474"/>
              <a:gd name="connsiteX214" fmla="*/ 273386 w 12192000"/>
              <a:gd name="connsiteY214" fmla="*/ 2142551 h 2237474"/>
              <a:gd name="connsiteX215" fmla="*/ 169207 w 12192000"/>
              <a:gd name="connsiteY215" fmla="*/ 2128100 h 2237474"/>
              <a:gd name="connsiteX216" fmla="*/ 93149 w 12192000"/>
              <a:gd name="connsiteY216" fmla="*/ 2105324 h 2237474"/>
              <a:gd name="connsiteX217" fmla="*/ 88109 w 12192000"/>
              <a:gd name="connsiteY217" fmla="*/ 2106704 h 2237474"/>
              <a:gd name="connsiteX218" fmla="*/ 80022 w 12192000"/>
              <a:gd name="connsiteY218" fmla="*/ 2107254 h 2237474"/>
              <a:gd name="connsiteX219" fmla="*/ 79717 w 12192000"/>
              <a:gd name="connsiteY219" fmla="*/ 2107046 h 2237474"/>
              <a:gd name="connsiteX220" fmla="*/ 72352 w 12192000"/>
              <a:gd name="connsiteY220" fmla="*/ 2107991 h 2237474"/>
              <a:gd name="connsiteX221" fmla="*/ 37645 w 12192000"/>
              <a:gd name="connsiteY221" fmla="*/ 2115401 h 2237474"/>
              <a:gd name="connsiteX222" fmla="*/ 4572 w 12192000"/>
              <a:gd name="connsiteY222" fmla="*/ 2111091 h 2237474"/>
              <a:gd name="connsiteX223" fmla="*/ 0 w 12192000"/>
              <a:gd name="connsiteY223" fmla="*/ 2110468 h 2237474"/>
              <a:gd name="connsiteX224" fmla="*/ 0 w 12192000"/>
              <a:gd name="connsiteY22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84170 w 12192000"/>
              <a:gd name="connsiteY109" fmla="*/ 1849402 h 2237474"/>
              <a:gd name="connsiteX110" fmla="*/ 5168852 w 12192000"/>
              <a:gd name="connsiteY110" fmla="*/ 1844846 h 2237474"/>
              <a:gd name="connsiteX111" fmla="*/ 5114927 w 12192000"/>
              <a:gd name="connsiteY111" fmla="*/ 1847827 h 2237474"/>
              <a:gd name="connsiteX112" fmla="*/ 5108970 w 12192000"/>
              <a:gd name="connsiteY112" fmla="*/ 1847935 h 2237474"/>
              <a:gd name="connsiteX113" fmla="*/ 5067961 w 12192000"/>
              <a:gd name="connsiteY113" fmla="*/ 1845917 h 2237474"/>
              <a:gd name="connsiteX114" fmla="*/ 5007075 w 12192000"/>
              <a:gd name="connsiteY114" fmla="*/ 1838626 h 2237474"/>
              <a:gd name="connsiteX115" fmla="*/ 4944087 w 12192000"/>
              <a:gd name="connsiteY115" fmla="*/ 1823332 h 2237474"/>
              <a:gd name="connsiteX116" fmla="*/ 4907662 w 12192000"/>
              <a:gd name="connsiteY116" fmla="*/ 1816900 h 2237474"/>
              <a:gd name="connsiteX117" fmla="*/ 4882386 w 12192000"/>
              <a:gd name="connsiteY117" fmla="*/ 1809844 h 2237474"/>
              <a:gd name="connsiteX118" fmla="*/ 4811440 w 12192000"/>
              <a:gd name="connsiteY118" fmla="*/ 1804655 h 2237474"/>
              <a:gd name="connsiteX119" fmla="*/ 4691075 w 12192000"/>
              <a:gd name="connsiteY119" fmla="*/ 1801389 h 2237474"/>
              <a:gd name="connsiteX120" fmla="*/ 4611738 w 12192000"/>
              <a:gd name="connsiteY120" fmla="*/ 1776964 h 2237474"/>
              <a:gd name="connsiteX121" fmla="*/ 4560070 w 12192000"/>
              <a:gd name="connsiteY121" fmla="*/ 1785640 h 2237474"/>
              <a:gd name="connsiteX122" fmla="*/ 4536503 w 12192000"/>
              <a:gd name="connsiteY122" fmla="*/ 1785334 h 2237474"/>
              <a:gd name="connsiteX123" fmla="*/ 4513724 w 12192000"/>
              <a:gd name="connsiteY123" fmla="*/ 1791996 h 2237474"/>
              <a:gd name="connsiteX124" fmla="*/ 4459810 w 12192000"/>
              <a:gd name="connsiteY124" fmla="*/ 1797886 h 2237474"/>
              <a:gd name="connsiteX125" fmla="*/ 4379064 w 12192000"/>
              <a:gd name="connsiteY125" fmla="*/ 1817177 h 2237474"/>
              <a:gd name="connsiteX126" fmla="*/ 4319209 w 12192000"/>
              <a:gd name="connsiteY126" fmla="*/ 1834833 h 2237474"/>
              <a:gd name="connsiteX127" fmla="*/ 4290981 w 12192000"/>
              <a:gd name="connsiteY127" fmla="*/ 1839677 h 2237474"/>
              <a:gd name="connsiteX128" fmla="*/ 4285792 w 12192000"/>
              <a:gd name="connsiteY128" fmla="*/ 1836231 h 2237474"/>
              <a:gd name="connsiteX129" fmla="*/ 4238372 w 12192000"/>
              <a:gd name="connsiteY129" fmla="*/ 1851480 h 2237474"/>
              <a:gd name="connsiteX130" fmla="*/ 4232517 w 12192000"/>
              <a:gd name="connsiteY130" fmla="*/ 1852567 h 2237474"/>
              <a:gd name="connsiteX131" fmla="*/ 4191732 w 12192000"/>
              <a:gd name="connsiteY131" fmla="*/ 1857328 h 2237474"/>
              <a:gd name="connsiteX132" fmla="*/ 4065532 w 12192000"/>
              <a:gd name="connsiteY132" fmla="*/ 1855477 h 2237474"/>
              <a:gd name="connsiteX133" fmla="*/ 4028460 w 12192000"/>
              <a:gd name="connsiteY133" fmla="*/ 1855137 h 2237474"/>
              <a:gd name="connsiteX134" fmla="*/ 4002267 w 12192000"/>
              <a:gd name="connsiteY134" fmla="*/ 1852352 h 2237474"/>
              <a:gd name="connsiteX135" fmla="*/ 3931396 w 12192000"/>
              <a:gd name="connsiteY135" fmla="*/ 1858915 h 2237474"/>
              <a:gd name="connsiteX136" fmla="*/ 3812162 w 12192000"/>
              <a:gd name="connsiteY136" fmla="*/ 1875501 h 2237474"/>
              <a:gd name="connsiteX137" fmla="*/ 3729530 w 12192000"/>
              <a:gd name="connsiteY137" fmla="*/ 1864513 h 2237474"/>
              <a:gd name="connsiteX138" fmla="*/ 3680177 w 12192000"/>
              <a:gd name="connsiteY138" fmla="*/ 1881552 h 2237474"/>
              <a:gd name="connsiteX139" fmla="*/ 3567259 w 12192000"/>
              <a:gd name="connsiteY139" fmla="*/ 1893482 h 2237474"/>
              <a:gd name="connsiteX140" fmla="*/ 3405770 w 12192000"/>
              <a:gd name="connsiteY140" fmla="*/ 1904591 h 2237474"/>
              <a:gd name="connsiteX141" fmla="*/ 3280097 w 12192000"/>
              <a:gd name="connsiteY141" fmla="*/ 1919610 h 2237474"/>
              <a:gd name="connsiteX142" fmla="*/ 3123424 w 12192000"/>
              <a:gd name="connsiteY142" fmla="*/ 1952930 h 2237474"/>
              <a:gd name="connsiteX143" fmla="*/ 3009910 w 12192000"/>
              <a:gd name="connsiteY143" fmla="*/ 1957866 h 2237474"/>
              <a:gd name="connsiteX144" fmla="*/ 2995934 w 12192000"/>
              <a:gd name="connsiteY144" fmla="*/ 1967085 h 2237474"/>
              <a:gd name="connsiteX145" fmla="*/ 2980071 w 12192000"/>
              <a:gd name="connsiteY145" fmla="*/ 1972988 h 2237474"/>
              <a:gd name="connsiteX146" fmla="*/ 2978094 w 12192000"/>
              <a:gd name="connsiteY146" fmla="*/ 1972369 h 2237474"/>
              <a:gd name="connsiteX147" fmla="*/ 2942858 w 12192000"/>
              <a:gd name="connsiteY147" fmla="*/ 1981367 h 2237474"/>
              <a:gd name="connsiteX148" fmla="*/ 2875436 w 12192000"/>
              <a:gd name="connsiteY148" fmla="*/ 1996977 h 2237474"/>
              <a:gd name="connsiteX149" fmla="*/ 2874892 w 12192000"/>
              <a:gd name="connsiteY149" fmla="*/ 1996085 h 2237474"/>
              <a:gd name="connsiteX150" fmla="*/ 2864145 w 12192000"/>
              <a:gd name="connsiteY150" fmla="*/ 1994061 h 2237474"/>
              <a:gd name="connsiteX151" fmla="*/ 2843662 w 12192000"/>
              <a:gd name="connsiteY151" fmla="*/ 1992498 h 2237474"/>
              <a:gd name="connsiteX152" fmla="*/ 2796128 w 12192000"/>
              <a:gd name="connsiteY152" fmla="*/ 1976403 h 2237474"/>
              <a:gd name="connsiteX153" fmla="*/ 2756784 w 12192000"/>
              <a:gd name="connsiteY153" fmla="*/ 1985116 h 2237474"/>
              <a:gd name="connsiteX154" fmla="*/ 2748833 w 12192000"/>
              <a:gd name="connsiteY154" fmla="*/ 1986323 h 2237474"/>
              <a:gd name="connsiteX155" fmla="*/ 2748661 w 12192000"/>
              <a:gd name="connsiteY155" fmla="*/ 1986122 h 2237474"/>
              <a:gd name="connsiteX156" fmla="*/ 2740251 w 12192000"/>
              <a:gd name="connsiteY156" fmla="*/ 1986946 h 2237474"/>
              <a:gd name="connsiteX157" fmla="*/ 2718916 w 12192000"/>
              <a:gd name="connsiteY157" fmla="*/ 1990867 h 2237474"/>
              <a:gd name="connsiteX158" fmla="*/ 2713522 w 12192000"/>
              <a:gd name="connsiteY158" fmla="*/ 1990173 h 2237474"/>
              <a:gd name="connsiteX159" fmla="*/ 2680597 w 12192000"/>
              <a:gd name="connsiteY159" fmla="*/ 1984996 h 2237474"/>
              <a:gd name="connsiteX160" fmla="*/ 2578178 w 12192000"/>
              <a:gd name="connsiteY160" fmla="*/ 1990531 h 2237474"/>
              <a:gd name="connsiteX161" fmla="*/ 2476147 w 12192000"/>
              <a:gd name="connsiteY161" fmla="*/ 1998305 h 2237474"/>
              <a:gd name="connsiteX162" fmla="*/ 2373568 w 12192000"/>
              <a:gd name="connsiteY162" fmla="*/ 2003219 h 2237474"/>
              <a:gd name="connsiteX163" fmla="*/ 2321399 w 12192000"/>
              <a:gd name="connsiteY163" fmla="*/ 1989467 h 2237474"/>
              <a:gd name="connsiteX164" fmla="*/ 2315525 w 12192000"/>
              <a:gd name="connsiteY164" fmla="*/ 1989708 h 2237474"/>
              <a:gd name="connsiteX165" fmla="*/ 2300792 w 12192000"/>
              <a:gd name="connsiteY165" fmla="*/ 1994290 h 2237474"/>
              <a:gd name="connsiteX166" fmla="*/ 2295469 w 12192000"/>
              <a:gd name="connsiteY166" fmla="*/ 1996659 h 2237474"/>
              <a:gd name="connsiteX167" fmla="*/ 2287219 w 12192000"/>
              <a:gd name="connsiteY167" fmla="*/ 1998750 h 2237474"/>
              <a:gd name="connsiteX168" fmla="*/ 2286948 w 12192000"/>
              <a:gd name="connsiteY168" fmla="*/ 1998596 h 2237474"/>
              <a:gd name="connsiteX169" fmla="*/ 2243069 w 12192000"/>
              <a:gd name="connsiteY169" fmla="*/ 2015111 h 2237474"/>
              <a:gd name="connsiteX170" fmla="*/ 2186609 w 12192000"/>
              <a:gd name="connsiteY170" fmla="*/ 2008263 h 2237474"/>
              <a:gd name="connsiteX171" fmla="*/ 2164831 w 12192000"/>
              <a:gd name="connsiteY171" fmla="*/ 2010143 h 2237474"/>
              <a:gd name="connsiteX172" fmla="*/ 2152836 w 12192000"/>
              <a:gd name="connsiteY172" fmla="*/ 2010048 h 2237474"/>
              <a:gd name="connsiteX173" fmla="*/ 2117102 w 12192000"/>
              <a:gd name="connsiteY173" fmla="*/ 2023004 h 2237474"/>
              <a:gd name="connsiteX174" fmla="*/ 2111935 w 12192000"/>
              <a:gd name="connsiteY174" fmla="*/ 2023163 h 2237474"/>
              <a:gd name="connsiteX175" fmla="*/ 2089991 w 12192000"/>
              <a:gd name="connsiteY175" fmla="*/ 2034193 h 2237474"/>
              <a:gd name="connsiteX176" fmla="*/ 2058061 w 12192000"/>
              <a:gd name="connsiteY176" fmla="*/ 2047942 h 2237474"/>
              <a:gd name="connsiteX177" fmla="*/ 2055737 w 12192000"/>
              <a:gd name="connsiteY177" fmla="*/ 2047704 h 2237474"/>
              <a:gd name="connsiteX178" fmla="*/ 2042244 w 12192000"/>
              <a:gd name="connsiteY178" fmla="*/ 2055560 h 2237474"/>
              <a:gd name="connsiteX179" fmla="*/ 1976224 w 12192000"/>
              <a:gd name="connsiteY179" fmla="*/ 2074257 h 2237474"/>
              <a:gd name="connsiteX180" fmla="*/ 1877728 w 12192000"/>
              <a:gd name="connsiteY180" fmla="*/ 2101004 h 2237474"/>
              <a:gd name="connsiteX181" fmla="*/ 1759056 w 12192000"/>
              <a:gd name="connsiteY181" fmla="*/ 2125608 h 2237474"/>
              <a:gd name="connsiteX182" fmla="*/ 1637948 w 12192000"/>
              <a:gd name="connsiteY182" fmla="*/ 2172597 h 2237474"/>
              <a:gd name="connsiteX183" fmla="*/ 1434549 w 12192000"/>
              <a:gd name="connsiteY183" fmla="*/ 2234522 h 2237474"/>
              <a:gd name="connsiteX184" fmla="*/ 1398481 w 12192000"/>
              <a:gd name="connsiteY184" fmla="*/ 2237074 h 2237474"/>
              <a:gd name="connsiteX185" fmla="*/ 1398407 w 12192000"/>
              <a:gd name="connsiteY185" fmla="*/ 2237095 h 2237474"/>
              <a:gd name="connsiteX186" fmla="*/ 1370962 w 12192000"/>
              <a:gd name="connsiteY186" fmla="*/ 2237474 h 2237474"/>
              <a:gd name="connsiteX187" fmla="*/ 1356367 w 12192000"/>
              <a:gd name="connsiteY187" fmla="*/ 2235089 h 2237474"/>
              <a:gd name="connsiteX188" fmla="*/ 1324828 w 12192000"/>
              <a:gd name="connsiteY188" fmla="*/ 2231968 h 2237474"/>
              <a:gd name="connsiteX189" fmla="*/ 1297744 w 12192000"/>
              <a:gd name="connsiteY189" fmla="*/ 2235849 h 2237474"/>
              <a:gd name="connsiteX190" fmla="*/ 1286236 w 12192000"/>
              <a:gd name="connsiteY190" fmla="*/ 2233135 h 2237474"/>
              <a:gd name="connsiteX191" fmla="*/ 1283504 w 12192000"/>
              <a:gd name="connsiteY191" fmla="*/ 2233797 h 2237474"/>
              <a:gd name="connsiteX192" fmla="*/ 1279765 w 12192000"/>
              <a:gd name="connsiteY192" fmla="*/ 2229639 h 2237474"/>
              <a:gd name="connsiteX193" fmla="*/ 1195347 w 12192000"/>
              <a:gd name="connsiteY193" fmla="*/ 2212354 h 2237474"/>
              <a:gd name="connsiteX194" fmla="*/ 970251 w 12192000"/>
              <a:gd name="connsiteY194" fmla="*/ 2221029 h 2237474"/>
              <a:gd name="connsiteX195" fmla="*/ 812914 w 12192000"/>
              <a:gd name="connsiteY195" fmla="*/ 2202752 h 2237474"/>
              <a:gd name="connsiteX196" fmla="*/ 800195 w 12192000"/>
              <a:gd name="connsiteY196" fmla="*/ 2209407 h 2237474"/>
              <a:gd name="connsiteX197" fmla="*/ 784978 w 12192000"/>
              <a:gd name="connsiteY197" fmla="*/ 2212360 h 2237474"/>
              <a:gd name="connsiteX198" fmla="*/ 681987 w 12192000"/>
              <a:gd name="connsiteY198" fmla="*/ 2216757 h 2237474"/>
              <a:gd name="connsiteX199" fmla="*/ 669923 w 12192000"/>
              <a:gd name="connsiteY199" fmla="*/ 2211682 h 2237474"/>
              <a:gd name="connsiteX200" fmla="*/ 648680 w 12192000"/>
              <a:gd name="connsiteY200" fmla="*/ 2206229 h 2237474"/>
              <a:gd name="connsiteX201" fmla="*/ 597225 w 12192000"/>
              <a:gd name="connsiteY201" fmla="*/ 2180999 h 2237474"/>
              <a:gd name="connsiteX202" fmla="*/ 558449 w 12192000"/>
              <a:gd name="connsiteY202" fmla="*/ 2182346 h 2237474"/>
              <a:gd name="connsiteX203" fmla="*/ 550517 w 12192000"/>
              <a:gd name="connsiteY203" fmla="*/ 2182060 h 2237474"/>
              <a:gd name="connsiteX204" fmla="*/ 550309 w 12192000"/>
              <a:gd name="connsiteY204" fmla="*/ 2181825 h 2237474"/>
              <a:gd name="connsiteX205" fmla="*/ 541836 w 12192000"/>
              <a:gd name="connsiteY205" fmla="*/ 2181063 h 2237474"/>
              <a:gd name="connsiteX206" fmla="*/ 536057 w 12192000"/>
              <a:gd name="connsiteY206" fmla="*/ 2181537 h 2237474"/>
              <a:gd name="connsiteX207" fmla="*/ 520671 w 12192000"/>
              <a:gd name="connsiteY207" fmla="*/ 2180980 h 2237474"/>
              <a:gd name="connsiteX208" fmla="*/ 515024 w 12192000"/>
              <a:gd name="connsiteY208" fmla="*/ 2179258 h 2237474"/>
              <a:gd name="connsiteX209" fmla="*/ 512278 w 12192000"/>
              <a:gd name="connsiteY209" fmla="*/ 2176369 h 2237474"/>
              <a:gd name="connsiteX210" fmla="*/ 480419 w 12192000"/>
              <a:gd name="connsiteY210" fmla="*/ 2167807 h 2237474"/>
              <a:gd name="connsiteX211" fmla="*/ 413835 w 12192000"/>
              <a:gd name="connsiteY211" fmla="*/ 2156783 h 2237474"/>
              <a:gd name="connsiteX212" fmla="*/ 376513 w 12192000"/>
              <a:gd name="connsiteY212" fmla="*/ 2154014 h 2237474"/>
              <a:gd name="connsiteX213" fmla="*/ 273386 w 12192000"/>
              <a:gd name="connsiteY213" fmla="*/ 2142551 h 2237474"/>
              <a:gd name="connsiteX214" fmla="*/ 169207 w 12192000"/>
              <a:gd name="connsiteY214" fmla="*/ 2128100 h 2237474"/>
              <a:gd name="connsiteX215" fmla="*/ 93149 w 12192000"/>
              <a:gd name="connsiteY215" fmla="*/ 2105324 h 2237474"/>
              <a:gd name="connsiteX216" fmla="*/ 88109 w 12192000"/>
              <a:gd name="connsiteY216" fmla="*/ 2106704 h 2237474"/>
              <a:gd name="connsiteX217" fmla="*/ 80022 w 12192000"/>
              <a:gd name="connsiteY217" fmla="*/ 2107254 h 2237474"/>
              <a:gd name="connsiteX218" fmla="*/ 79717 w 12192000"/>
              <a:gd name="connsiteY218" fmla="*/ 2107046 h 2237474"/>
              <a:gd name="connsiteX219" fmla="*/ 72352 w 12192000"/>
              <a:gd name="connsiteY219" fmla="*/ 2107991 h 2237474"/>
              <a:gd name="connsiteX220" fmla="*/ 37645 w 12192000"/>
              <a:gd name="connsiteY220" fmla="*/ 2115401 h 2237474"/>
              <a:gd name="connsiteX221" fmla="*/ 4572 w 12192000"/>
              <a:gd name="connsiteY221" fmla="*/ 2111091 h 2237474"/>
              <a:gd name="connsiteX222" fmla="*/ 0 w 12192000"/>
              <a:gd name="connsiteY222" fmla="*/ 2110468 h 2237474"/>
              <a:gd name="connsiteX223" fmla="*/ 0 w 12192000"/>
              <a:gd name="connsiteY22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68852 w 12192000"/>
              <a:gd name="connsiteY109" fmla="*/ 1844846 h 2237474"/>
              <a:gd name="connsiteX110" fmla="*/ 5114927 w 12192000"/>
              <a:gd name="connsiteY110" fmla="*/ 1847827 h 2237474"/>
              <a:gd name="connsiteX111" fmla="*/ 5108970 w 12192000"/>
              <a:gd name="connsiteY111" fmla="*/ 1847935 h 2237474"/>
              <a:gd name="connsiteX112" fmla="*/ 5067961 w 12192000"/>
              <a:gd name="connsiteY112" fmla="*/ 1845917 h 2237474"/>
              <a:gd name="connsiteX113" fmla="*/ 5007075 w 12192000"/>
              <a:gd name="connsiteY113" fmla="*/ 1838626 h 2237474"/>
              <a:gd name="connsiteX114" fmla="*/ 4944087 w 12192000"/>
              <a:gd name="connsiteY114" fmla="*/ 1823332 h 2237474"/>
              <a:gd name="connsiteX115" fmla="*/ 4907662 w 12192000"/>
              <a:gd name="connsiteY115" fmla="*/ 1816900 h 2237474"/>
              <a:gd name="connsiteX116" fmla="*/ 4882386 w 12192000"/>
              <a:gd name="connsiteY116" fmla="*/ 1809844 h 2237474"/>
              <a:gd name="connsiteX117" fmla="*/ 4811440 w 12192000"/>
              <a:gd name="connsiteY117" fmla="*/ 1804655 h 2237474"/>
              <a:gd name="connsiteX118" fmla="*/ 4691075 w 12192000"/>
              <a:gd name="connsiteY118" fmla="*/ 1801389 h 2237474"/>
              <a:gd name="connsiteX119" fmla="*/ 4611738 w 12192000"/>
              <a:gd name="connsiteY119" fmla="*/ 1776964 h 2237474"/>
              <a:gd name="connsiteX120" fmla="*/ 4560070 w 12192000"/>
              <a:gd name="connsiteY120" fmla="*/ 1785640 h 2237474"/>
              <a:gd name="connsiteX121" fmla="*/ 4536503 w 12192000"/>
              <a:gd name="connsiteY121" fmla="*/ 1785334 h 2237474"/>
              <a:gd name="connsiteX122" fmla="*/ 4513724 w 12192000"/>
              <a:gd name="connsiteY122" fmla="*/ 1791996 h 2237474"/>
              <a:gd name="connsiteX123" fmla="*/ 4459810 w 12192000"/>
              <a:gd name="connsiteY123" fmla="*/ 1797886 h 2237474"/>
              <a:gd name="connsiteX124" fmla="*/ 4379064 w 12192000"/>
              <a:gd name="connsiteY124" fmla="*/ 1817177 h 2237474"/>
              <a:gd name="connsiteX125" fmla="*/ 4319209 w 12192000"/>
              <a:gd name="connsiteY125" fmla="*/ 1834833 h 2237474"/>
              <a:gd name="connsiteX126" fmla="*/ 4290981 w 12192000"/>
              <a:gd name="connsiteY126" fmla="*/ 1839677 h 2237474"/>
              <a:gd name="connsiteX127" fmla="*/ 4285792 w 12192000"/>
              <a:gd name="connsiteY127" fmla="*/ 1836231 h 2237474"/>
              <a:gd name="connsiteX128" fmla="*/ 4238372 w 12192000"/>
              <a:gd name="connsiteY128" fmla="*/ 1851480 h 2237474"/>
              <a:gd name="connsiteX129" fmla="*/ 4232517 w 12192000"/>
              <a:gd name="connsiteY129" fmla="*/ 1852567 h 2237474"/>
              <a:gd name="connsiteX130" fmla="*/ 4191732 w 12192000"/>
              <a:gd name="connsiteY130" fmla="*/ 1857328 h 2237474"/>
              <a:gd name="connsiteX131" fmla="*/ 4065532 w 12192000"/>
              <a:gd name="connsiteY131" fmla="*/ 1855477 h 2237474"/>
              <a:gd name="connsiteX132" fmla="*/ 4028460 w 12192000"/>
              <a:gd name="connsiteY132" fmla="*/ 1855137 h 2237474"/>
              <a:gd name="connsiteX133" fmla="*/ 4002267 w 12192000"/>
              <a:gd name="connsiteY133" fmla="*/ 1852352 h 2237474"/>
              <a:gd name="connsiteX134" fmla="*/ 3931396 w 12192000"/>
              <a:gd name="connsiteY134" fmla="*/ 1858915 h 2237474"/>
              <a:gd name="connsiteX135" fmla="*/ 3812162 w 12192000"/>
              <a:gd name="connsiteY135" fmla="*/ 1875501 h 2237474"/>
              <a:gd name="connsiteX136" fmla="*/ 3729530 w 12192000"/>
              <a:gd name="connsiteY136" fmla="*/ 1864513 h 2237474"/>
              <a:gd name="connsiteX137" fmla="*/ 3680177 w 12192000"/>
              <a:gd name="connsiteY137" fmla="*/ 1881552 h 2237474"/>
              <a:gd name="connsiteX138" fmla="*/ 3567259 w 12192000"/>
              <a:gd name="connsiteY138" fmla="*/ 1893482 h 2237474"/>
              <a:gd name="connsiteX139" fmla="*/ 3405770 w 12192000"/>
              <a:gd name="connsiteY139" fmla="*/ 1904591 h 2237474"/>
              <a:gd name="connsiteX140" fmla="*/ 3280097 w 12192000"/>
              <a:gd name="connsiteY140" fmla="*/ 1919610 h 2237474"/>
              <a:gd name="connsiteX141" fmla="*/ 3123424 w 12192000"/>
              <a:gd name="connsiteY141" fmla="*/ 1952930 h 2237474"/>
              <a:gd name="connsiteX142" fmla="*/ 3009910 w 12192000"/>
              <a:gd name="connsiteY142" fmla="*/ 1957866 h 2237474"/>
              <a:gd name="connsiteX143" fmla="*/ 2995934 w 12192000"/>
              <a:gd name="connsiteY143" fmla="*/ 1967085 h 2237474"/>
              <a:gd name="connsiteX144" fmla="*/ 2980071 w 12192000"/>
              <a:gd name="connsiteY144" fmla="*/ 1972988 h 2237474"/>
              <a:gd name="connsiteX145" fmla="*/ 2978094 w 12192000"/>
              <a:gd name="connsiteY145" fmla="*/ 1972369 h 2237474"/>
              <a:gd name="connsiteX146" fmla="*/ 2942858 w 12192000"/>
              <a:gd name="connsiteY146" fmla="*/ 1981367 h 2237474"/>
              <a:gd name="connsiteX147" fmla="*/ 2875436 w 12192000"/>
              <a:gd name="connsiteY147" fmla="*/ 1996977 h 2237474"/>
              <a:gd name="connsiteX148" fmla="*/ 2874892 w 12192000"/>
              <a:gd name="connsiteY148" fmla="*/ 1996085 h 2237474"/>
              <a:gd name="connsiteX149" fmla="*/ 2864145 w 12192000"/>
              <a:gd name="connsiteY149" fmla="*/ 1994061 h 2237474"/>
              <a:gd name="connsiteX150" fmla="*/ 2843662 w 12192000"/>
              <a:gd name="connsiteY150" fmla="*/ 1992498 h 2237474"/>
              <a:gd name="connsiteX151" fmla="*/ 2796128 w 12192000"/>
              <a:gd name="connsiteY151" fmla="*/ 1976403 h 2237474"/>
              <a:gd name="connsiteX152" fmla="*/ 2756784 w 12192000"/>
              <a:gd name="connsiteY152" fmla="*/ 1985116 h 2237474"/>
              <a:gd name="connsiteX153" fmla="*/ 2748833 w 12192000"/>
              <a:gd name="connsiteY153" fmla="*/ 1986323 h 2237474"/>
              <a:gd name="connsiteX154" fmla="*/ 2748661 w 12192000"/>
              <a:gd name="connsiteY154" fmla="*/ 1986122 h 2237474"/>
              <a:gd name="connsiteX155" fmla="*/ 2740251 w 12192000"/>
              <a:gd name="connsiteY155" fmla="*/ 1986946 h 2237474"/>
              <a:gd name="connsiteX156" fmla="*/ 2718916 w 12192000"/>
              <a:gd name="connsiteY156" fmla="*/ 1990867 h 2237474"/>
              <a:gd name="connsiteX157" fmla="*/ 2713522 w 12192000"/>
              <a:gd name="connsiteY157" fmla="*/ 1990173 h 2237474"/>
              <a:gd name="connsiteX158" fmla="*/ 2680597 w 12192000"/>
              <a:gd name="connsiteY158" fmla="*/ 1984996 h 2237474"/>
              <a:gd name="connsiteX159" fmla="*/ 2578178 w 12192000"/>
              <a:gd name="connsiteY159" fmla="*/ 1990531 h 2237474"/>
              <a:gd name="connsiteX160" fmla="*/ 2476147 w 12192000"/>
              <a:gd name="connsiteY160" fmla="*/ 1998305 h 2237474"/>
              <a:gd name="connsiteX161" fmla="*/ 2373568 w 12192000"/>
              <a:gd name="connsiteY161" fmla="*/ 2003219 h 2237474"/>
              <a:gd name="connsiteX162" fmla="*/ 2321399 w 12192000"/>
              <a:gd name="connsiteY162" fmla="*/ 1989467 h 2237474"/>
              <a:gd name="connsiteX163" fmla="*/ 2315525 w 12192000"/>
              <a:gd name="connsiteY163" fmla="*/ 1989708 h 2237474"/>
              <a:gd name="connsiteX164" fmla="*/ 2300792 w 12192000"/>
              <a:gd name="connsiteY164" fmla="*/ 1994290 h 2237474"/>
              <a:gd name="connsiteX165" fmla="*/ 2295469 w 12192000"/>
              <a:gd name="connsiteY165" fmla="*/ 1996659 h 2237474"/>
              <a:gd name="connsiteX166" fmla="*/ 2287219 w 12192000"/>
              <a:gd name="connsiteY166" fmla="*/ 1998750 h 2237474"/>
              <a:gd name="connsiteX167" fmla="*/ 2286948 w 12192000"/>
              <a:gd name="connsiteY167" fmla="*/ 1998596 h 2237474"/>
              <a:gd name="connsiteX168" fmla="*/ 2243069 w 12192000"/>
              <a:gd name="connsiteY168" fmla="*/ 2015111 h 2237474"/>
              <a:gd name="connsiteX169" fmla="*/ 2186609 w 12192000"/>
              <a:gd name="connsiteY169" fmla="*/ 2008263 h 2237474"/>
              <a:gd name="connsiteX170" fmla="*/ 2164831 w 12192000"/>
              <a:gd name="connsiteY170" fmla="*/ 2010143 h 2237474"/>
              <a:gd name="connsiteX171" fmla="*/ 2152836 w 12192000"/>
              <a:gd name="connsiteY171" fmla="*/ 2010048 h 2237474"/>
              <a:gd name="connsiteX172" fmla="*/ 2117102 w 12192000"/>
              <a:gd name="connsiteY172" fmla="*/ 2023004 h 2237474"/>
              <a:gd name="connsiteX173" fmla="*/ 2111935 w 12192000"/>
              <a:gd name="connsiteY173" fmla="*/ 2023163 h 2237474"/>
              <a:gd name="connsiteX174" fmla="*/ 2089991 w 12192000"/>
              <a:gd name="connsiteY174" fmla="*/ 2034193 h 2237474"/>
              <a:gd name="connsiteX175" fmla="*/ 2058061 w 12192000"/>
              <a:gd name="connsiteY175" fmla="*/ 2047942 h 2237474"/>
              <a:gd name="connsiteX176" fmla="*/ 2055737 w 12192000"/>
              <a:gd name="connsiteY176" fmla="*/ 2047704 h 2237474"/>
              <a:gd name="connsiteX177" fmla="*/ 2042244 w 12192000"/>
              <a:gd name="connsiteY177" fmla="*/ 2055560 h 2237474"/>
              <a:gd name="connsiteX178" fmla="*/ 1976224 w 12192000"/>
              <a:gd name="connsiteY178" fmla="*/ 2074257 h 2237474"/>
              <a:gd name="connsiteX179" fmla="*/ 1877728 w 12192000"/>
              <a:gd name="connsiteY179" fmla="*/ 2101004 h 2237474"/>
              <a:gd name="connsiteX180" fmla="*/ 1759056 w 12192000"/>
              <a:gd name="connsiteY180" fmla="*/ 2125608 h 2237474"/>
              <a:gd name="connsiteX181" fmla="*/ 1637948 w 12192000"/>
              <a:gd name="connsiteY181" fmla="*/ 2172597 h 2237474"/>
              <a:gd name="connsiteX182" fmla="*/ 1434549 w 12192000"/>
              <a:gd name="connsiteY182" fmla="*/ 2234522 h 2237474"/>
              <a:gd name="connsiteX183" fmla="*/ 1398481 w 12192000"/>
              <a:gd name="connsiteY183" fmla="*/ 2237074 h 2237474"/>
              <a:gd name="connsiteX184" fmla="*/ 1398407 w 12192000"/>
              <a:gd name="connsiteY184" fmla="*/ 2237095 h 2237474"/>
              <a:gd name="connsiteX185" fmla="*/ 1370962 w 12192000"/>
              <a:gd name="connsiteY185" fmla="*/ 2237474 h 2237474"/>
              <a:gd name="connsiteX186" fmla="*/ 1356367 w 12192000"/>
              <a:gd name="connsiteY186" fmla="*/ 2235089 h 2237474"/>
              <a:gd name="connsiteX187" fmla="*/ 1324828 w 12192000"/>
              <a:gd name="connsiteY187" fmla="*/ 2231968 h 2237474"/>
              <a:gd name="connsiteX188" fmla="*/ 1297744 w 12192000"/>
              <a:gd name="connsiteY188" fmla="*/ 2235849 h 2237474"/>
              <a:gd name="connsiteX189" fmla="*/ 1286236 w 12192000"/>
              <a:gd name="connsiteY189" fmla="*/ 2233135 h 2237474"/>
              <a:gd name="connsiteX190" fmla="*/ 1283504 w 12192000"/>
              <a:gd name="connsiteY190" fmla="*/ 2233797 h 2237474"/>
              <a:gd name="connsiteX191" fmla="*/ 1279765 w 12192000"/>
              <a:gd name="connsiteY191" fmla="*/ 2229639 h 2237474"/>
              <a:gd name="connsiteX192" fmla="*/ 1195347 w 12192000"/>
              <a:gd name="connsiteY192" fmla="*/ 2212354 h 2237474"/>
              <a:gd name="connsiteX193" fmla="*/ 970251 w 12192000"/>
              <a:gd name="connsiteY193" fmla="*/ 2221029 h 2237474"/>
              <a:gd name="connsiteX194" fmla="*/ 812914 w 12192000"/>
              <a:gd name="connsiteY194" fmla="*/ 2202752 h 2237474"/>
              <a:gd name="connsiteX195" fmla="*/ 800195 w 12192000"/>
              <a:gd name="connsiteY195" fmla="*/ 2209407 h 2237474"/>
              <a:gd name="connsiteX196" fmla="*/ 784978 w 12192000"/>
              <a:gd name="connsiteY196" fmla="*/ 2212360 h 2237474"/>
              <a:gd name="connsiteX197" fmla="*/ 681987 w 12192000"/>
              <a:gd name="connsiteY197" fmla="*/ 2216757 h 2237474"/>
              <a:gd name="connsiteX198" fmla="*/ 669923 w 12192000"/>
              <a:gd name="connsiteY198" fmla="*/ 2211682 h 2237474"/>
              <a:gd name="connsiteX199" fmla="*/ 648680 w 12192000"/>
              <a:gd name="connsiteY199" fmla="*/ 2206229 h 2237474"/>
              <a:gd name="connsiteX200" fmla="*/ 597225 w 12192000"/>
              <a:gd name="connsiteY200" fmla="*/ 2180999 h 2237474"/>
              <a:gd name="connsiteX201" fmla="*/ 558449 w 12192000"/>
              <a:gd name="connsiteY201" fmla="*/ 2182346 h 2237474"/>
              <a:gd name="connsiteX202" fmla="*/ 550517 w 12192000"/>
              <a:gd name="connsiteY202" fmla="*/ 2182060 h 2237474"/>
              <a:gd name="connsiteX203" fmla="*/ 550309 w 12192000"/>
              <a:gd name="connsiteY203" fmla="*/ 2181825 h 2237474"/>
              <a:gd name="connsiteX204" fmla="*/ 541836 w 12192000"/>
              <a:gd name="connsiteY204" fmla="*/ 2181063 h 2237474"/>
              <a:gd name="connsiteX205" fmla="*/ 536057 w 12192000"/>
              <a:gd name="connsiteY205" fmla="*/ 2181537 h 2237474"/>
              <a:gd name="connsiteX206" fmla="*/ 520671 w 12192000"/>
              <a:gd name="connsiteY206" fmla="*/ 2180980 h 2237474"/>
              <a:gd name="connsiteX207" fmla="*/ 515024 w 12192000"/>
              <a:gd name="connsiteY207" fmla="*/ 2179258 h 2237474"/>
              <a:gd name="connsiteX208" fmla="*/ 512278 w 12192000"/>
              <a:gd name="connsiteY208" fmla="*/ 2176369 h 2237474"/>
              <a:gd name="connsiteX209" fmla="*/ 480419 w 12192000"/>
              <a:gd name="connsiteY209" fmla="*/ 2167807 h 2237474"/>
              <a:gd name="connsiteX210" fmla="*/ 413835 w 12192000"/>
              <a:gd name="connsiteY210" fmla="*/ 2156783 h 2237474"/>
              <a:gd name="connsiteX211" fmla="*/ 376513 w 12192000"/>
              <a:gd name="connsiteY211" fmla="*/ 2154014 h 2237474"/>
              <a:gd name="connsiteX212" fmla="*/ 273386 w 12192000"/>
              <a:gd name="connsiteY212" fmla="*/ 2142551 h 2237474"/>
              <a:gd name="connsiteX213" fmla="*/ 169207 w 12192000"/>
              <a:gd name="connsiteY213" fmla="*/ 2128100 h 2237474"/>
              <a:gd name="connsiteX214" fmla="*/ 93149 w 12192000"/>
              <a:gd name="connsiteY214" fmla="*/ 2105324 h 2237474"/>
              <a:gd name="connsiteX215" fmla="*/ 88109 w 12192000"/>
              <a:gd name="connsiteY215" fmla="*/ 2106704 h 2237474"/>
              <a:gd name="connsiteX216" fmla="*/ 80022 w 12192000"/>
              <a:gd name="connsiteY216" fmla="*/ 2107254 h 2237474"/>
              <a:gd name="connsiteX217" fmla="*/ 79717 w 12192000"/>
              <a:gd name="connsiteY217" fmla="*/ 2107046 h 2237474"/>
              <a:gd name="connsiteX218" fmla="*/ 72352 w 12192000"/>
              <a:gd name="connsiteY218" fmla="*/ 2107991 h 2237474"/>
              <a:gd name="connsiteX219" fmla="*/ 37645 w 12192000"/>
              <a:gd name="connsiteY219" fmla="*/ 2115401 h 2237474"/>
              <a:gd name="connsiteX220" fmla="*/ 4572 w 12192000"/>
              <a:gd name="connsiteY220" fmla="*/ 2111091 h 2237474"/>
              <a:gd name="connsiteX221" fmla="*/ 0 w 12192000"/>
              <a:gd name="connsiteY221" fmla="*/ 2110468 h 2237474"/>
              <a:gd name="connsiteX222" fmla="*/ 0 w 12192000"/>
              <a:gd name="connsiteY22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75879 w 12192000"/>
              <a:gd name="connsiteY67" fmla="*/ 1345646 h 2237474"/>
              <a:gd name="connsiteX68" fmla="*/ 7840612 w 12192000"/>
              <a:gd name="connsiteY68" fmla="*/ 1369373 h 2237474"/>
              <a:gd name="connsiteX69" fmla="*/ 7786819 w 12192000"/>
              <a:gd name="connsiteY69" fmla="*/ 1378970 h 2237474"/>
              <a:gd name="connsiteX70" fmla="*/ 7548172 w 12192000"/>
              <a:gd name="connsiteY70" fmla="*/ 1417460 h 2237474"/>
              <a:gd name="connsiteX71" fmla="*/ 7483437 w 12192000"/>
              <a:gd name="connsiteY71" fmla="*/ 1478152 h 2237474"/>
              <a:gd name="connsiteX72" fmla="*/ 7377870 w 12192000"/>
              <a:gd name="connsiteY72" fmla="*/ 1523319 h 2237474"/>
              <a:gd name="connsiteX73" fmla="*/ 7230737 w 12192000"/>
              <a:gd name="connsiteY73" fmla="*/ 1562633 h 2237474"/>
              <a:gd name="connsiteX74" fmla="*/ 7224458 w 12192000"/>
              <a:gd name="connsiteY74" fmla="*/ 1573008 h 2237474"/>
              <a:gd name="connsiteX75" fmla="*/ 7213486 w 12192000"/>
              <a:gd name="connsiteY75" fmla="*/ 1580987 h 2237474"/>
              <a:gd name="connsiteX76" fmla="*/ 7183121 w 12192000"/>
              <a:gd name="connsiteY76" fmla="*/ 1595162 h 2237474"/>
              <a:gd name="connsiteX77" fmla="*/ 7164601 w 12192000"/>
              <a:gd name="connsiteY77" fmla="*/ 1606490 h 2237474"/>
              <a:gd name="connsiteX78" fmla="*/ 7114651 w 12192000"/>
              <a:gd name="connsiteY78" fmla="*/ 1620959 h 2237474"/>
              <a:gd name="connsiteX79" fmla="*/ 7092727 w 12192000"/>
              <a:gd name="connsiteY79" fmla="*/ 1623628 h 2237474"/>
              <a:gd name="connsiteX80" fmla="*/ 7031309 w 12192000"/>
              <a:gd name="connsiteY80" fmla="*/ 1619451 h 2237474"/>
              <a:gd name="connsiteX81" fmla="*/ 6999084 w 12192000"/>
              <a:gd name="connsiteY81" fmla="*/ 1634317 h 2237474"/>
              <a:gd name="connsiteX82" fmla="*/ 6992107 w 12192000"/>
              <a:gd name="connsiteY82" fmla="*/ 1636860 h 2237474"/>
              <a:gd name="connsiteX83" fmla="*/ 6991765 w 12192000"/>
              <a:gd name="connsiteY83" fmla="*/ 1636725 h 2237474"/>
              <a:gd name="connsiteX84" fmla="*/ 6900177 w 12192000"/>
              <a:gd name="connsiteY84" fmla="*/ 1636016 h 2237474"/>
              <a:gd name="connsiteX85" fmla="*/ 6795372 w 12192000"/>
              <a:gd name="connsiteY85" fmla="*/ 1644845 h 2237474"/>
              <a:gd name="connsiteX86" fmla="*/ 6692251 w 12192000"/>
              <a:gd name="connsiteY86" fmla="*/ 1656357 h 2237474"/>
              <a:gd name="connsiteX87" fmla="*/ 6655235 w 12192000"/>
              <a:gd name="connsiteY87" fmla="*/ 1661869 h 2237474"/>
              <a:gd name="connsiteX88" fmla="*/ 6587857 w 12192000"/>
              <a:gd name="connsiteY88" fmla="*/ 1665769 h 2237474"/>
              <a:gd name="connsiteX89" fmla="*/ 6554894 w 12192000"/>
              <a:gd name="connsiteY89" fmla="*/ 1664428 h 2237474"/>
              <a:gd name="connsiteX90" fmla="*/ 6516595 w 12192000"/>
              <a:gd name="connsiteY90" fmla="*/ 1667475 h 2237474"/>
              <a:gd name="connsiteX91" fmla="*/ 6508541 w 12192000"/>
              <a:gd name="connsiteY91" fmla="*/ 1668757 h 2237474"/>
              <a:gd name="connsiteX92" fmla="*/ 6471012 w 12192000"/>
              <a:gd name="connsiteY92" fmla="*/ 1678604 h 2237474"/>
              <a:gd name="connsiteX93" fmla="*/ 6415265 w 12192000"/>
              <a:gd name="connsiteY93" fmla="*/ 1665317 h 2237474"/>
              <a:gd name="connsiteX94" fmla="*/ 6364035 w 12192000"/>
              <a:gd name="connsiteY94" fmla="*/ 1667683 h 2237474"/>
              <a:gd name="connsiteX95" fmla="*/ 6280959 w 12192000"/>
              <a:gd name="connsiteY95" fmla="*/ 1689329 h 2237474"/>
              <a:gd name="connsiteX96" fmla="*/ 6243319 w 12192000"/>
              <a:gd name="connsiteY96" fmla="*/ 1695560 h 2237474"/>
              <a:gd name="connsiteX97" fmla="*/ 6098321 w 12192000"/>
              <a:gd name="connsiteY97" fmla="*/ 1721646 h 2237474"/>
              <a:gd name="connsiteX98" fmla="*/ 5880652 w 12192000"/>
              <a:gd name="connsiteY98" fmla="*/ 1779643 h 2237474"/>
              <a:gd name="connsiteX99" fmla="*/ 5785959 w 12192000"/>
              <a:gd name="connsiteY99" fmla="*/ 1775307 h 2237474"/>
              <a:gd name="connsiteX100" fmla="*/ 5643534 w 12192000"/>
              <a:gd name="connsiteY100" fmla="*/ 1802919 h 2237474"/>
              <a:gd name="connsiteX101" fmla="*/ 5518799 w 12192000"/>
              <a:gd name="connsiteY101" fmla="*/ 1818312 h 2237474"/>
              <a:gd name="connsiteX102" fmla="*/ 5505014 w 12192000"/>
              <a:gd name="connsiteY102" fmla="*/ 1819259 h 2237474"/>
              <a:gd name="connsiteX103" fmla="*/ 5453307 w 12192000"/>
              <a:gd name="connsiteY103" fmla="*/ 1815450 h 2237474"/>
              <a:gd name="connsiteX104" fmla="*/ 5364192 w 12192000"/>
              <a:gd name="connsiteY104" fmla="*/ 1826074 h 2237474"/>
              <a:gd name="connsiteX105" fmla="*/ 5350380 w 12192000"/>
              <a:gd name="connsiteY105" fmla="*/ 1830891 h 2237474"/>
              <a:gd name="connsiteX106" fmla="*/ 5259633 w 12192000"/>
              <a:gd name="connsiteY106" fmla="*/ 1837160 h 2237474"/>
              <a:gd name="connsiteX107" fmla="*/ 5197513 w 12192000"/>
              <a:gd name="connsiteY107" fmla="*/ 1844718 h 2237474"/>
              <a:gd name="connsiteX108" fmla="*/ 5168852 w 12192000"/>
              <a:gd name="connsiteY108" fmla="*/ 1844846 h 2237474"/>
              <a:gd name="connsiteX109" fmla="*/ 5114927 w 12192000"/>
              <a:gd name="connsiteY109" fmla="*/ 1847827 h 2237474"/>
              <a:gd name="connsiteX110" fmla="*/ 5108970 w 12192000"/>
              <a:gd name="connsiteY110" fmla="*/ 1847935 h 2237474"/>
              <a:gd name="connsiteX111" fmla="*/ 5067961 w 12192000"/>
              <a:gd name="connsiteY111" fmla="*/ 1845917 h 2237474"/>
              <a:gd name="connsiteX112" fmla="*/ 5007075 w 12192000"/>
              <a:gd name="connsiteY112" fmla="*/ 1838626 h 2237474"/>
              <a:gd name="connsiteX113" fmla="*/ 4944087 w 12192000"/>
              <a:gd name="connsiteY113" fmla="*/ 1823332 h 2237474"/>
              <a:gd name="connsiteX114" fmla="*/ 4907662 w 12192000"/>
              <a:gd name="connsiteY114" fmla="*/ 1816900 h 2237474"/>
              <a:gd name="connsiteX115" fmla="*/ 4882386 w 12192000"/>
              <a:gd name="connsiteY115" fmla="*/ 1809844 h 2237474"/>
              <a:gd name="connsiteX116" fmla="*/ 4811440 w 12192000"/>
              <a:gd name="connsiteY116" fmla="*/ 1804655 h 2237474"/>
              <a:gd name="connsiteX117" fmla="*/ 4691075 w 12192000"/>
              <a:gd name="connsiteY117" fmla="*/ 1801389 h 2237474"/>
              <a:gd name="connsiteX118" fmla="*/ 4611738 w 12192000"/>
              <a:gd name="connsiteY118" fmla="*/ 1776964 h 2237474"/>
              <a:gd name="connsiteX119" fmla="*/ 4560070 w 12192000"/>
              <a:gd name="connsiteY119" fmla="*/ 1785640 h 2237474"/>
              <a:gd name="connsiteX120" fmla="*/ 4536503 w 12192000"/>
              <a:gd name="connsiteY120" fmla="*/ 1785334 h 2237474"/>
              <a:gd name="connsiteX121" fmla="*/ 4513724 w 12192000"/>
              <a:gd name="connsiteY121" fmla="*/ 1791996 h 2237474"/>
              <a:gd name="connsiteX122" fmla="*/ 4459810 w 12192000"/>
              <a:gd name="connsiteY122" fmla="*/ 1797886 h 2237474"/>
              <a:gd name="connsiteX123" fmla="*/ 4379064 w 12192000"/>
              <a:gd name="connsiteY123" fmla="*/ 1817177 h 2237474"/>
              <a:gd name="connsiteX124" fmla="*/ 4319209 w 12192000"/>
              <a:gd name="connsiteY124" fmla="*/ 1834833 h 2237474"/>
              <a:gd name="connsiteX125" fmla="*/ 4290981 w 12192000"/>
              <a:gd name="connsiteY125" fmla="*/ 1839677 h 2237474"/>
              <a:gd name="connsiteX126" fmla="*/ 4285792 w 12192000"/>
              <a:gd name="connsiteY126" fmla="*/ 1836231 h 2237474"/>
              <a:gd name="connsiteX127" fmla="*/ 4238372 w 12192000"/>
              <a:gd name="connsiteY127" fmla="*/ 1851480 h 2237474"/>
              <a:gd name="connsiteX128" fmla="*/ 4232517 w 12192000"/>
              <a:gd name="connsiteY128" fmla="*/ 1852567 h 2237474"/>
              <a:gd name="connsiteX129" fmla="*/ 4191732 w 12192000"/>
              <a:gd name="connsiteY129" fmla="*/ 1857328 h 2237474"/>
              <a:gd name="connsiteX130" fmla="*/ 4065532 w 12192000"/>
              <a:gd name="connsiteY130" fmla="*/ 1855477 h 2237474"/>
              <a:gd name="connsiteX131" fmla="*/ 4028460 w 12192000"/>
              <a:gd name="connsiteY131" fmla="*/ 1855137 h 2237474"/>
              <a:gd name="connsiteX132" fmla="*/ 4002267 w 12192000"/>
              <a:gd name="connsiteY132" fmla="*/ 1852352 h 2237474"/>
              <a:gd name="connsiteX133" fmla="*/ 3931396 w 12192000"/>
              <a:gd name="connsiteY133" fmla="*/ 1858915 h 2237474"/>
              <a:gd name="connsiteX134" fmla="*/ 3812162 w 12192000"/>
              <a:gd name="connsiteY134" fmla="*/ 1875501 h 2237474"/>
              <a:gd name="connsiteX135" fmla="*/ 3729530 w 12192000"/>
              <a:gd name="connsiteY135" fmla="*/ 1864513 h 2237474"/>
              <a:gd name="connsiteX136" fmla="*/ 3680177 w 12192000"/>
              <a:gd name="connsiteY136" fmla="*/ 1881552 h 2237474"/>
              <a:gd name="connsiteX137" fmla="*/ 3567259 w 12192000"/>
              <a:gd name="connsiteY137" fmla="*/ 1893482 h 2237474"/>
              <a:gd name="connsiteX138" fmla="*/ 3405770 w 12192000"/>
              <a:gd name="connsiteY138" fmla="*/ 1904591 h 2237474"/>
              <a:gd name="connsiteX139" fmla="*/ 3280097 w 12192000"/>
              <a:gd name="connsiteY139" fmla="*/ 1919610 h 2237474"/>
              <a:gd name="connsiteX140" fmla="*/ 3123424 w 12192000"/>
              <a:gd name="connsiteY140" fmla="*/ 1952930 h 2237474"/>
              <a:gd name="connsiteX141" fmla="*/ 3009910 w 12192000"/>
              <a:gd name="connsiteY141" fmla="*/ 1957866 h 2237474"/>
              <a:gd name="connsiteX142" fmla="*/ 2995934 w 12192000"/>
              <a:gd name="connsiteY142" fmla="*/ 1967085 h 2237474"/>
              <a:gd name="connsiteX143" fmla="*/ 2980071 w 12192000"/>
              <a:gd name="connsiteY143" fmla="*/ 1972988 h 2237474"/>
              <a:gd name="connsiteX144" fmla="*/ 2978094 w 12192000"/>
              <a:gd name="connsiteY144" fmla="*/ 1972369 h 2237474"/>
              <a:gd name="connsiteX145" fmla="*/ 2942858 w 12192000"/>
              <a:gd name="connsiteY145" fmla="*/ 1981367 h 2237474"/>
              <a:gd name="connsiteX146" fmla="*/ 2875436 w 12192000"/>
              <a:gd name="connsiteY146" fmla="*/ 1996977 h 2237474"/>
              <a:gd name="connsiteX147" fmla="*/ 2874892 w 12192000"/>
              <a:gd name="connsiteY147" fmla="*/ 1996085 h 2237474"/>
              <a:gd name="connsiteX148" fmla="*/ 2864145 w 12192000"/>
              <a:gd name="connsiteY148" fmla="*/ 1994061 h 2237474"/>
              <a:gd name="connsiteX149" fmla="*/ 2843662 w 12192000"/>
              <a:gd name="connsiteY149" fmla="*/ 1992498 h 2237474"/>
              <a:gd name="connsiteX150" fmla="*/ 2796128 w 12192000"/>
              <a:gd name="connsiteY150" fmla="*/ 1976403 h 2237474"/>
              <a:gd name="connsiteX151" fmla="*/ 2756784 w 12192000"/>
              <a:gd name="connsiteY151" fmla="*/ 1985116 h 2237474"/>
              <a:gd name="connsiteX152" fmla="*/ 2748833 w 12192000"/>
              <a:gd name="connsiteY152" fmla="*/ 1986323 h 2237474"/>
              <a:gd name="connsiteX153" fmla="*/ 2748661 w 12192000"/>
              <a:gd name="connsiteY153" fmla="*/ 1986122 h 2237474"/>
              <a:gd name="connsiteX154" fmla="*/ 2740251 w 12192000"/>
              <a:gd name="connsiteY154" fmla="*/ 1986946 h 2237474"/>
              <a:gd name="connsiteX155" fmla="*/ 2718916 w 12192000"/>
              <a:gd name="connsiteY155" fmla="*/ 1990867 h 2237474"/>
              <a:gd name="connsiteX156" fmla="*/ 2713522 w 12192000"/>
              <a:gd name="connsiteY156" fmla="*/ 1990173 h 2237474"/>
              <a:gd name="connsiteX157" fmla="*/ 2680597 w 12192000"/>
              <a:gd name="connsiteY157" fmla="*/ 1984996 h 2237474"/>
              <a:gd name="connsiteX158" fmla="*/ 2578178 w 12192000"/>
              <a:gd name="connsiteY158" fmla="*/ 1990531 h 2237474"/>
              <a:gd name="connsiteX159" fmla="*/ 2476147 w 12192000"/>
              <a:gd name="connsiteY159" fmla="*/ 1998305 h 2237474"/>
              <a:gd name="connsiteX160" fmla="*/ 2373568 w 12192000"/>
              <a:gd name="connsiteY160" fmla="*/ 2003219 h 2237474"/>
              <a:gd name="connsiteX161" fmla="*/ 2321399 w 12192000"/>
              <a:gd name="connsiteY161" fmla="*/ 1989467 h 2237474"/>
              <a:gd name="connsiteX162" fmla="*/ 2315525 w 12192000"/>
              <a:gd name="connsiteY162" fmla="*/ 1989708 h 2237474"/>
              <a:gd name="connsiteX163" fmla="*/ 2300792 w 12192000"/>
              <a:gd name="connsiteY163" fmla="*/ 1994290 h 2237474"/>
              <a:gd name="connsiteX164" fmla="*/ 2295469 w 12192000"/>
              <a:gd name="connsiteY164" fmla="*/ 1996659 h 2237474"/>
              <a:gd name="connsiteX165" fmla="*/ 2287219 w 12192000"/>
              <a:gd name="connsiteY165" fmla="*/ 1998750 h 2237474"/>
              <a:gd name="connsiteX166" fmla="*/ 2286948 w 12192000"/>
              <a:gd name="connsiteY166" fmla="*/ 1998596 h 2237474"/>
              <a:gd name="connsiteX167" fmla="*/ 2243069 w 12192000"/>
              <a:gd name="connsiteY167" fmla="*/ 2015111 h 2237474"/>
              <a:gd name="connsiteX168" fmla="*/ 2186609 w 12192000"/>
              <a:gd name="connsiteY168" fmla="*/ 2008263 h 2237474"/>
              <a:gd name="connsiteX169" fmla="*/ 2164831 w 12192000"/>
              <a:gd name="connsiteY169" fmla="*/ 2010143 h 2237474"/>
              <a:gd name="connsiteX170" fmla="*/ 2152836 w 12192000"/>
              <a:gd name="connsiteY170" fmla="*/ 2010048 h 2237474"/>
              <a:gd name="connsiteX171" fmla="*/ 2117102 w 12192000"/>
              <a:gd name="connsiteY171" fmla="*/ 2023004 h 2237474"/>
              <a:gd name="connsiteX172" fmla="*/ 2111935 w 12192000"/>
              <a:gd name="connsiteY172" fmla="*/ 2023163 h 2237474"/>
              <a:gd name="connsiteX173" fmla="*/ 2089991 w 12192000"/>
              <a:gd name="connsiteY173" fmla="*/ 2034193 h 2237474"/>
              <a:gd name="connsiteX174" fmla="*/ 2058061 w 12192000"/>
              <a:gd name="connsiteY174" fmla="*/ 2047942 h 2237474"/>
              <a:gd name="connsiteX175" fmla="*/ 2055737 w 12192000"/>
              <a:gd name="connsiteY175" fmla="*/ 2047704 h 2237474"/>
              <a:gd name="connsiteX176" fmla="*/ 2042244 w 12192000"/>
              <a:gd name="connsiteY176" fmla="*/ 2055560 h 2237474"/>
              <a:gd name="connsiteX177" fmla="*/ 1976224 w 12192000"/>
              <a:gd name="connsiteY177" fmla="*/ 2074257 h 2237474"/>
              <a:gd name="connsiteX178" fmla="*/ 1877728 w 12192000"/>
              <a:gd name="connsiteY178" fmla="*/ 2101004 h 2237474"/>
              <a:gd name="connsiteX179" fmla="*/ 1759056 w 12192000"/>
              <a:gd name="connsiteY179" fmla="*/ 2125608 h 2237474"/>
              <a:gd name="connsiteX180" fmla="*/ 1637948 w 12192000"/>
              <a:gd name="connsiteY180" fmla="*/ 2172597 h 2237474"/>
              <a:gd name="connsiteX181" fmla="*/ 1434549 w 12192000"/>
              <a:gd name="connsiteY181" fmla="*/ 2234522 h 2237474"/>
              <a:gd name="connsiteX182" fmla="*/ 1398481 w 12192000"/>
              <a:gd name="connsiteY182" fmla="*/ 2237074 h 2237474"/>
              <a:gd name="connsiteX183" fmla="*/ 1398407 w 12192000"/>
              <a:gd name="connsiteY183" fmla="*/ 2237095 h 2237474"/>
              <a:gd name="connsiteX184" fmla="*/ 1370962 w 12192000"/>
              <a:gd name="connsiteY184" fmla="*/ 2237474 h 2237474"/>
              <a:gd name="connsiteX185" fmla="*/ 1356367 w 12192000"/>
              <a:gd name="connsiteY185" fmla="*/ 2235089 h 2237474"/>
              <a:gd name="connsiteX186" fmla="*/ 1324828 w 12192000"/>
              <a:gd name="connsiteY186" fmla="*/ 2231968 h 2237474"/>
              <a:gd name="connsiteX187" fmla="*/ 1297744 w 12192000"/>
              <a:gd name="connsiteY187" fmla="*/ 2235849 h 2237474"/>
              <a:gd name="connsiteX188" fmla="*/ 1286236 w 12192000"/>
              <a:gd name="connsiteY188" fmla="*/ 2233135 h 2237474"/>
              <a:gd name="connsiteX189" fmla="*/ 1283504 w 12192000"/>
              <a:gd name="connsiteY189" fmla="*/ 2233797 h 2237474"/>
              <a:gd name="connsiteX190" fmla="*/ 1279765 w 12192000"/>
              <a:gd name="connsiteY190" fmla="*/ 2229639 h 2237474"/>
              <a:gd name="connsiteX191" fmla="*/ 1195347 w 12192000"/>
              <a:gd name="connsiteY191" fmla="*/ 2212354 h 2237474"/>
              <a:gd name="connsiteX192" fmla="*/ 970251 w 12192000"/>
              <a:gd name="connsiteY192" fmla="*/ 2221029 h 2237474"/>
              <a:gd name="connsiteX193" fmla="*/ 812914 w 12192000"/>
              <a:gd name="connsiteY193" fmla="*/ 2202752 h 2237474"/>
              <a:gd name="connsiteX194" fmla="*/ 800195 w 12192000"/>
              <a:gd name="connsiteY194" fmla="*/ 2209407 h 2237474"/>
              <a:gd name="connsiteX195" fmla="*/ 784978 w 12192000"/>
              <a:gd name="connsiteY195" fmla="*/ 2212360 h 2237474"/>
              <a:gd name="connsiteX196" fmla="*/ 681987 w 12192000"/>
              <a:gd name="connsiteY196" fmla="*/ 2216757 h 2237474"/>
              <a:gd name="connsiteX197" fmla="*/ 669923 w 12192000"/>
              <a:gd name="connsiteY197" fmla="*/ 2211682 h 2237474"/>
              <a:gd name="connsiteX198" fmla="*/ 648680 w 12192000"/>
              <a:gd name="connsiteY198" fmla="*/ 2206229 h 2237474"/>
              <a:gd name="connsiteX199" fmla="*/ 597225 w 12192000"/>
              <a:gd name="connsiteY199" fmla="*/ 2180999 h 2237474"/>
              <a:gd name="connsiteX200" fmla="*/ 558449 w 12192000"/>
              <a:gd name="connsiteY200" fmla="*/ 2182346 h 2237474"/>
              <a:gd name="connsiteX201" fmla="*/ 550517 w 12192000"/>
              <a:gd name="connsiteY201" fmla="*/ 2182060 h 2237474"/>
              <a:gd name="connsiteX202" fmla="*/ 550309 w 12192000"/>
              <a:gd name="connsiteY202" fmla="*/ 2181825 h 2237474"/>
              <a:gd name="connsiteX203" fmla="*/ 541836 w 12192000"/>
              <a:gd name="connsiteY203" fmla="*/ 2181063 h 2237474"/>
              <a:gd name="connsiteX204" fmla="*/ 536057 w 12192000"/>
              <a:gd name="connsiteY204" fmla="*/ 2181537 h 2237474"/>
              <a:gd name="connsiteX205" fmla="*/ 520671 w 12192000"/>
              <a:gd name="connsiteY205" fmla="*/ 2180980 h 2237474"/>
              <a:gd name="connsiteX206" fmla="*/ 515024 w 12192000"/>
              <a:gd name="connsiteY206" fmla="*/ 2179258 h 2237474"/>
              <a:gd name="connsiteX207" fmla="*/ 512278 w 12192000"/>
              <a:gd name="connsiteY207" fmla="*/ 2176369 h 2237474"/>
              <a:gd name="connsiteX208" fmla="*/ 480419 w 12192000"/>
              <a:gd name="connsiteY208" fmla="*/ 2167807 h 2237474"/>
              <a:gd name="connsiteX209" fmla="*/ 413835 w 12192000"/>
              <a:gd name="connsiteY209" fmla="*/ 2156783 h 2237474"/>
              <a:gd name="connsiteX210" fmla="*/ 376513 w 12192000"/>
              <a:gd name="connsiteY210" fmla="*/ 2154014 h 2237474"/>
              <a:gd name="connsiteX211" fmla="*/ 273386 w 12192000"/>
              <a:gd name="connsiteY211" fmla="*/ 2142551 h 2237474"/>
              <a:gd name="connsiteX212" fmla="*/ 169207 w 12192000"/>
              <a:gd name="connsiteY212" fmla="*/ 2128100 h 2237474"/>
              <a:gd name="connsiteX213" fmla="*/ 93149 w 12192000"/>
              <a:gd name="connsiteY213" fmla="*/ 2105324 h 2237474"/>
              <a:gd name="connsiteX214" fmla="*/ 88109 w 12192000"/>
              <a:gd name="connsiteY214" fmla="*/ 2106704 h 2237474"/>
              <a:gd name="connsiteX215" fmla="*/ 80022 w 12192000"/>
              <a:gd name="connsiteY215" fmla="*/ 2107254 h 2237474"/>
              <a:gd name="connsiteX216" fmla="*/ 79717 w 12192000"/>
              <a:gd name="connsiteY216" fmla="*/ 2107046 h 2237474"/>
              <a:gd name="connsiteX217" fmla="*/ 72352 w 12192000"/>
              <a:gd name="connsiteY217" fmla="*/ 2107991 h 2237474"/>
              <a:gd name="connsiteX218" fmla="*/ 37645 w 12192000"/>
              <a:gd name="connsiteY218" fmla="*/ 2115401 h 2237474"/>
              <a:gd name="connsiteX219" fmla="*/ 4572 w 12192000"/>
              <a:gd name="connsiteY219" fmla="*/ 2111091 h 2237474"/>
              <a:gd name="connsiteX220" fmla="*/ 0 w 12192000"/>
              <a:gd name="connsiteY220" fmla="*/ 2110468 h 2237474"/>
              <a:gd name="connsiteX221" fmla="*/ 0 w 12192000"/>
              <a:gd name="connsiteY22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278619 w 12192000"/>
              <a:gd name="connsiteY39" fmla="*/ 1011878 h 2237474"/>
              <a:gd name="connsiteX40" fmla="*/ 9268019 w 12192000"/>
              <a:gd name="connsiteY40" fmla="*/ 1007442 h 2237474"/>
              <a:gd name="connsiteX41" fmla="*/ 9234662 w 12192000"/>
              <a:gd name="connsiteY41" fmla="*/ 1023056 h 2237474"/>
              <a:gd name="connsiteX42" fmla="*/ 9181033 w 12192000"/>
              <a:gd name="connsiteY42" fmla="*/ 1037921 h 2237474"/>
              <a:gd name="connsiteX43" fmla="*/ 9155969 w 12192000"/>
              <a:gd name="connsiteY43" fmla="*/ 1046804 h 2237474"/>
              <a:gd name="connsiteX44" fmla="*/ 9133985 w 12192000"/>
              <a:gd name="connsiteY44" fmla="*/ 1046450 h 2237474"/>
              <a:gd name="connsiteX45" fmla="*/ 9012987 w 12192000"/>
              <a:gd name="connsiteY45" fmla="*/ 1061986 h 2237474"/>
              <a:gd name="connsiteX46" fmla="*/ 8968445 w 12192000"/>
              <a:gd name="connsiteY46" fmla="*/ 1052169 h 2237474"/>
              <a:gd name="connsiteX47" fmla="*/ 8958984 w 12192000"/>
              <a:gd name="connsiteY47" fmla="*/ 1057212 h 2237474"/>
              <a:gd name="connsiteX48" fmla="*/ 8886001 w 12192000"/>
              <a:gd name="connsiteY48" fmla="*/ 1067468 h 2237474"/>
              <a:gd name="connsiteX49" fmla="*/ 8838610 w 12192000"/>
              <a:gd name="connsiteY49" fmla="*/ 1075091 h 2237474"/>
              <a:gd name="connsiteX50" fmla="*/ 8750383 w 12192000"/>
              <a:gd name="connsiteY50" fmla="*/ 1097387 h 2237474"/>
              <a:gd name="connsiteX51" fmla="*/ 8697365 w 12192000"/>
              <a:gd name="connsiteY51" fmla="*/ 1105869 h 2237474"/>
              <a:gd name="connsiteX52" fmla="*/ 8665605 w 12192000"/>
              <a:gd name="connsiteY52" fmla="*/ 1110791 h 2237474"/>
              <a:gd name="connsiteX53" fmla="*/ 8584946 w 12192000"/>
              <a:gd name="connsiteY53" fmla="*/ 1135226 h 2237474"/>
              <a:gd name="connsiteX54" fmla="*/ 8460755 w 12192000"/>
              <a:gd name="connsiteY54" fmla="*/ 1203427 h 2237474"/>
              <a:gd name="connsiteX55" fmla="*/ 8419755 w 12192000"/>
              <a:gd name="connsiteY55" fmla="*/ 1216260 h 2237474"/>
              <a:gd name="connsiteX56" fmla="*/ 8411626 w 12192000"/>
              <a:gd name="connsiteY56" fmla="*/ 1214397 h 2237474"/>
              <a:gd name="connsiteX57" fmla="*/ 8363469 w 12192000"/>
              <a:gd name="connsiteY57" fmla="*/ 1246658 h 2237474"/>
              <a:gd name="connsiteX58" fmla="*/ 8275497 w 12192000"/>
              <a:gd name="connsiteY58" fmla="*/ 1264396 h 2237474"/>
              <a:gd name="connsiteX59" fmla="*/ 8206287 w 12192000"/>
              <a:gd name="connsiteY59" fmla="*/ 1273060 h 2237474"/>
              <a:gd name="connsiteX60" fmla="*/ 8168705 w 12192000"/>
              <a:gd name="connsiteY60" fmla="*/ 1279956 h 2237474"/>
              <a:gd name="connsiteX61" fmla="*/ 8139997 w 12192000"/>
              <a:gd name="connsiteY61" fmla="*/ 1282713 h 2237474"/>
              <a:gd name="connsiteX62" fmla="*/ 8074238 w 12192000"/>
              <a:gd name="connsiteY62" fmla="*/ 1301895 h 2237474"/>
              <a:gd name="connsiteX63" fmla="*/ 7968292 w 12192000"/>
              <a:gd name="connsiteY63" fmla="*/ 1338779 h 2237474"/>
              <a:gd name="connsiteX64" fmla="*/ 7945122 w 12192000"/>
              <a:gd name="connsiteY64" fmla="*/ 1345477 h 2237474"/>
              <a:gd name="connsiteX65" fmla="*/ 7902328 w 12192000"/>
              <a:gd name="connsiteY65" fmla="*/ 1345865 h 2237474"/>
              <a:gd name="connsiteX66" fmla="*/ 7875879 w 12192000"/>
              <a:gd name="connsiteY66" fmla="*/ 1345646 h 2237474"/>
              <a:gd name="connsiteX67" fmla="*/ 7840612 w 12192000"/>
              <a:gd name="connsiteY67" fmla="*/ 1369373 h 2237474"/>
              <a:gd name="connsiteX68" fmla="*/ 7786819 w 12192000"/>
              <a:gd name="connsiteY68" fmla="*/ 1378970 h 2237474"/>
              <a:gd name="connsiteX69" fmla="*/ 7548172 w 12192000"/>
              <a:gd name="connsiteY69" fmla="*/ 1417460 h 2237474"/>
              <a:gd name="connsiteX70" fmla="*/ 7483437 w 12192000"/>
              <a:gd name="connsiteY70" fmla="*/ 1478152 h 2237474"/>
              <a:gd name="connsiteX71" fmla="*/ 7377870 w 12192000"/>
              <a:gd name="connsiteY71" fmla="*/ 1523319 h 2237474"/>
              <a:gd name="connsiteX72" fmla="*/ 7230737 w 12192000"/>
              <a:gd name="connsiteY72" fmla="*/ 1562633 h 2237474"/>
              <a:gd name="connsiteX73" fmla="*/ 7224458 w 12192000"/>
              <a:gd name="connsiteY73" fmla="*/ 1573008 h 2237474"/>
              <a:gd name="connsiteX74" fmla="*/ 7213486 w 12192000"/>
              <a:gd name="connsiteY74" fmla="*/ 1580987 h 2237474"/>
              <a:gd name="connsiteX75" fmla="*/ 7183121 w 12192000"/>
              <a:gd name="connsiteY75" fmla="*/ 1595162 h 2237474"/>
              <a:gd name="connsiteX76" fmla="*/ 7164601 w 12192000"/>
              <a:gd name="connsiteY76" fmla="*/ 1606490 h 2237474"/>
              <a:gd name="connsiteX77" fmla="*/ 7114651 w 12192000"/>
              <a:gd name="connsiteY77" fmla="*/ 1620959 h 2237474"/>
              <a:gd name="connsiteX78" fmla="*/ 7092727 w 12192000"/>
              <a:gd name="connsiteY78" fmla="*/ 1623628 h 2237474"/>
              <a:gd name="connsiteX79" fmla="*/ 7031309 w 12192000"/>
              <a:gd name="connsiteY79" fmla="*/ 1619451 h 2237474"/>
              <a:gd name="connsiteX80" fmla="*/ 6999084 w 12192000"/>
              <a:gd name="connsiteY80" fmla="*/ 1634317 h 2237474"/>
              <a:gd name="connsiteX81" fmla="*/ 6992107 w 12192000"/>
              <a:gd name="connsiteY81" fmla="*/ 1636860 h 2237474"/>
              <a:gd name="connsiteX82" fmla="*/ 6991765 w 12192000"/>
              <a:gd name="connsiteY82" fmla="*/ 1636725 h 2237474"/>
              <a:gd name="connsiteX83" fmla="*/ 6900177 w 12192000"/>
              <a:gd name="connsiteY83" fmla="*/ 1636016 h 2237474"/>
              <a:gd name="connsiteX84" fmla="*/ 6795372 w 12192000"/>
              <a:gd name="connsiteY84" fmla="*/ 1644845 h 2237474"/>
              <a:gd name="connsiteX85" fmla="*/ 6692251 w 12192000"/>
              <a:gd name="connsiteY85" fmla="*/ 1656357 h 2237474"/>
              <a:gd name="connsiteX86" fmla="*/ 6655235 w 12192000"/>
              <a:gd name="connsiteY86" fmla="*/ 1661869 h 2237474"/>
              <a:gd name="connsiteX87" fmla="*/ 6587857 w 12192000"/>
              <a:gd name="connsiteY87" fmla="*/ 1665769 h 2237474"/>
              <a:gd name="connsiteX88" fmla="*/ 6554894 w 12192000"/>
              <a:gd name="connsiteY88" fmla="*/ 1664428 h 2237474"/>
              <a:gd name="connsiteX89" fmla="*/ 6516595 w 12192000"/>
              <a:gd name="connsiteY89" fmla="*/ 1667475 h 2237474"/>
              <a:gd name="connsiteX90" fmla="*/ 6508541 w 12192000"/>
              <a:gd name="connsiteY90" fmla="*/ 1668757 h 2237474"/>
              <a:gd name="connsiteX91" fmla="*/ 6471012 w 12192000"/>
              <a:gd name="connsiteY91" fmla="*/ 1678604 h 2237474"/>
              <a:gd name="connsiteX92" fmla="*/ 6415265 w 12192000"/>
              <a:gd name="connsiteY92" fmla="*/ 1665317 h 2237474"/>
              <a:gd name="connsiteX93" fmla="*/ 6364035 w 12192000"/>
              <a:gd name="connsiteY93" fmla="*/ 1667683 h 2237474"/>
              <a:gd name="connsiteX94" fmla="*/ 6280959 w 12192000"/>
              <a:gd name="connsiteY94" fmla="*/ 1689329 h 2237474"/>
              <a:gd name="connsiteX95" fmla="*/ 6243319 w 12192000"/>
              <a:gd name="connsiteY95" fmla="*/ 1695560 h 2237474"/>
              <a:gd name="connsiteX96" fmla="*/ 6098321 w 12192000"/>
              <a:gd name="connsiteY96" fmla="*/ 1721646 h 2237474"/>
              <a:gd name="connsiteX97" fmla="*/ 5880652 w 12192000"/>
              <a:gd name="connsiteY97" fmla="*/ 1779643 h 2237474"/>
              <a:gd name="connsiteX98" fmla="*/ 5785959 w 12192000"/>
              <a:gd name="connsiteY98" fmla="*/ 1775307 h 2237474"/>
              <a:gd name="connsiteX99" fmla="*/ 5643534 w 12192000"/>
              <a:gd name="connsiteY99" fmla="*/ 1802919 h 2237474"/>
              <a:gd name="connsiteX100" fmla="*/ 5518799 w 12192000"/>
              <a:gd name="connsiteY100" fmla="*/ 1818312 h 2237474"/>
              <a:gd name="connsiteX101" fmla="*/ 5505014 w 12192000"/>
              <a:gd name="connsiteY101" fmla="*/ 1819259 h 2237474"/>
              <a:gd name="connsiteX102" fmla="*/ 5453307 w 12192000"/>
              <a:gd name="connsiteY102" fmla="*/ 1815450 h 2237474"/>
              <a:gd name="connsiteX103" fmla="*/ 5364192 w 12192000"/>
              <a:gd name="connsiteY103" fmla="*/ 1826074 h 2237474"/>
              <a:gd name="connsiteX104" fmla="*/ 5350380 w 12192000"/>
              <a:gd name="connsiteY104" fmla="*/ 1830891 h 2237474"/>
              <a:gd name="connsiteX105" fmla="*/ 5259633 w 12192000"/>
              <a:gd name="connsiteY105" fmla="*/ 1837160 h 2237474"/>
              <a:gd name="connsiteX106" fmla="*/ 5197513 w 12192000"/>
              <a:gd name="connsiteY106" fmla="*/ 1844718 h 2237474"/>
              <a:gd name="connsiteX107" fmla="*/ 5168852 w 12192000"/>
              <a:gd name="connsiteY107" fmla="*/ 1844846 h 2237474"/>
              <a:gd name="connsiteX108" fmla="*/ 5114927 w 12192000"/>
              <a:gd name="connsiteY108" fmla="*/ 1847827 h 2237474"/>
              <a:gd name="connsiteX109" fmla="*/ 5108970 w 12192000"/>
              <a:gd name="connsiteY109" fmla="*/ 1847935 h 2237474"/>
              <a:gd name="connsiteX110" fmla="*/ 5067961 w 12192000"/>
              <a:gd name="connsiteY110" fmla="*/ 1845917 h 2237474"/>
              <a:gd name="connsiteX111" fmla="*/ 5007075 w 12192000"/>
              <a:gd name="connsiteY111" fmla="*/ 1838626 h 2237474"/>
              <a:gd name="connsiteX112" fmla="*/ 4944087 w 12192000"/>
              <a:gd name="connsiteY112" fmla="*/ 1823332 h 2237474"/>
              <a:gd name="connsiteX113" fmla="*/ 4907662 w 12192000"/>
              <a:gd name="connsiteY113" fmla="*/ 1816900 h 2237474"/>
              <a:gd name="connsiteX114" fmla="*/ 4882386 w 12192000"/>
              <a:gd name="connsiteY114" fmla="*/ 1809844 h 2237474"/>
              <a:gd name="connsiteX115" fmla="*/ 4811440 w 12192000"/>
              <a:gd name="connsiteY115" fmla="*/ 1804655 h 2237474"/>
              <a:gd name="connsiteX116" fmla="*/ 4691075 w 12192000"/>
              <a:gd name="connsiteY116" fmla="*/ 1801389 h 2237474"/>
              <a:gd name="connsiteX117" fmla="*/ 4611738 w 12192000"/>
              <a:gd name="connsiteY117" fmla="*/ 1776964 h 2237474"/>
              <a:gd name="connsiteX118" fmla="*/ 4560070 w 12192000"/>
              <a:gd name="connsiteY118" fmla="*/ 1785640 h 2237474"/>
              <a:gd name="connsiteX119" fmla="*/ 4536503 w 12192000"/>
              <a:gd name="connsiteY119" fmla="*/ 1785334 h 2237474"/>
              <a:gd name="connsiteX120" fmla="*/ 4513724 w 12192000"/>
              <a:gd name="connsiteY120" fmla="*/ 1791996 h 2237474"/>
              <a:gd name="connsiteX121" fmla="*/ 4459810 w 12192000"/>
              <a:gd name="connsiteY121" fmla="*/ 1797886 h 2237474"/>
              <a:gd name="connsiteX122" fmla="*/ 4379064 w 12192000"/>
              <a:gd name="connsiteY122" fmla="*/ 1817177 h 2237474"/>
              <a:gd name="connsiteX123" fmla="*/ 4319209 w 12192000"/>
              <a:gd name="connsiteY123" fmla="*/ 1834833 h 2237474"/>
              <a:gd name="connsiteX124" fmla="*/ 4290981 w 12192000"/>
              <a:gd name="connsiteY124" fmla="*/ 1839677 h 2237474"/>
              <a:gd name="connsiteX125" fmla="*/ 4285792 w 12192000"/>
              <a:gd name="connsiteY125" fmla="*/ 1836231 h 2237474"/>
              <a:gd name="connsiteX126" fmla="*/ 4238372 w 12192000"/>
              <a:gd name="connsiteY126" fmla="*/ 1851480 h 2237474"/>
              <a:gd name="connsiteX127" fmla="*/ 4232517 w 12192000"/>
              <a:gd name="connsiteY127" fmla="*/ 1852567 h 2237474"/>
              <a:gd name="connsiteX128" fmla="*/ 4191732 w 12192000"/>
              <a:gd name="connsiteY128" fmla="*/ 1857328 h 2237474"/>
              <a:gd name="connsiteX129" fmla="*/ 4065532 w 12192000"/>
              <a:gd name="connsiteY129" fmla="*/ 1855477 h 2237474"/>
              <a:gd name="connsiteX130" fmla="*/ 4028460 w 12192000"/>
              <a:gd name="connsiteY130" fmla="*/ 1855137 h 2237474"/>
              <a:gd name="connsiteX131" fmla="*/ 4002267 w 12192000"/>
              <a:gd name="connsiteY131" fmla="*/ 1852352 h 2237474"/>
              <a:gd name="connsiteX132" fmla="*/ 3931396 w 12192000"/>
              <a:gd name="connsiteY132" fmla="*/ 1858915 h 2237474"/>
              <a:gd name="connsiteX133" fmla="*/ 3812162 w 12192000"/>
              <a:gd name="connsiteY133" fmla="*/ 1875501 h 2237474"/>
              <a:gd name="connsiteX134" fmla="*/ 3729530 w 12192000"/>
              <a:gd name="connsiteY134" fmla="*/ 1864513 h 2237474"/>
              <a:gd name="connsiteX135" fmla="*/ 3680177 w 12192000"/>
              <a:gd name="connsiteY135" fmla="*/ 1881552 h 2237474"/>
              <a:gd name="connsiteX136" fmla="*/ 3567259 w 12192000"/>
              <a:gd name="connsiteY136" fmla="*/ 1893482 h 2237474"/>
              <a:gd name="connsiteX137" fmla="*/ 3405770 w 12192000"/>
              <a:gd name="connsiteY137" fmla="*/ 1904591 h 2237474"/>
              <a:gd name="connsiteX138" fmla="*/ 3280097 w 12192000"/>
              <a:gd name="connsiteY138" fmla="*/ 1919610 h 2237474"/>
              <a:gd name="connsiteX139" fmla="*/ 3123424 w 12192000"/>
              <a:gd name="connsiteY139" fmla="*/ 1952930 h 2237474"/>
              <a:gd name="connsiteX140" fmla="*/ 3009910 w 12192000"/>
              <a:gd name="connsiteY140" fmla="*/ 1957866 h 2237474"/>
              <a:gd name="connsiteX141" fmla="*/ 2995934 w 12192000"/>
              <a:gd name="connsiteY141" fmla="*/ 1967085 h 2237474"/>
              <a:gd name="connsiteX142" fmla="*/ 2980071 w 12192000"/>
              <a:gd name="connsiteY142" fmla="*/ 1972988 h 2237474"/>
              <a:gd name="connsiteX143" fmla="*/ 2978094 w 12192000"/>
              <a:gd name="connsiteY143" fmla="*/ 1972369 h 2237474"/>
              <a:gd name="connsiteX144" fmla="*/ 2942858 w 12192000"/>
              <a:gd name="connsiteY144" fmla="*/ 1981367 h 2237474"/>
              <a:gd name="connsiteX145" fmla="*/ 2875436 w 12192000"/>
              <a:gd name="connsiteY145" fmla="*/ 1996977 h 2237474"/>
              <a:gd name="connsiteX146" fmla="*/ 2874892 w 12192000"/>
              <a:gd name="connsiteY146" fmla="*/ 1996085 h 2237474"/>
              <a:gd name="connsiteX147" fmla="*/ 2864145 w 12192000"/>
              <a:gd name="connsiteY147" fmla="*/ 1994061 h 2237474"/>
              <a:gd name="connsiteX148" fmla="*/ 2843662 w 12192000"/>
              <a:gd name="connsiteY148" fmla="*/ 1992498 h 2237474"/>
              <a:gd name="connsiteX149" fmla="*/ 2796128 w 12192000"/>
              <a:gd name="connsiteY149" fmla="*/ 1976403 h 2237474"/>
              <a:gd name="connsiteX150" fmla="*/ 2756784 w 12192000"/>
              <a:gd name="connsiteY150" fmla="*/ 1985116 h 2237474"/>
              <a:gd name="connsiteX151" fmla="*/ 2748833 w 12192000"/>
              <a:gd name="connsiteY151" fmla="*/ 1986323 h 2237474"/>
              <a:gd name="connsiteX152" fmla="*/ 2748661 w 12192000"/>
              <a:gd name="connsiteY152" fmla="*/ 1986122 h 2237474"/>
              <a:gd name="connsiteX153" fmla="*/ 2740251 w 12192000"/>
              <a:gd name="connsiteY153" fmla="*/ 1986946 h 2237474"/>
              <a:gd name="connsiteX154" fmla="*/ 2718916 w 12192000"/>
              <a:gd name="connsiteY154" fmla="*/ 1990867 h 2237474"/>
              <a:gd name="connsiteX155" fmla="*/ 2713522 w 12192000"/>
              <a:gd name="connsiteY155" fmla="*/ 1990173 h 2237474"/>
              <a:gd name="connsiteX156" fmla="*/ 2680597 w 12192000"/>
              <a:gd name="connsiteY156" fmla="*/ 1984996 h 2237474"/>
              <a:gd name="connsiteX157" fmla="*/ 2578178 w 12192000"/>
              <a:gd name="connsiteY157" fmla="*/ 1990531 h 2237474"/>
              <a:gd name="connsiteX158" fmla="*/ 2476147 w 12192000"/>
              <a:gd name="connsiteY158" fmla="*/ 1998305 h 2237474"/>
              <a:gd name="connsiteX159" fmla="*/ 2373568 w 12192000"/>
              <a:gd name="connsiteY159" fmla="*/ 2003219 h 2237474"/>
              <a:gd name="connsiteX160" fmla="*/ 2321399 w 12192000"/>
              <a:gd name="connsiteY160" fmla="*/ 1989467 h 2237474"/>
              <a:gd name="connsiteX161" fmla="*/ 2315525 w 12192000"/>
              <a:gd name="connsiteY161" fmla="*/ 1989708 h 2237474"/>
              <a:gd name="connsiteX162" fmla="*/ 2300792 w 12192000"/>
              <a:gd name="connsiteY162" fmla="*/ 1994290 h 2237474"/>
              <a:gd name="connsiteX163" fmla="*/ 2295469 w 12192000"/>
              <a:gd name="connsiteY163" fmla="*/ 1996659 h 2237474"/>
              <a:gd name="connsiteX164" fmla="*/ 2287219 w 12192000"/>
              <a:gd name="connsiteY164" fmla="*/ 1998750 h 2237474"/>
              <a:gd name="connsiteX165" fmla="*/ 2286948 w 12192000"/>
              <a:gd name="connsiteY165" fmla="*/ 1998596 h 2237474"/>
              <a:gd name="connsiteX166" fmla="*/ 2243069 w 12192000"/>
              <a:gd name="connsiteY166" fmla="*/ 2015111 h 2237474"/>
              <a:gd name="connsiteX167" fmla="*/ 2186609 w 12192000"/>
              <a:gd name="connsiteY167" fmla="*/ 2008263 h 2237474"/>
              <a:gd name="connsiteX168" fmla="*/ 2164831 w 12192000"/>
              <a:gd name="connsiteY168" fmla="*/ 2010143 h 2237474"/>
              <a:gd name="connsiteX169" fmla="*/ 2152836 w 12192000"/>
              <a:gd name="connsiteY169" fmla="*/ 2010048 h 2237474"/>
              <a:gd name="connsiteX170" fmla="*/ 2117102 w 12192000"/>
              <a:gd name="connsiteY170" fmla="*/ 2023004 h 2237474"/>
              <a:gd name="connsiteX171" fmla="*/ 2111935 w 12192000"/>
              <a:gd name="connsiteY171" fmla="*/ 2023163 h 2237474"/>
              <a:gd name="connsiteX172" fmla="*/ 2089991 w 12192000"/>
              <a:gd name="connsiteY172" fmla="*/ 2034193 h 2237474"/>
              <a:gd name="connsiteX173" fmla="*/ 2058061 w 12192000"/>
              <a:gd name="connsiteY173" fmla="*/ 2047942 h 2237474"/>
              <a:gd name="connsiteX174" fmla="*/ 2055737 w 12192000"/>
              <a:gd name="connsiteY174" fmla="*/ 2047704 h 2237474"/>
              <a:gd name="connsiteX175" fmla="*/ 2042244 w 12192000"/>
              <a:gd name="connsiteY175" fmla="*/ 2055560 h 2237474"/>
              <a:gd name="connsiteX176" fmla="*/ 1976224 w 12192000"/>
              <a:gd name="connsiteY176" fmla="*/ 2074257 h 2237474"/>
              <a:gd name="connsiteX177" fmla="*/ 1877728 w 12192000"/>
              <a:gd name="connsiteY177" fmla="*/ 2101004 h 2237474"/>
              <a:gd name="connsiteX178" fmla="*/ 1759056 w 12192000"/>
              <a:gd name="connsiteY178" fmla="*/ 2125608 h 2237474"/>
              <a:gd name="connsiteX179" fmla="*/ 1637948 w 12192000"/>
              <a:gd name="connsiteY179" fmla="*/ 2172597 h 2237474"/>
              <a:gd name="connsiteX180" fmla="*/ 1434549 w 12192000"/>
              <a:gd name="connsiteY180" fmla="*/ 2234522 h 2237474"/>
              <a:gd name="connsiteX181" fmla="*/ 1398481 w 12192000"/>
              <a:gd name="connsiteY181" fmla="*/ 2237074 h 2237474"/>
              <a:gd name="connsiteX182" fmla="*/ 1398407 w 12192000"/>
              <a:gd name="connsiteY182" fmla="*/ 2237095 h 2237474"/>
              <a:gd name="connsiteX183" fmla="*/ 1370962 w 12192000"/>
              <a:gd name="connsiteY183" fmla="*/ 2237474 h 2237474"/>
              <a:gd name="connsiteX184" fmla="*/ 1356367 w 12192000"/>
              <a:gd name="connsiteY184" fmla="*/ 2235089 h 2237474"/>
              <a:gd name="connsiteX185" fmla="*/ 1324828 w 12192000"/>
              <a:gd name="connsiteY185" fmla="*/ 2231968 h 2237474"/>
              <a:gd name="connsiteX186" fmla="*/ 1297744 w 12192000"/>
              <a:gd name="connsiteY186" fmla="*/ 2235849 h 2237474"/>
              <a:gd name="connsiteX187" fmla="*/ 1286236 w 12192000"/>
              <a:gd name="connsiteY187" fmla="*/ 2233135 h 2237474"/>
              <a:gd name="connsiteX188" fmla="*/ 1283504 w 12192000"/>
              <a:gd name="connsiteY188" fmla="*/ 2233797 h 2237474"/>
              <a:gd name="connsiteX189" fmla="*/ 1279765 w 12192000"/>
              <a:gd name="connsiteY189" fmla="*/ 2229639 h 2237474"/>
              <a:gd name="connsiteX190" fmla="*/ 1195347 w 12192000"/>
              <a:gd name="connsiteY190" fmla="*/ 2212354 h 2237474"/>
              <a:gd name="connsiteX191" fmla="*/ 970251 w 12192000"/>
              <a:gd name="connsiteY191" fmla="*/ 2221029 h 2237474"/>
              <a:gd name="connsiteX192" fmla="*/ 812914 w 12192000"/>
              <a:gd name="connsiteY192" fmla="*/ 2202752 h 2237474"/>
              <a:gd name="connsiteX193" fmla="*/ 800195 w 12192000"/>
              <a:gd name="connsiteY193" fmla="*/ 2209407 h 2237474"/>
              <a:gd name="connsiteX194" fmla="*/ 784978 w 12192000"/>
              <a:gd name="connsiteY194" fmla="*/ 2212360 h 2237474"/>
              <a:gd name="connsiteX195" fmla="*/ 681987 w 12192000"/>
              <a:gd name="connsiteY195" fmla="*/ 2216757 h 2237474"/>
              <a:gd name="connsiteX196" fmla="*/ 669923 w 12192000"/>
              <a:gd name="connsiteY196" fmla="*/ 2211682 h 2237474"/>
              <a:gd name="connsiteX197" fmla="*/ 648680 w 12192000"/>
              <a:gd name="connsiteY197" fmla="*/ 2206229 h 2237474"/>
              <a:gd name="connsiteX198" fmla="*/ 597225 w 12192000"/>
              <a:gd name="connsiteY198" fmla="*/ 2180999 h 2237474"/>
              <a:gd name="connsiteX199" fmla="*/ 558449 w 12192000"/>
              <a:gd name="connsiteY199" fmla="*/ 2182346 h 2237474"/>
              <a:gd name="connsiteX200" fmla="*/ 550517 w 12192000"/>
              <a:gd name="connsiteY200" fmla="*/ 2182060 h 2237474"/>
              <a:gd name="connsiteX201" fmla="*/ 550309 w 12192000"/>
              <a:gd name="connsiteY201" fmla="*/ 2181825 h 2237474"/>
              <a:gd name="connsiteX202" fmla="*/ 541836 w 12192000"/>
              <a:gd name="connsiteY202" fmla="*/ 2181063 h 2237474"/>
              <a:gd name="connsiteX203" fmla="*/ 536057 w 12192000"/>
              <a:gd name="connsiteY203" fmla="*/ 2181537 h 2237474"/>
              <a:gd name="connsiteX204" fmla="*/ 520671 w 12192000"/>
              <a:gd name="connsiteY204" fmla="*/ 2180980 h 2237474"/>
              <a:gd name="connsiteX205" fmla="*/ 515024 w 12192000"/>
              <a:gd name="connsiteY205" fmla="*/ 2179258 h 2237474"/>
              <a:gd name="connsiteX206" fmla="*/ 512278 w 12192000"/>
              <a:gd name="connsiteY206" fmla="*/ 2176369 h 2237474"/>
              <a:gd name="connsiteX207" fmla="*/ 480419 w 12192000"/>
              <a:gd name="connsiteY207" fmla="*/ 2167807 h 2237474"/>
              <a:gd name="connsiteX208" fmla="*/ 413835 w 12192000"/>
              <a:gd name="connsiteY208" fmla="*/ 2156783 h 2237474"/>
              <a:gd name="connsiteX209" fmla="*/ 376513 w 12192000"/>
              <a:gd name="connsiteY209" fmla="*/ 2154014 h 2237474"/>
              <a:gd name="connsiteX210" fmla="*/ 273386 w 12192000"/>
              <a:gd name="connsiteY210" fmla="*/ 2142551 h 2237474"/>
              <a:gd name="connsiteX211" fmla="*/ 169207 w 12192000"/>
              <a:gd name="connsiteY211" fmla="*/ 2128100 h 2237474"/>
              <a:gd name="connsiteX212" fmla="*/ 93149 w 12192000"/>
              <a:gd name="connsiteY212" fmla="*/ 2105324 h 2237474"/>
              <a:gd name="connsiteX213" fmla="*/ 88109 w 12192000"/>
              <a:gd name="connsiteY213" fmla="*/ 2106704 h 2237474"/>
              <a:gd name="connsiteX214" fmla="*/ 80022 w 12192000"/>
              <a:gd name="connsiteY214" fmla="*/ 2107254 h 2237474"/>
              <a:gd name="connsiteX215" fmla="*/ 79717 w 12192000"/>
              <a:gd name="connsiteY215" fmla="*/ 2107046 h 2237474"/>
              <a:gd name="connsiteX216" fmla="*/ 72352 w 12192000"/>
              <a:gd name="connsiteY216" fmla="*/ 2107991 h 2237474"/>
              <a:gd name="connsiteX217" fmla="*/ 37645 w 12192000"/>
              <a:gd name="connsiteY217" fmla="*/ 2115401 h 2237474"/>
              <a:gd name="connsiteX218" fmla="*/ 4572 w 12192000"/>
              <a:gd name="connsiteY218" fmla="*/ 2111091 h 2237474"/>
              <a:gd name="connsiteX219" fmla="*/ 0 w 12192000"/>
              <a:gd name="connsiteY219" fmla="*/ 2110468 h 2237474"/>
              <a:gd name="connsiteX220" fmla="*/ 0 w 12192000"/>
              <a:gd name="connsiteY22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00499 w 12192000"/>
              <a:gd name="connsiteY34" fmla="*/ 954680 h 2237474"/>
              <a:gd name="connsiteX35" fmla="*/ 9428195 w 12192000"/>
              <a:gd name="connsiteY35" fmla="*/ 986225 h 2237474"/>
              <a:gd name="connsiteX36" fmla="*/ 9410017 w 12192000"/>
              <a:gd name="connsiteY36" fmla="*/ 993931 h 2237474"/>
              <a:gd name="connsiteX37" fmla="*/ 9392919 w 12192000"/>
              <a:gd name="connsiteY37" fmla="*/ 994656 h 2237474"/>
              <a:gd name="connsiteX38" fmla="*/ 9278619 w 12192000"/>
              <a:gd name="connsiteY38" fmla="*/ 1011878 h 2237474"/>
              <a:gd name="connsiteX39" fmla="*/ 9268019 w 12192000"/>
              <a:gd name="connsiteY39" fmla="*/ 1007442 h 2237474"/>
              <a:gd name="connsiteX40" fmla="*/ 9234662 w 12192000"/>
              <a:gd name="connsiteY40" fmla="*/ 1023056 h 2237474"/>
              <a:gd name="connsiteX41" fmla="*/ 9181033 w 12192000"/>
              <a:gd name="connsiteY41" fmla="*/ 1037921 h 2237474"/>
              <a:gd name="connsiteX42" fmla="*/ 9155969 w 12192000"/>
              <a:gd name="connsiteY42" fmla="*/ 1046804 h 2237474"/>
              <a:gd name="connsiteX43" fmla="*/ 9133985 w 12192000"/>
              <a:gd name="connsiteY43" fmla="*/ 1046450 h 2237474"/>
              <a:gd name="connsiteX44" fmla="*/ 9012987 w 12192000"/>
              <a:gd name="connsiteY44" fmla="*/ 1061986 h 2237474"/>
              <a:gd name="connsiteX45" fmla="*/ 8968445 w 12192000"/>
              <a:gd name="connsiteY45" fmla="*/ 1052169 h 2237474"/>
              <a:gd name="connsiteX46" fmla="*/ 8958984 w 12192000"/>
              <a:gd name="connsiteY46" fmla="*/ 1057212 h 2237474"/>
              <a:gd name="connsiteX47" fmla="*/ 8886001 w 12192000"/>
              <a:gd name="connsiteY47" fmla="*/ 1067468 h 2237474"/>
              <a:gd name="connsiteX48" fmla="*/ 8838610 w 12192000"/>
              <a:gd name="connsiteY48" fmla="*/ 1075091 h 2237474"/>
              <a:gd name="connsiteX49" fmla="*/ 8750383 w 12192000"/>
              <a:gd name="connsiteY49" fmla="*/ 1097387 h 2237474"/>
              <a:gd name="connsiteX50" fmla="*/ 8697365 w 12192000"/>
              <a:gd name="connsiteY50" fmla="*/ 1105869 h 2237474"/>
              <a:gd name="connsiteX51" fmla="*/ 8665605 w 12192000"/>
              <a:gd name="connsiteY51" fmla="*/ 1110791 h 2237474"/>
              <a:gd name="connsiteX52" fmla="*/ 8584946 w 12192000"/>
              <a:gd name="connsiteY52" fmla="*/ 1135226 h 2237474"/>
              <a:gd name="connsiteX53" fmla="*/ 8460755 w 12192000"/>
              <a:gd name="connsiteY53" fmla="*/ 1203427 h 2237474"/>
              <a:gd name="connsiteX54" fmla="*/ 8419755 w 12192000"/>
              <a:gd name="connsiteY54" fmla="*/ 1216260 h 2237474"/>
              <a:gd name="connsiteX55" fmla="*/ 8411626 w 12192000"/>
              <a:gd name="connsiteY55" fmla="*/ 1214397 h 2237474"/>
              <a:gd name="connsiteX56" fmla="*/ 8363469 w 12192000"/>
              <a:gd name="connsiteY56" fmla="*/ 1246658 h 2237474"/>
              <a:gd name="connsiteX57" fmla="*/ 8275497 w 12192000"/>
              <a:gd name="connsiteY57" fmla="*/ 1264396 h 2237474"/>
              <a:gd name="connsiteX58" fmla="*/ 8206287 w 12192000"/>
              <a:gd name="connsiteY58" fmla="*/ 1273060 h 2237474"/>
              <a:gd name="connsiteX59" fmla="*/ 8168705 w 12192000"/>
              <a:gd name="connsiteY59" fmla="*/ 1279956 h 2237474"/>
              <a:gd name="connsiteX60" fmla="*/ 8139997 w 12192000"/>
              <a:gd name="connsiteY60" fmla="*/ 1282713 h 2237474"/>
              <a:gd name="connsiteX61" fmla="*/ 8074238 w 12192000"/>
              <a:gd name="connsiteY61" fmla="*/ 1301895 h 2237474"/>
              <a:gd name="connsiteX62" fmla="*/ 7968292 w 12192000"/>
              <a:gd name="connsiteY62" fmla="*/ 1338779 h 2237474"/>
              <a:gd name="connsiteX63" fmla="*/ 7945122 w 12192000"/>
              <a:gd name="connsiteY63" fmla="*/ 1345477 h 2237474"/>
              <a:gd name="connsiteX64" fmla="*/ 7902328 w 12192000"/>
              <a:gd name="connsiteY64" fmla="*/ 1345865 h 2237474"/>
              <a:gd name="connsiteX65" fmla="*/ 7875879 w 12192000"/>
              <a:gd name="connsiteY65" fmla="*/ 1345646 h 2237474"/>
              <a:gd name="connsiteX66" fmla="*/ 7840612 w 12192000"/>
              <a:gd name="connsiteY66" fmla="*/ 1369373 h 2237474"/>
              <a:gd name="connsiteX67" fmla="*/ 7786819 w 12192000"/>
              <a:gd name="connsiteY67" fmla="*/ 1378970 h 2237474"/>
              <a:gd name="connsiteX68" fmla="*/ 7548172 w 12192000"/>
              <a:gd name="connsiteY68" fmla="*/ 1417460 h 2237474"/>
              <a:gd name="connsiteX69" fmla="*/ 7483437 w 12192000"/>
              <a:gd name="connsiteY69" fmla="*/ 1478152 h 2237474"/>
              <a:gd name="connsiteX70" fmla="*/ 7377870 w 12192000"/>
              <a:gd name="connsiteY70" fmla="*/ 1523319 h 2237474"/>
              <a:gd name="connsiteX71" fmla="*/ 7230737 w 12192000"/>
              <a:gd name="connsiteY71" fmla="*/ 1562633 h 2237474"/>
              <a:gd name="connsiteX72" fmla="*/ 7224458 w 12192000"/>
              <a:gd name="connsiteY72" fmla="*/ 1573008 h 2237474"/>
              <a:gd name="connsiteX73" fmla="*/ 7213486 w 12192000"/>
              <a:gd name="connsiteY73" fmla="*/ 1580987 h 2237474"/>
              <a:gd name="connsiteX74" fmla="*/ 7183121 w 12192000"/>
              <a:gd name="connsiteY74" fmla="*/ 1595162 h 2237474"/>
              <a:gd name="connsiteX75" fmla="*/ 7164601 w 12192000"/>
              <a:gd name="connsiteY75" fmla="*/ 1606490 h 2237474"/>
              <a:gd name="connsiteX76" fmla="*/ 7114651 w 12192000"/>
              <a:gd name="connsiteY76" fmla="*/ 1620959 h 2237474"/>
              <a:gd name="connsiteX77" fmla="*/ 7092727 w 12192000"/>
              <a:gd name="connsiteY77" fmla="*/ 1623628 h 2237474"/>
              <a:gd name="connsiteX78" fmla="*/ 7031309 w 12192000"/>
              <a:gd name="connsiteY78" fmla="*/ 1619451 h 2237474"/>
              <a:gd name="connsiteX79" fmla="*/ 6999084 w 12192000"/>
              <a:gd name="connsiteY79" fmla="*/ 1634317 h 2237474"/>
              <a:gd name="connsiteX80" fmla="*/ 6992107 w 12192000"/>
              <a:gd name="connsiteY80" fmla="*/ 1636860 h 2237474"/>
              <a:gd name="connsiteX81" fmla="*/ 6991765 w 12192000"/>
              <a:gd name="connsiteY81" fmla="*/ 1636725 h 2237474"/>
              <a:gd name="connsiteX82" fmla="*/ 6900177 w 12192000"/>
              <a:gd name="connsiteY82" fmla="*/ 1636016 h 2237474"/>
              <a:gd name="connsiteX83" fmla="*/ 6795372 w 12192000"/>
              <a:gd name="connsiteY83" fmla="*/ 1644845 h 2237474"/>
              <a:gd name="connsiteX84" fmla="*/ 6692251 w 12192000"/>
              <a:gd name="connsiteY84" fmla="*/ 1656357 h 2237474"/>
              <a:gd name="connsiteX85" fmla="*/ 6655235 w 12192000"/>
              <a:gd name="connsiteY85" fmla="*/ 1661869 h 2237474"/>
              <a:gd name="connsiteX86" fmla="*/ 6587857 w 12192000"/>
              <a:gd name="connsiteY86" fmla="*/ 1665769 h 2237474"/>
              <a:gd name="connsiteX87" fmla="*/ 6554894 w 12192000"/>
              <a:gd name="connsiteY87" fmla="*/ 1664428 h 2237474"/>
              <a:gd name="connsiteX88" fmla="*/ 6516595 w 12192000"/>
              <a:gd name="connsiteY88" fmla="*/ 1667475 h 2237474"/>
              <a:gd name="connsiteX89" fmla="*/ 6508541 w 12192000"/>
              <a:gd name="connsiteY89" fmla="*/ 1668757 h 2237474"/>
              <a:gd name="connsiteX90" fmla="*/ 6471012 w 12192000"/>
              <a:gd name="connsiteY90" fmla="*/ 1678604 h 2237474"/>
              <a:gd name="connsiteX91" fmla="*/ 6415265 w 12192000"/>
              <a:gd name="connsiteY91" fmla="*/ 1665317 h 2237474"/>
              <a:gd name="connsiteX92" fmla="*/ 6364035 w 12192000"/>
              <a:gd name="connsiteY92" fmla="*/ 1667683 h 2237474"/>
              <a:gd name="connsiteX93" fmla="*/ 6280959 w 12192000"/>
              <a:gd name="connsiteY93" fmla="*/ 1689329 h 2237474"/>
              <a:gd name="connsiteX94" fmla="*/ 6243319 w 12192000"/>
              <a:gd name="connsiteY94" fmla="*/ 1695560 h 2237474"/>
              <a:gd name="connsiteX95" fmla="*/ 6098321 w 12192000"/>
              <a:gd name="connsiteY95" fmla="*/ 1721646 h 2237474"/>
              <a:gd name="connsiteX96" fmla="*/ 5880652 w 12192000"/>
              <a:gd name="connsiteY96" fmla="*/ 1779643 h 2237474"/>
              <a:gd name="connsiteX97" fmla="*/ 5785959 w 12192000"/>
              <a:gd name="connsiteY97" fmla="*/ 1775307 h 2237474"/>
              <a:gd name="connsiteX98" fmla="*/ 5643534 w 12192000"/>
              <a:gd name="connsiteY98" fmla="*/ 1802919 h 2237474"/>
              <a:gd name="connsiteX99" fmla="*/ 5518799 w 12192000"/>
              <a:gd name="connsiteY99" fmla="*/ 1818312 h 2237474"/>
              <a:gd name="connsiteX100" fmla="*/ 5505014 w 12192000"/>
              <a:gd name="connsiteY100" fmla="*/ 1819259 h 2237474"/>
              <a:gd name="connsiteX101" fmla="*/ 5453307 w 12192000"/>
              <a:gd name="connsiteY101" fmla="*/ 1815450 h 2237474"/>
              <a:gd name="connsiteX102" fmla="*/ 5364192 w 12192000"/>
              <a:gd name="connsiteY102" fmla="*/ 1826074 h 2237474"/>
              <a:gd name="connsiteX103" fmla="*/ 5350380 w 12192000"/>
              <a:gd name="connsiteY103" fmla="*/ 1830891 h 2237474"/>
              <a:gd name="connsiteX104" fmla="*/ 5259633 w 12192000"/>
              <a:gd name="connsiteY104" fmla="*/ 1837160 h 2237474"/>
              <a:gd name="connsiteX105" fmla="*/ 5197513 w 12192000"/>
              <a:gd name="connsiteY105" fmla="*/ 1844718 h 2237474"/>
              <a:gd name="connsiteX106" fmla="*/ 5168852 w 12192000"/>
              <a:gd name="connsiteY106" fmla="*/ 1844846 h 2237474"/>
              <a:gd name="connsiteX107" fmla="*/ 5114927 w 12192000"/>
              <a:gd name="connsiteY107" fmla="*/ 1847827 h 2237474"/>
              <a:gd name="connsiteX108" fmla="*/ 5108970 w 12192000"/>
              <a:gd name="connsiteY108" fmla="*/ 1847935 h 2237474"/>
              <a:gd name="connsiteX109" fmla="*/ 5067961 w 12192000"/>
              <a:gd name="connsiteY109" fmla="*/ 1845917 h 2237474"/>
              <a:gd name="connsiteX110" fmla="*/ 5007075 w 12192000"/>
              <a:gd name="connsiteY110" fmla="*/ 1838626 h 2237474"/>
              <a:gd name="connsiteX111" fmla="*/ 4944087 w 12192000"/>
              <a:gd name="connsiteY111" fmla="*/ 1823332 h 2237474"/>
              <a:gd name="connsiteX112" fmla="*/ 4907662 w 12192000"/>
              <a:gd name="connsiteY112" fmla="*/ 1816900 h 2237474"/>
              <a:gd name="connsiteX113" fmla="*/ 4882386 w 12192000"/>
              <a:gd name="connsiteY113" fmla="*/ 1809844 h 2237474"/>
              <a:gd name="connsiteX114" fmla="*/ 4811440 w 12192000"/>
              <a:gd name="connsiteY114" fmla="*/ 1804655 h 2237474"/>
              <a:gd name="connsiteX115" fmla="*/ 4691075 w 12192000"/>
              <a:gd name="connsiteY115" fmla="*/ 1801389 h 2237474"/>
              <a:gd name="connsiteX116" fmla="*/ 4611738 w 12192000"/>
              <a:gd name="connsiteY116" fmla="*/ 1776964 h 2237474"/>
              <a:gd name="connsiteX117" fmla="*/ 4560070 w 12192000"/>
              <a:gd name="connsiteY117" fmla="*/ 1785640 h 2237474"/>
              <a:gd name="connsiteX118" fmla="*/ 4536503 w 12192000"/>
              <a:gd name="connsiteY118" fmla="*/ 1785334 h 2237474"/>
              <a:gd name="connsiteX119" fmla="*/ 4513724 w 12192000"/>
              <a:gd name="connsiteY119" fmla="*/ 1791996 h 2237474"/>
              <a:gd name="connsiteX120" fmla="*/ 4459810 w 12192000"/>
              <a:gd name="connsiteY120" fmla="*/ 1797886 h 2237474"/>
              <a:gd name="connsiteX121" fmla="*/ 4379064 w 12192000"/>
              <a:gd name="connsiteY121" fmla="*/ 1817177 h 2237474"/>
              <a:gd name="connsiteX122" fmla="*/ 4319209 w 12192000"/>
              <a:gd name="connsiteY122" fmla="*/ 1834833 h 2237474"/>
              <a:gd name="connsiteX123" fmla="*/ 4290981 w 12192000"/>
              <a:gd name="connsiteY123" fmla="*/ 1839677 h 2237474"/>
              <a:gd name="connsiteX124" fmla="*/ 4285792 w 12192000"/>
              <a:gd name="connsiteY124" fmla="*/ 1836231 h 2237474"/>
              <a:gd name="connsiteX125" fmla="*/ 4238372 w 12192000"/>
              <a:gd name="connsiteY125" fmla="*/ 1851480 h 2237474"/>
              <a:gd name="connsiteX126" fmla="*/ 4232517 w 12192000"/>
              <a:gd name="connsiteY126" fmla="*/ 1852567 h 2237474"/>
              <a:gd name="connsiteX127" fmla="*/ 4191732 w 12192000"/>
              <a:gd name="connsiteY127" fmla="*/ 1857328 h 2237474"/>
              <a:gd name="connsiteX128" fmla="*/ 4065532 w 12192000"/>
              <a:gd name="connsiteY128" fmla="*/ 1855477 h 2237474"/>
              <a:gd name="connsiteX129" fmla="*/ 4028460 w 12192000"/>
              <a:gd name="connsiteY129" fmla="*/ 1855137 h 2237474"/>
              <a:gd name="connsiteX130" fmla="*/ 4002267 w 12192000"/>
              <a:gd name="connsiteY130" fmla="*/ 1852352 h 2237474"/>
              <a:gd name="connsiteX131" fmla="*/ 3931396 w 12192000"/>
              <a:gd name="connsiteY131" fmla="*/ 1858915 h 2237474"/>
              <a:gd name="connsiteX132" fmla="*/ 3812162 w 12192000"/>
              <a:gd name="connsiteY132" fmla="*/ 1875501 h 2237474"/>
              <a:gd name="connsiteX133" fmla="*/ 3729530 w 12192000"/>
              <a:gd name="connsiteY133" fmla="*/ 1864513 h 2237474"/>
              <a:gd name="connsiteX134" fmla="*/ 3680177 w 12192000"/>
              <a:gd name="connsiteY134" fmla="*/ 1881552 h 2237474"/>
              <a:gd name="connsiteX135" fmla="*/ 3567259 w 12192000"/>
              <a:gd name="connsiteY135" fmla="*/ 1893482 h 2237474"/>
              <a:gd name="connsiteX136" fmla="*/ 3405770 w 12192000"/>
              <a:gd name="connsiteY136" fmla="*/ 1904591 h 2237474"/>
              <a:gd name="connsiteX137" fmla="*/ 3280097 w 12192000"/>
              <a:gd name="connsiteY137" fmla="*/ 1919610 h 2237474"/>
              <a:gd name="connsiteX138" fmla="*/ 3123424 w 12192000"/>
              <a:gd name="connsiteY138" fmla="*/ 1952930 h 2237474"/>
              <a:gd name="connsiteX139" fmla="*/ 3009910 w 12192000"/>
              <a:gd name="connsiteY139" fmla="*/ 1957866 h 2237474"/>
              <a:gd name="connsiteX140" fmla="*/ 2995934 w 12192000"/>
              <a:gd name="connsiteY140" fmla="*/ 1967085 h 2237474"/>
              <a:gd name="connsiteX141" fmla="*/ 2980071 w 12192000"/>
              <a:gd name="connsiteY141" fmla="*/ 1972988 h 2237474"/>
              <a:gd name="connsiteX142" fmla="*/ 2978094 w 12192000"/>
              <a:gd name="connsiteY142" fmla="*/ 1972369 h 2237474"/>
              <a:gd name="connsiteX143" fmla="*/ 2942858 w 12192000"/>
              <a:gd name="connsiteY143" fmla="*/ 1981367 h 2237474"/>
              <a:gd name="connsiteX144" fmla="*/ 2875436 w 12192000"/>
              <a:gd name="connsiteY144" fmla="*/ 1996977 h 2237474"/>
              <a:gd name="connsiteX145" fmla="*/ 2874892 w 12192000"/>
              <a:gd name="connsiteY145" fmla="*/ 1996085 h 2237474"/>
              <a:gd name="connsiteX146" fmla="*/ 2864145 w 12192000"/>
              <a:gd name="connsiteY146" fmla="*/ 1994061 h 2237474"/>
              <a:gd name="connsiteX147" fmla="*/ 2843662 w 12192000"/>
              <a:gd name="connsiteY147" fmla="*/ 1992498 h 2237474"/>
              <a:gd name="connsiteX148" fmla="*/ 2796128 w 12192000"/>
              <a:gd name="connsiteY148" fmla="*/ 1976403 h 2237474"/>
              <a:gd name="connsiteX149" fmla="*/ 2756784 w 12192000"/>
              <a:gd name="connsiteY149" fmla="*/ 1985116 h 2237474"/>
              <a:gd name="connsiteX150" fmla="*/ 2748833 w 12192000"/>
              <a:gd name="connsiteY150" fmla="*/ 1986323 h 2237474"/>
              <a:gd name="connsiteX151" fmla="*/ 2748661 w 12192000"/>
              <a:gd name="connsiteY151" fmla="*/ 1986122 h 2237474"/>
              <a:gd name="connsiteX152" fmla="*/ 2740251 w 12192000"/>
              <a:gd name="connsiteY152" fmla="*/ 1986946 h 2237474"/>
              <a:gd name="connsiteX153" fmla="*/ 2718916 w 12192000"/>
              <a:gd name="connsiteY153" fmla="*/ 1990867 h 2237474"/>
              <a:gd name="connsiteX154" fmla="*/ 2713522 w 12192000"/>
              <a:gd name="connsiteY154" fmla="*/ 1990173 h 2237474"/>
              <a:gd name="connsiteX155" fmla="*/ 2680597 w 12192000"/>
              <a:gd name="connsiteY155" fmla="*/ 1984996 h 2237474"/>
              <a:gd name="connsiteX156" fmla="*/ 2578178 w 12192000"/>
              <a:gd name="connsiteY156" fmla="*/ 1990531 h 2237474"/>
              <a:gd name="connsiteX157" fmla="*/ 2476147 w 12192000"/>
              <a:gd name="connsiteY157" fmla="*/ 1998305 h 2237474"/>
              <a:gd name="connsiteX158" fmla="*/ 2373568 w 12192000"/>
              <a:gd name="connsiteY158" fmla="*/ 2003219 h 2237474"/>
              <a:gd name="connsiteX159" fmla="*/ 2321399 w 12192000"/>
              <a:gd name="connsiteY159" fmla="*/ 1989467 h 2237474"/>
              <a:gd name="connsiteX160" fmla="*/ 2315525 w 12192000"/>
              <a:gd name="connsiteY160" fmla="*/ 1989708 h 2237474"/>
              <a:gd name="connsiteX161" fmla="*/ 2300792 w 12192000"/>
              <a:gd name="connsiteY161" fmla="*/ 1994290 h 2237474"/>
              <a:gd name="connsiteX162" fmla="*/ 2295469 w 12192000"/>
              <a:gd name="connsiteY162" fmla="*/ 1996659 h 2237474"/>
              <a:gd name="connsiteX163" fmla="*/ 2287219 w 12192000"/>
              <a:gd name="connsiteY163" fmla="*/ 1998750 h 2237474"/>
              <a:gd name="connsiteX164" fmla="*/ 2286948 w 12192000"/>
              <a:gd name="connsiteY164" fmla="*/ 1998596 h 2237474"/>
              <a:gd name="connsiteX165" fmla="*/ 2243069 w 12192000"/>
              <a:gd name="connsiteY165" fmla="*/ 2015111 h 2237474"/>
              <a:gd name="connsiteX166" fmla="*/ 2186609 w 12192000"/>
              <a:gd name="connsiteY166" fmla="*/ 2008263 h 2237474"/>
              <a:gd name="connsiteX167" fmla="*/ 2164831 w 12192000"/>
              <a:gd name="connsiteY167" fmla="*/ 2010143 h 2237474"/>
              <a:gd name="connsiteX168" fmla="*/ 2152836 w 12192000"/>
              <a:gd name="connsiteY168" fmla="*/ 2010048 h 2237474"/>
              <a:gd name="connsiteX169" fmla="*/ 2117102 w 12192000"/>
              <a:gd name="connsiteY169" fmla="*/ 2023004 h 2237474"/>
              <a:gd name="connsiteX170" fmla="*/ 2111935 w 12192000"/>
              <a:gd name="connsiteY170" fmla="*/ 2023163 h 2237474"/>
              <a:gd name="connsiteX171" fmla="*/ 2089991 w 12192000"/>
              <a:gd name="connsiteY171" fmla="*/ 2034193 h 2237474"/>
              <a:gd name="connsiteX172" fmla="*/ 2058061 w 12192000"/>
              <a:gd name="connsiteY172" fmla="*/ 2047942 h 2237474"/>
              <a:gd name="connsiteX173" fmla="*/ 2055737 w 12192000"/>
              <a:gd name="connsiteY173" fmla="*/ 2047704 h 2237474"/>
              <a:gd name="connsiteX174" fmla="*/ 2042244 w 12192000"/>
              <a:gd name="connsiteY174" fmla="*/ 2055560 h 2237474"/>
              <a:gd name="connsiteX175" fmla="*/ 1976224 w 12192000"/>
              <a:gd name="connsiteY175" fmla="*/ 2074257 h 2237474"/>
              <a:gd name="connsiteX176" fmla="*/ 1877728 w 12192000"/>
              <a:gd name="connsiteY176" fmla="*/ 2101004 h 2237474"/>
              <a:gd name="connsiteX177" fmla="*/ 1759056 w 12192000"/>
              <a:gd name="connsiteY177" fmla="*/ 2125608 h 2237474"/>
              <a:gd name="connsiteX178" fmla="*/ 1637948 w 12192000"/>
              <a:gd name="connsiteY178" fmla="*/ 2172597 h 2237474"/>
              <a:gd name="connsiteX179" fmla="*/ 1434549 w 12192000"/>
              <a:gd name="connsiteY179" fmla="*/ 2234522 h 2237474"/>
              <a:gd name="connsiteX180" fmla="*/ 1398481 w 12192000"/>
              <a:gd name="connsiteY180" fmla="*/ 2237074 h 2237474"/>
              <a:gd name="connsiteX181" fmla="*/ 1398407 w 12192000"/>
              <a:gd name="connsiteY181" fmla="*/ 2237095 h 2237474"/>
              <a:gd name="connsiteX182" fmla="*/ 1370962 w 12192000"/>
              <a:gd name="connsiteY182" fmla="*/ 2237474 h 2237474"/>
              <a:gd name="connsiteX183" fmla="*/ 1356367 w 12192000"/>
              <a:gd name="connsiteY183" fmla="*/ 2235089 h 2237474"/>
              <a:gd name="connsiteX184" fmla="*/ 1324828 w 12192000"/>
              <a:gd name="connsiteY184" fmla="*/ 2231968 h 2237474"/>
              <a:gd name="connsiteX185" fmla="*/ 1297744 w 12192000"/>
              <a:gd name="connsiteY185" fmla="*/ 2235849 h 2237474"/>
              <a:gd name="connsiteX186" fmla="*/ 1286236 w 12192000"/>
              <a:gd name="connsiteY186" fmla="*/ 2233135 h 2237474"/>
              <a:gd name="connsiteX187" fmla="*/ 1283504 w 12192000"/>
              <a:gd name="connsiteY187" fmla="*/ 2233797 h 2237474"/>
              <a:gd name="connsiteX188" fmla="*/ 1279765 w 12192000"/>
              <a:gd name="connsiteY188" fmla="*/ 2229639 h 2237474"/>
              <a:gd name="connsiteX189" fmla="*/ 1195347 w 12192000"/>
              <a:gd name="connsiteY189" fmla="*/ 2212354 h 2237474"/>
              <a:gd name="connsiteX190" fmla="*/ 970251 w 12192000"/>
              <a:gd name="connsiteY190" fmla="*/ 2221029 h 2237474"/>
              <a:gd name="connsiteX191" fmla="*/ 812914 w 12192000"/>
              <a:gd name="connsiteY191" fmla="*/ 2202752 h 2237474"/>
              <a:gd name="connsiteX192" fmla="*/ 800195 w 12192000"/>
              <a:gd name="connsiteY192" fmla="*/ 2209407 h 2237474"/>
              <a:gd name="connsiteX193" fmla="*/ 784978 w 12192000"/>
              <a:gd name="connsiteY193" fmla="*/ 2212360 h 2237474"/>
              <a:gd name="connsiteX194" fmla="*/ 681987 w 12192000"/>
              <a:gd name="connsiteY194" fmla="*/ 2216757 h 2237474"/>
              <a:gd name="connsiteX195" fmla="*/ 669923 w 12192000"/>
              <a:gd name="connsiteY195" fmla="*/ 2211682 h 2237474"/>
              <a:gd name="connsiteX196" fmla="*/ 648680 w 12192000"/>
              <a:gd name="connsiteY196" fmla="*/ 2206229 h 2237474"/>
              <a:gd name="connsiteX197" fmla="*/ 597225 w 12192000"/>
              <a:gd name="connsiteY197" fmla="*/ 2180999 h 2237474"/>
              <a:gd name="connsiteX198" fmla="*/ 558449 w 12192000"/>
              <a:gd name="connsiteY198" fmla="*/ 2182346 h 2237474"/>
              <a:gd name="connsiteX199" fmla="*/ 550517 w 12192000"/>
              <a:gd name="connsiteY199" fmla="*/ 2182060 h 2237474"/>
              <a:gd name="connsiteX200" fmla="*/ 550309 w 12192000"/>
              <a:gd name="connsiteY200" fmla="*/ 2181825 h 2237474"/>
              <a:gd name="connsiteX201" fmla="*/ 541836 w 12192000"/>
              <a:gd name="connsiteY201" fmla="*/ 2181063 h 2237474"/>
              <a:gd name="connsiteX202" fmla="*/ 536057 w 12192000"/>
              <a:gd name="connsiteY202" fmla="*/ 2181537 h 2237474"/>
              <a:gd name="connsiteX203" fmla="*/ 520671 w 12192000"/>
              <a:gd name="connsiteY203" fmla="*/ 2180980 h 2237474"/>
              <a:gd name="connsiteX204" fmla="*/ 515024 w 12192000"/>
              <a:gd name="connsiteY204" fmla="*/ 2179258 h 2237474"/>
              <a:gd name="connsiteX205" fmla="*/ 512278 w 12192000"/>
              <a:gd name="connsiteY205" fmla="*/ 2176369 h 2237474"/>
              <a:gd name="connsiteX206" fmla="*/ 480419 w 12192000"/>
              <a:gd name="connsiteY206" fmla="*/ 2167807 h 2237474"/>
              <a:gd name="connsiteX207" fmla="*/ 413835 w 12192000"/>
              <a:gd name="connsiteY207" fmla="*/ 2156783 h 2237474"/>
              <a:gd name="connsiteX208" fmla="*/ 376513 w 12192000"/>
              <a:gd name="connsiteY208" fmla="*/ 2154014 h 2237474"/>
              <a:gd name="connsiteX209" fmla="*/ 273386 w 12192000"/>
              <a:gd name="connsiteY209" fmla="*/ 2142551 h 2237474"/>
              <a:gd name="connsiteX210" fmla="*/ 169207 w 12192000"/>
              <a:gd name="connsiteY210" fmla="*/ 2128100 h 2237474"/>
              <a:gd name="connsiteX211" fmla="*/ 93149 w 12192000"/>
              <a:gd name="connsiteY211" fmla="*/ 2105324 h 2237474"/>
              <a:gd name="connsiteX212" fmla="*/ 88109 w 12192000"/>
              <a:gd name="connsiteY212" fmla="*/ 2106704 h 2237474"/>
              <a:gd name="connsiteX213" fmla="*/ 80022 w 12192000"/>
              <a:gd name="connsiteY213" fmla="*/ 2107254 h 2237474"/>
              <a:gd name="connsiteX214" fmla="*/ 79717 w 12192000"/>
              <a:gd name="connsiteY214" fmla="*/ 2107046 h 2237474"/>
              <a:gd name="connsiteX215" fmla="*/ 72352 w 12192000"/>
              <a:gd name="connsiteY215" fmla="*/ 2107991 h 2237474"/>
              <a:gd name="connsiteX216" fmla="*/ 37645 w 12192000"/>
              <a:gd name="connsiteY216" fmla="*/ 2115401 h 2237474"/>
              <a:gd name="connsiteX217" fmla="*/ 4572 w 12192000"/>
              <a:gd name="connsiteY217" fmla="*/ 2111091 h 2237474"/>
              <a:gd name="connsiteX218" fmla="*/ 0 w 12192000"/>
              <a:gd name="connsiteY218" fmla="*/ 2110468 h 2237474"/>
              <a:gd name="connsiteX219" fmla="*/ 0 w 12192000"/>
              <a:gd name="connsiteY21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61459 w 12192000"/>
              <a:gd name="connsiteY27" fmla="*/ 862394 h 2237474"/>
              <a:gd name="connsiteX28" fmla="*/ 9705768 w 12192000"/>
              <a:gd name="connsiteY28" fmla="*/ 894610 h 2237474"/>
              <a:gd name="connsiteX29" fmla="*/ 9683005 w 12192000"/>
              <a:gd name="connsiteY29" fmla="*/ 894128 h 2237474"/>
              <a:gd name="connsiteX30" fmla="*/ 9594438 w 12192000"/>
              <a:gd name="connsiteY30" fmla="*/ 919051 h 2237474"/>
              <a:gd name="connsiteX31" fmla="*/ 9577033 w 12192000"/>
              <a:gd name="connsiteY31" fmla="*/ 922857 h 2237474"/>
              <a:gd name="connsiteX32" fmla="*/ 9544189 w 12192000"/>
              <a:gd name="connsiteY32" fmla="*/ 938966 h 2237474"/>
              <a:gd name="connsiteX33" fmla="*/ 9500499 w 12192000"/>
              <a:gd name="connsiteY33" fmla="*/ 954680 h 2237474"/>
              <a:gd name="connsiteX34" fmla="*/ 9428195 w 12192000"/>
              <a:gd name="connsiteY34" fmla="*/ 986225 h 2237474"/>
              <a:gd name="connsiteX35" fmla="*/ 9410017 w 12192000"/>
              <a:gd name="connsiteY35" fmla="*/ 993931 h 2237474"/>
              <a:gd name="connsiteX36" fmla="*/ 9392919 w 12192000"/>
              <a:gd name="connsiteY36" fmla="*/ 994656 h 2237474"/>
              <a:gd name="connsiteX37" fmla="*/ 9278619 w 12192000"/>
              <a:gd name="connsiteY37" fmla="*/ 1011878 h 2237474"/>
              <a:gd name="connsiteX38" fmla="*/ 9268019 w 12192000"/>
              <a:gd name="connsiteY38" fmla="*/ 1007442 h 2237474"/>
              <a:gd name="connsiteX39" fmla="*/ 9234662 w 12192000"/>
              <a:gd name="connsiteY39" fmla="*/ 1023056 h 2237474"/>
              <a:gd name="connsiteX40" fmla="*/ 9181033 w 12192000"/>
              <a:gd name="connsiteY40" fmla="*/ 1037921 h 2237474"/>
              <a:gd name="connsiteX41" fmla="*/ 9155969 w 12192000"/>
              <a:gd name="connsiteY41" fmla="*/ 1046804 h 2237474"/>
              <a:gd name="connsiteX42" fmla="*/ 9133985 w 12192000"/>
              <a:gd name="connsiteY42" fmla="*/ 1046450 h 2237474"/>
              <a:gd name="connsiteX43" fmla="*/ 9012987 w 12192000"/>
              <a:gd name="connsiteY43" fmla="*/ 1061986 h 2237474"/>
              <a:gd name="connsiteX44" fmla="*/ 8968445 w 12192000"/>
              <a:gd name="connsiteY44" fmla="*/ 1052169 h 2237474"/>
              <a:gd name="connsiteX45" fmla="*/ 8958984 w 12192000"/>
              <a:gd name="connsiteY45" fmla="*/ 1057212 h 2237474"/>
              <a:gd name="connsiteX46" fmla="*/ 8886001 w 12192000"/>
              <a:gd name="connsiteY46" fmla="*/ 1067468 h 2237474"/>
              <a:gd name="connsiteX47" fmla="*/ 8838610 w 12192000"/>
              <a:gd name="connsiteY47" fmla="*/ 1075091 h 2237474"/>
              <a:gd name="connsiteX48" fmla="*/ 8750383 w 12192000"/>
              <a:gd name="connsiteY48" fmla="*/ 1097387 h 2237474"/>
              <a:gd name="connsiteX49" fmla="*/ 8697365 w 12192000"/>
              <a:gd name="connsiteY49" fmla="*/ 1105869 h 2237474"/>
              <a:gd name="connsiteX50" fmla="*/ 8665605 w 12192000"/>
              <a:gd name="connsiteY50" fmla="*/ 1110791 h 2237474"/>
              <a:gd name="connsiteX51" fmla="*/ 8584946 w 12192000"/>
              <a:gd name="connsiteY51" fmla="*/ 1135226 h 2237474"/>
              <a:gd name="connsiteX52" fmla="*/ 8460755 w 12192000"/>
              <a:gd name="connsiteY52" fmla="*/ 1203427 h 2237474"/>
              <a:gd name="connsiteX53" fmla="*/ 8419755 w 12192000"/>
              <a:gd name="connsiteY53" fmla="*/ 1216260 h 2237474"/>
              <a:gd name="connsiteX54" fmla="*/ 8411626 w 12192000"/>
              <a:gd name="connsiteY54" fmla="*/ 1214397 h 2237474"/>
              <a:gd name="connsiteX55" fmla="*/ 8363469 w 12192000"/>
              <a:gd name="connsiteY55" fmla="*/ 1246658 h 2237474"/>
              <a:gd name="connsiteX56" fmla="*/ 8275497 w 12192000"/>
              <a:gd name="connsiteY56" fmla="*/ 1264396 h 2237474"/>
              <a:gd name="connsiteX57" fmla="*/ 8206287 w 12192000"/>
              <a:gd name="connsiteY57" fmla="*/ 1273060 h 2237474"/>
              <a:gd name="connsiteX58" fmla="*/ 8168705 w 12192000"/>
              <a:gd name="connsiteY58" fmla="*/ 1279956 h 2237474"/>
              <a:gd name="connsiteX59" fmla="*/ 8139997 w 12192000"/>
              <a:gd name="connsiteY59" fmla="*/ 1282713 h 2237474"/>
              <a:gd name="connsiteX60" fmla="*/ 8074238 w 12192000"/>
              <a:gd name="connsiteY60" fmla="*/ 1301895 h 2237474"/>
              <a:gd name="connsiteX61" fmla="*/ 7968292 w 12192000"/>
              <a:gd name="connsiteY61" fmla="*/ 1338779 h 2237474"/>
              <a:gd name="connsiteX62" fmla="*/ 7945122 w 12192000"/>
              <a:gd name="connsiteY62" fmla="*/ 1345477 h 2237474"/>
              <a:gd name="connsiteX63" fmla="*/ 7902328 w 12192000"/>
              <a:gd name="connsiteY63" fmla="*/ 1345865 h 2237474"/>
              <a:gd name="connsiteX64" fmla="*/ 7875879 w 12192000"/>
              <a:gd name="connsiteY64" fmla="*/ 1345646 h 2237474"/>
              <a:gd name="connsiteX65" fmla="*/ 7840612 w 12192000"/>
              <a:gd name="connsiteY65" fmla="*/ 1369373 h 2237474"/>
              <a:gd name="connsiteX66" fmla="*/ 7786819 w 12192000"/>
              <a:gd name="connsiteY66" fmla="*/ 1378970 h 2237474"/>
              <a:gd name="connsiteX67" fmla="*/ 7548172 w 12192000"/>
              <a:gd name="connsiteY67" fmla="*/ 1417460 h 2237474"/>
              <a:gd name="connsiteX68" fmla="*/ 7483437 w 12192000"/>
              <a:gd name="connsiteY68" fmla="*/ 1478152 h 2237474"/>
              <a:gd name="connsiteX69" fmla="*/ 7377870 w 12192000"/>
              <a:gd name="connsiteY69" fmla="*/ 1523319 h 2237474"/>
              <a:gd name="connsiteX70" fmla="*/ 7230737 w 12192000"/>
              <a:gd name="connsiteY70" fmla="*/ 1562633 h 2237474"/>
              <a:gd name="connsiteX71" fmla="*/ 7224458 w 12192000"/>
              <a:gd name="connsiteY71" fmla="*/ 1573008 h 2237474"/>
              <a:gd name="connsiteX72" fmla="*/ 7213486 w 12192000"/>
              <a:gd name="connsiteY72" fmla="*/ 1580987 h 2237474"/>
              <a:gd name="connsiteX73" fmla="*/ 7183121 w 12192000"/>
              <a:gd name="connsiteY73" fmla="*/ 1595162 h 2237474"/>
              <a:gd name="connsiteX74" fmla="*/ 7164601 w 12192000"/>
              <a:gd name="connsiteY74" fmla="*/ 1606490 h 2237474"/>
              <a:gd name="connsiteX75" fmla="*/ 7114651 w 12192000"/>
              <a:gd name="connsiteY75" fmla="*/ 1620959 h 2237474"/>
              <a:gd name="connsiteX76" fmla="*/ 7092727 w 12192000"/>
              <a:gd name="connsiteY76" fmla="*/ 1623628 h 2237474"/>
              <a:gd name="connsiteX77" fmla="*/ 7031309 w 12192000"/>
              <a:gd name="connsiteY77" fmla="*/ 1619451 h 2237474"/>
              <a:gd name="connsiteX78" fmla="*/ 6999084 w 12192000"/>
              <a:gd name="connsiteY78" fmla="*/ 1634317 h 2237474"/>
              <a:gd name="connsiteX79" fmla="*/ 6992107 w 12192000"/>
              <a:gd name="connsiteY79" fmla="*/ 1636860 h 2237474"/>
              <a:gd name="connsiteX80" fmla="*/ 6991765 w 12192000"/>
              <a:gd name="connsiteY80" fmla="*/ 1636725 h 2237474"/>
              <a:gd name="connsiteX81" fmla="*/ 6900177 w 12192000"/>
              <a:gd name="connsiteY81" fmla="*/ 1636016 h 2237474"/>
              <a:gd name="connsiteX82" fmla="*/ 6795372 w 12192000"/>
              <a:gd name="connsiteY82" fmla="*/ 1644845 h 2237474"/>
              <a:gd name="connsiteX83" fmla="*/ 6692251 w 12192000"/>
              <a:gd name="connsiteY83" fmla="*/ 1656357 h 2237474"/>
              <a:gd name="connsiteX84" fmla="*/ 6655235 w 12192000"/>
              <a:gd name="connsiteY84" fmla="*/ 1661869 h 2237474"/>
              <a:gd name="connsiteX85" fmla="*/ 6587857 w 12192000"/>
              <a:gd name="connsiteY85" fmla="*/ 1665769 h 2237474"/>
              <a:gd name="connsiteX86" fmla="*/ 6554894 w 12192000"/>
              <a:gd name="connsiteY86" fmla="*/ 1664428 h 2237474"/>
              <a:gd name="connsiteX87" fmla="*/ 6516595 w 12192000"/>
              <a:gd name="connsiteY87" fmla="*/ 1667475 h 2237474"/>
              <a:gd name="connsiteX88" fmla="*/ 6508541 w 12192000"/>
              <a:gd name="connsiteY88" fmla="*/ 1668757 h 2237474"/>
              <a:gd name="connsiteX89" fmla="*/ 6471012 w 12192000"/>
              <a:gd name="connsiteY89" fmla="*/ 1678604 h 2237474"/>
              <a:gd name="connsiteX90" fmla="*/ 6415265 w 12192000"/>
              <a:gd name="connsiteY90" fmla="*/ 1665317 h 2237474"/>
              <a:gd name="connsiteX91" fmla="*/ 6364035 w 12192000"/>
              <a:gd name="connsiteY91" fmla="*/ 1667683 h 2237474"/>
              <a:gd name="connsiteX92" fmla="*/ 6280959 w 12192000"/>
              <a:gd name="connsiteY92" fmla="*/ 1689329 h 2237474"/>
              <a:gd name="connsiteX93" fmla="*/ 6243319 w 12192000"/>
              <a:gd name="connsiteY93" fmla="*/ 1695560 h 2237474"/>
              <a:gd name="connsiteX94" fmla="*/ 6098321 w 12192000"/>
              <a:gd name="connsiteY94" fmla="*/ 1721646 h 2237474"/>
              <a:gd name="connsiteX95" fmla="*/ 5880652 w 12192000"/>
              <a:gd name="connsiteY95" fmla="*/ 1779643 h 2237474"/>
              <a:gd name="connsiteX96" fmla="*/ 5785959 w 12192000"/>
              <a:gd name="connsiteY96" fmla="*/ 1775307 h 2237474"/>
              <a:gd name="connsiteX97" fmla="*/ 5643534 w 12192000"/>
              <a:gd name="connsiteY97" fmla="*/ 1802919 h 2237474"/>
              <a:gd name="connsiteX98" fmla="*/ 5518799 w 12192000"/>
              <a:gd name="connsiteY98" fmla="*/ 1818312 h 2237474"/>
              <a:gd name="connsiteX99" fmla="*/ 5505014 w 12192000"/>
              <a:gd name="connsiteY99" fmla="*/ 1819259 h 2237474"/>
              <a:gd name="connsiteX100" fmla="*/ 5453307 w 12192000"/>
              <a:gd name="connsiteY100" fmla="*/ 1815450 h 2237474"/>
              <a:gd name="connsiteX101" fmla="*/ 5364192 w 12192000"/>
              <a:gd name="connsiteY101" fmla="*/ 1826074 h 2237474"/>
              <a:gd name="connsiteX102" fmla="*/ 5350380 w 12192000"/>
              <a:gd name="connsiteY102" fmla="*/ 1830891 h 2237474"/>
              <a:gd name="connsiteX103" fmla="*/ 5259633 w 12192000"/>
              <a:gd name="connsiteY103" fmla="*/ 1837160 h 2237474"/>
              <a:gd name="connsiteX104" fmla="*/ 5197513 w 12192000"/>
              <a:gd name="connsiteY104" fmla="*/ 1844718 h 2237474"/>
              <a:gd name="connsiteX105" fmla="*/ 5168852 w 12192000"/>
              <a:gd name="connsiteY105" fmla="*/ 1844846 h 2237474"/>
              <a:gd name="connsiteX106" fmla="*/ 5114927 w 12192000"/>
              <a:gd name="connsiteY106" fmla="*/ 1847827 h 2237474"/>
              <a:gd name="connsiteX107" fmla="*/ 5108970 w 12192000"/>
              <a:gd name="connsiteY107" fmla="*/ 1847935 h 2237474"/>
              <a:gd name="connsiteX108" fmla="*/ 5067961 w 12192000"/>
              <a:gd name="connsiteY108" fmla="*/ 1845917 h 2237474"/>
              <a:gd name="connsiteX109" fmla="*/ 5007075 w 12192000"/>
              <a:gd name="connsiteY109" fmla="*/ 1838626 h 2237474"/>
              <a:gd name="connsiteX110" fmla="*/ 4944087 w 12192000"/>
              <a:gd name="connsiteY110" fmla="*/ 1823332 h 2237474"/>
              <a:gd name="connsiteX111" fmla="*/ 4907662 w 12192000"/>
              <a:gd name="connsiteY111" fmla="*/ 1816900 h 2237474"/>
              <a:gd name="connsiteX112" fmla="*/ 4882386 w 12192000"/>
              <a:gd name="connsiteY112" fmla="*/ 1809844 h 2237474"/>
              <a:gd name="connsiteX113" fmla="*/ 4811440 w 12192000"/>
              <a:gd name="connsiteY113" fmla="*/ 1804655 h 2237474"/>
              <a:gd name="connsiteX114" fmla="*/ 4691075 w 12192000"/>
              <a:gd name="connsiteY114" fmla="*/ 1801389 h 2237474"/>
              <a:gd name="connsiteX115" fmla="*/ 4611738 w 12192000"/>
              <a:gd name="connsiteY115" fmla="*/ 1776964 h 2237474"/>
              <a:gd name="connsiteX116" fmla="*/ 4560070 w 12192000"/>
              <a:gd name="connsiteY116" fmla="*/ 1785640 h 2237474"/>
              <a:gd name="connsiteX117" fmla="*/ 4536503 w 12192000"/>
              <a:gd name="connsiteY117" fmla="*/ 1785334 h 2237474"/>
              <a:gd name="connsiteX118" fmla="*/ 4513724 w 12192000"/>
              <a:gd name="connsiteY118" fmla="*/ 1791996 h 2237474"/>
              <a:gd name="connsiteX119" fmla="*/ 4459810 w 12192000"/>
              <a:gd name="connsiteY119" fmla="*/ 1797886 h 2237474"/>
              <a:gd name="connsiteX120" fmla="*/ 4379064 w 12192000"/>
              <a:gd name="connsiteY120" fmla="*/ 1817177 h 2237474"/>
              <a:gd name="connsiteX121" fmla="*/ 4319209 w 12192000"/>
              <a:gd name="connsiteY121" fmla="*/ 1834833 h 2237474"/>
              <a:gd name="connsiteX122" fmla="*/ 4290981 w 12192000"/>
              <a:gd name="connsiteY122" fmla="*/ 1839677 h 2237474"/>
              <a:gd name="connsiteX123" fmla="*/ 4285792 w 12192000"/>
              <a:gd name="connsiteY123" fmla="*/ 1836231 h 2237474"/>
              <a:gd name="connsiteX124" fmla="*/ 4238372 w 12192000"/>
              <a:gd name="connsiteY124" fmla="*/ 1851480 h 2237474"/>
              <a:gd name="connsiteX125" fmla="*/ 4232517 w 12192000"/>
              <a:gd name="connsiteY125" fmla="*/ 1852567 h 2237474"/>
              <a:gd name="connsiteX126" fmla="*/ 4191732 w 12192000"/>
              <a:gd name="connsiteY126" fmla="*/ 1857328 h 2237474"/>
              <a:gd name="connsiteX127" fmla="*/ 4065532 w 12192000"/>
              <a:gd name="connsiteY127" fmla="*/ 1855477 h 2237474"/>
              <a:gd name="connsiteX128" fmla="*/ 4028460 w 12192000"/>
              <a:gd name="connsiteY128" fmla="*/ 1855137 h 2237474"/>
              <a:gd name="connsiteX129" fmla="*/ 4002267 w 12192000"/>
              <a:gd name="connsiteY129" fmla="*/ 1852352 h 2237474"/>
              <a:gd name="connsiteX130" fmla="*/ 3931396 w 12192000"/>
              <a:gd name="connsiteY130" fmla="*/ 1858915 h 2237474"/>
              <a:gd name="connsiteX131" fmla="*/ 3812162 w 12192000"/>
              <a:gd name="connsiteY131" fmla="*/ 1875501 h 2237474"/>
              <a:gd name="connsiteX132" fmla="*/ 3729530 w 12192000"/>
              <a:gd name="connsiteY132" fmla="*/ 1864513 h 2237474"/>
              <a:gd name="connsiteX133" fmla="*/ 3680177 w 12192000"/>
              <a:gd name="connsiteY133" fmla="*/ 1881552 h 2237474"/>
              <a:gd name="connsiteX134" fmla="*/ 3567259 w 12192000"/>
              <a:gd name="connsiteY134" fmla="*/ 1893482 h 2237474"/>
              <a:gd name="connsiteX135" fmla="*/ 3405770 w 12192000"/>
              <a:gd name="connsiteY135" fmla="*/ 1904591 h 2237474"/>
              <a:gd name="connsiteX136" fmla="*/ 3280097 w 12192000"/>
              <a:gd name="connsiteY136" fmla="*/ 1919610 h 2237474"/>
              <a:gd name="connsiteX137" fmla="*/ 3123424 w 12192000"/>
              <a:gd name="connsiteY137" fmla="*/ 1952930 h 2237474"/>
              <a:gd name="connsiteX138" fmla="*/ 3009910 w 12192000"/>
              <a:gd name="connsiteY138" fmla="*/ 1957866 h 2237474"/>
              <a:gd name="connsiteX139" fmla="*/ 2995934 w 12192000"/>
              <a:gd name="connsiteY139" fmla="*/ 1967085 h 2237474"/>
              <a:gd name="connsiteX140" fmla="*/ 2980071 w 12192000"/>
              <a:gd name="connsiteY140" fmla="*/ 1972988 h 2237474"/>
              <a:gd name="connsiteX141" fmla="*/ 2978094 w 12192000"/>
              <a:gd name="connsiteY141" fmla="*/ 1972369 h 2237474"/>
              <a:gd name="connsiteX142" fmla="*/ 2942858 w 12192000"/>
              <a:gd name="connsiteY142" fmla="*/ 1981367 h 2237474"/>
              <a:gd name="connsiteX143" fmla="*/ 2875436 w 12192000"/>
              <a:gd name="connsiteY143" fmla="*/ 1996977 h 2237474"/>
              <a:gd name="connsiteX144" fmla="*/ 2874892 w 12192000"/>
              <a:gd name="connsiteY144" fmla="*/ 1996085 h 2237474"/>
              <a:gd name="connsiteX145" fmla="*/ 2864145 w 12192000"/>
              <a:gd name="connsiteY145" fmla="*/ 1994061 h 2237474"/>
              <a:gd name="connsiteX146" fmla="*/ 2843662 w 12192000"/>
              <a:gd name="connsiteY146" fmla="*/ 1992498 h 2237474"/>
              <a:gd name="connsiteX147" fmla="*/ 2796128 w 12192000"/>
              <a:gd name="connsiteY147" fmla="*/ 1976403 h 2237474"/>
              <a:gd name="connsiteX148" fmla="*/ 2756784 w 12192000"/>
              <a:gd name="connsiteY148" fmla="*/ 1985116 h 2237474"/>
              <a:gd name="connsiteX149" fmla="*/ 2748833 w 12192000"/>
              <a:gd name="connsiteY149" fmla="*/ 1986323 h 2237474"/>
              <a:gd name="connsiteX150" fmla="*/ 2748661 w 12192000"/>
              <a:gd name="connsiteY150" fmla="*/ 1986122 h 2237474"/>
              <a:gd name="connsiteX151" fmla="*/ 2740251 w 12192000"/>
              <a:gd name="connsiteY151" fmla="*/ 1986946 h 2237474"/>
              <a:gd name="connsiteX152" fmla="*/ 2718916 w 12192000"/>
              <a:gd name="connsiteY152" fmla="*/ 1990867 h 2237474"/>
              <a:gd name="connsiteX153" fmla="*/ 2713522 w 12192000"/>
              <a:gd name="connsiteY153" fmla="*/ 1990173 h 2237474"/>
              <a:gd name="connsiteX154" fmla="*/ 2680597 w 12192000"/>
              <a:gd name="connsiteY154" fmla="*/ 1984996 h 2237474"/>
              <a:gd name="connsiteX155" fmla="*/ 2578178 w 12192000"/>
              <a:gd name="connsiteY155" fmla="*/ 1990531 h 2237474"/>
              <a:gd name="connsiteX156" fmla="*/ 2476147 w 12192000"/>
              <a:gd name="connsiteY156" fmla="*/ 1998305 h 2237474"/>
              <a:gd name="connsiteX157" fmla="*/ 2373568 w 12192000"/>
              <a:gd name="connsiteY157" fmla="*/ 2003219 h 2237474"/>
              <a:gd name="connsiteX158" fmla="*/ 2321399 w 12192000"/>
              <a:gd name="connsiteY158" fmla="*/ 1989467 h 2237474"/>
              <a:gd name="connsiteX159" fmla="*/ 2315525 w 12192000"/>
              <a:gd name="connsiteY159" fmla="*/ 1989708 h 2237474"/>
              <a:gd name="connsiteX160" fmla="*/ 2300792 w 12192000"/>
              <a:gd name="connsiteY160" fmla="*/ 1994290 h 2237474"/>
              <a:gd name="connsiteX161" fmla="*/ 2295469 w 12192000"/>
              <a:gd name="connsiteY161" fmla="*/ 1996659 h 2237474"/>
              <a:gd name="connsiteX162" fmla="*/ 2287219 w 12192000"/>
              <a:gd name="connsiteY162" fmla="*/ 1998750 h 2237474"/>
              <a:gd name="connsiteX163" fmla="*/ 2286948 w 12192000"/>
              <a:gd name="connsiteY163" fmla="*/ 1998596 h 2237474"/>
              <a:gd name="connsiteX164" fmla="*/ 2243069 w 12192000"/>
              <a:gd name="connsiteY164" fmla="*/ 2015111 h 2237474"/>
              <a:gd name="connsiteX165" fmla="*/ 2186609 w 12192000"/>
              <a:gd name="connsiteY165" fmla="*/ 2008263 h 2237474"/>
              <a:gd name="connsiteX166" fmla="*/ 2164831 w 12192000"/>
              <a:gd name="connsiteY166" fmla="*/ 2010143 h 2237474"/>
              <a:gd name="connsiteX167" fmla="*/ 2152836 w 12192000"/>
              <a:gd name="connsiteY167" fmla="*/ 2010048 h 2237474"/>
              <a:gd name="connsiteX168" fmla="*/ 2117102 w 12192000"/>
              <a:gd name="connsiteY168" fmla="*/ 2023004 h 2237474"/>
              <a:gd name="connsiteX169" fmla="*/ 2111935 w 12192000"/>
              <a:gd name="connsiteY169" fmla="*/ 2023163 h 2237474"/>
              <a:gd name="connsiteX170" fmla="*/ 2089991 w 12192000"/>
              <a:gd name="connsiteY170" fmla="*/ 2034193 h 2237474"/>
              <a:gd name="connsiteX171" fmla="*/ 2058061 w 12192000"/>
              <a:gd name="connsiteY171" fmla="*/ 2047942 h 2237474"/>
              <a:gd name="connsiteX172" fmla="*/ 2055737 w 12192000"/>
              <a:gd name="connsiteY172" fmla="*/ 2047704 h 2237474"/>
              <a:gd name="connsiteX173" fmla="*/ 2042244 w 12192000"/>
              <a:gd name="connsiteY173" fmla="*/ 2055560 h 2237474"/>
              <a:gd name="connsiteX174" fmla="*/ 1976224 w 12192000"/>
              <a:gd name="connsiteY174" fmla="*/ 2074257 h 2237474"/>
              <a:gd name="connsiteX175" fmla="*/ 1877728 w 12192000"/>
              <a:gd name="connsiteY175" fmla="*/ 2101004 h 2237474"/>
              <a:gd name="connsiteX176" fmla="*/ 1759056 w 12192000"/>
              <a:gd name="connsiteY176" fmla="*/ 2125608 h 2237474"/>
              <a:gd name="connsiteX177" fmla="*/ 1637948 w 12192000"/>
              <a:gd name="connsiteY177" fmla="*/ 2172597 h 2237474"/>
              <a:gd name="connsiteX178" fmla="*/ 1434549 w 12192000"/>
              <a:gd name="connsiteY178" fmla="*/ 2234522 h 2237474"/>
              <a:gd name="connsiteX179" fmla="*/ 1398481 w 12192000"/>
              <a:gd name="connsiteY179" fmla="*/ 2237074 h 2237474"/>
              <a:gd name="connsiteX180" fmla="*/ 1398407 w 12192000"/>
              <a:gd name="connsiteY180" fmla="*/ 2237095 h 2237474"/>
              <a:gd name="connsiteX181" fmla="*/ 1370962 w 12192000"/>
              <a:gd name="connsiteY181" fmla="*/ 2237474 h 2237474"/>
              <a:gd name="connsiteX182" fmla="*/ 1356367 w 12192000"/>
              <a:gd name="connsiteY182" fmla="*/ 2235089 h 2237474"/>
              <a:gd name="connsiteX183" fmla="*/ 1324828 w 12192000"/>
              <a:gd name="connsiteY183" fmla="*/ 2231968 h 2237474"/>
              <a:gd name="connsiteX184" fmla="*/ 1297744 w 12192000"/>
              <a:gd name="connsiteY184" fmla="*/ 2235849 h 2237474"/>
              <a:gd name="connsiteX185" fmla="*/ 1286236 w 12192000"/>
              <a:gd name="connsiteY185" fmla="*/ 2233135 h 2237474"/>
              <a:gd name="connsiteX186" fmla="*/ 1283504 w 12192000"/>
              <a:gd name="connsiteY186" fmla="*/ 2233797 h 2237474"/>
              <a:gd name="connsiteX187" fmla="*/ 1279765 w 12192000"/>
              <a:gd name="connsiteY187" fmla="*/ 2229639 h 2237474"/>
              <a:gd name="connsiteX188" fmla="*/ 1195347 w 12192000"/>
              <a:gd name="connsiteY188" fmla="*/ 2212354 h 2237474"/>
              <a:gd name="connsiteX189" fmla="*/ 970251 w 12192000"/>
              <a:gd name="connsiteY189" fmla="*/ 2221029 h 2237474"/>
              <a:gd name="connsiteX190" fmla="*/ 812914 w 12192000"/>
              <a:gd name="connsiteY190" fmla="*/ 2202752 h 2237474"/>
              <a:gd name="connsiteX191" fmla="*/ 800195 w 12192000"/>
              <a:gd name="connsiteY191" fmla="*/ 2209407 h 2237474"/>
              <a:gd name="connsiteX192" fmla="*/ 784978 w 12192000"/>
              <a:gd name="connsiteY192" fmla="*/ 2212360 h 2237474"/>
              <a:gd name="connsiteX193" fmla="*/ 681987 w 12192000"/>
              <a:gd name="connsiteY193" fmla="*/ 2216757 h 2237474"/>
              <a:gd name="connsiteX194" fmla="*/ 669923 w 12192000"/>
              <a:gd name="connsiteY194" fmla="*/ 2211682 h 2237474"/>
              <a:gd name="connsiteX195" fmla="*/ 648680 w 12192000"/>
              <a:gd name="connsiteY195" fmla="*/ 2206229 h 2237474"/>
              <a:gd name="connsiteX196" fmla="*/ 597225 w 12192000"/>
              <a:gd name="connsiteY196" fmla="*/ 2180999 h 2237474"/>
              <a:gd name="connsiteX197" fmla="*/ 558449 w 12192000"/>
              <a:gd name="connsiteY197" fmla="*/ 2182346 h 2237474"/>
              <a:gd name="connsiteX198" fmla="*/ 550517 w 12192000"/>
              <a:gd name="connsiteY198" fmla="*/ 2182060 h 2237474"/>
              <a:gd name="connsiteX199" fmla="*/ 550309 w 12192000"/>
              <a:gd name="connsiteY199" fmla="*/ 2181825 h 2237474"/>
              <a:gd name="connsiteX200" fmla="*/ 541836 w 12192000"/>
              <a:gd name="connsiteY200" fmla="*/ 2181063 h 2237474"/>
              <a:gd name="connsiteX201" fmla="*/ 536057 w 12192000"/>
              <a:gd name="connsiteY201" fmla="*/ 2181537 h 2237474"/>
              <a:gd name="connsiteX202" fmla="*/ 520671 w 12192000"/>
              <a:gd name="connsiteY202" fmla="*/ 2180980 h 2237474"/>
              <a:gd name="connsiteX203" fmla="*/ 515024 w 12192000"/>
              <a:gd name="connsiteY203" fmla="*/ 2179258 h 2237474"/>
              <a:gd name="connsiteX204" fmla="*/ 512278 w 12192000"/>
              <a:gd name="connsiteY204" fmla="*/ 2176369 h 2237474"/>
              <a:gd name="connsiteX205" fmla="*/ 480419 w 12192000"/>
              <a:gd name="connsiteY205" fmla="*/ 2167807 h 2237474"/>
              <a:gd name="connsiteX206" fmla="*/ 413835 w 12192000"/>
              <a:gd name="connsiteY206" fmla="*/ 2156783 h 2237474"/>
              <a:gd name="connsiteX207" fmla="*/ 376513 w 12192000"/>
              <a:gd name="connsiteY207" fmla="*/ 2154014 h 2237474"/>
              <a:gd name="connsiteX208" fmla="*/ 273386 w 12192000"/>
              <a:gd name="connsiteY208" fmla="*/ 2142551 h 2237474"/>
              <a:gd name="connsiteX209" fmla="*/ 169207 w 12192000"/>
              <a:gd name="connsiteY209" fmla="*/ 2128100 h 2237474"/>
              <a:gd name="connsiteX210" fmla="*/ 93149 w 12192000"/>
              <a:gd name="connsiteY210" fmla="*/ 2105324 h 2237474"/>
              <a:gd name="connsiteX211" fmla="*/ 88109 w 12192000"/>
              <a:gd name="connsiteY211" fmla="*/ 2106704 h 2237474"/>
              <a:gd name="connsiteX212" fmla="*/ 80022 w 12192000"/>
              <a:gd name="connsiteY212" fmla="*/ 2107254 h 2237474"/>
              <a:gd name="connsiteX213" fmla="*/ 79717 w 12192000"/>
              <a:gd name="connsiteY213" fmla="*/ 2107046 h 2237474"/>
              <a:gd name="connsiteX214" fmla="*/ 72352 w 12192000"/>
              <a:gd name="connsiteY214" fmla="*/ 2107991 h 2237474"/>
              <a:gd name="connsiteX215" fmla="*/ 37645 w 12192000"/>
              <a:gd name="connsiteY215" fmla="*/ 2115401 h 2237474"/>
              <a:gd name="connsiteX216" fmla="*/ 4572 w 12192000"/>
              <a:gd name="connsiteY216" fmla="*/ 2111091 h 2237474"/>
              <a:gd name="connsiteX217" fmla="*/ 0 w 12192000"/>
              <a:gd name="connsiteY217" fmla="*/ 2110468 h 2237474"/>
              <a:gd name="connsiteX218" fmla="*/ 0 w 12192000"/>
              <a:gd name="connsiteY21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78288 w 12192000"/>
              <a:gd name="connsiteY25" fmla="*/ 854362 h 2237474"/>
              <a:gd name="connsiteX26" fmla="*/ 9761459 w 12192000"/>
              <a:gd name="connsiteY26" fmla="*/ 862394 h 2237474"/>
              <a:gd name="connsiteX27" fmla="*/ 9705768 w 12192000"/>
              <a:gd name="connsiteY27" fmla="*/ 894610 h 2237474"/>
              <a:gd name="connsiteX28" fmla="*/ 9683005 w 12192000"/>
              <a:gd name="connsiteY28" fmla="*/ 894128 h 2237474"/>
              <a:gd name="connsiteX29" fmla="*/ 9594438 w 12192000"/>
              <a:gd name="connsiteY29" fmla="*/ 919051 h 2237474"/>
              <a:gd name="connsiteX30" fmla="*/ 9577033 w 12192000"/>
              <a:gd name="connsiteY30" fmla="*/ 922857 h 2237474"/>
              <a:gd name="connsiteX31" fmla="*/ 9544189 w 12192000"/>
              <a:gd name="connsiteY31" fmla="*/ 938966 h 2237474"/>
              <a:gd name="connsiteX32" fmla="*/ 9500499 w 12192000"/>
              <a:gd name="connsiteY32" fmla="*/ 954680 h 2237474"/>
              <a:gd name="connsiteX33" fmla="*/ 9428195 w 12192000"/>
              <a:gd name="connsiteY33" fmla="*/ 986225 h 2237474"/>
              <a:gd name="connsiteX34" fmla="*/ 9410017 w 12192000"/>
              <a:gd name="connsiteY34" fmla="*/ 993931 h 2237474"/>
              <a:gd name="connsiteX35" fmla="*/ 9392919 w 12192000"/>
              <a:gd name="connsiteY35" fmla="*/ 994656 h 2237474"/>
              <a:gd name="connsiteX36" fmla="*/ 9278619 w 12192000"/>
              <a:gd name="connsiteY36" fmla="*/ 1011878 h 2237474"/>
              <a:gd name="connsiteX37" fmla="*/ 9268019 w 12192000"/>
              <a:gd name="connsiteY37" fmla="*/ 1007442 h 2237474"/>
              <a:gd name="connsiteX38" fmla="*/ 9234662 w 12192000"/>
              <a:gd name="connsiteY38" fmla="*/ 1023056 h 2237474"/>
              <a:gd name="connsiteX39" fmla="*/ 9181033 w 12192000"/>
              <a:gd name="connsiteY39" fmla="*/ 1037921 h 2237474"/>
              <a:gd name="connsiteX40" fmla="*/ 9155969 w 12192000"/>
              <a:gd name="connsiteY40" fmla="*/ 1046804 h 2237474"/>
              <a:gd name="connsiteX41" fmla="*/ 9133985 w 12192000"/>
              <a:gd name="connsiteY41" fmla="*/ 1046450 h 2237474"/>
              <a:gd name="connsiteX42" fmla="*/ 9012987 w 12192000"/>
              <a:gd name="connsiteY42" fmla="*/ 1061986 h 2237474"/>
              <a:gd name="connsiteX43" fmla="*/ 8968445 w 12192000"/>
              <a:gd name="connsiteY43" fmla="*/ 1052169 h 2237474"/>
              <a:gd name="connsiteX44" fmla="*/ 8958984 w 12192000"/>
              <a:gd name="connsiteY44" fmla="*/ 1057212 h 2237474"/>
              <a:gd name="connsiteX45" fmla="*/ 8886001 w 12192000"/>
              <a:gd name="connsiteY45" fmla="*/ 1067468 h 2237474"/>
              <a:gd name="connsiteX46" fmla="*/ 8838610 w 12192000"/>
              <a:gd name="connsiteY46" fmla="*/ 1075091 h 2237474"/>
              <a:gd name="connsiteX47" fmla="*/ 8750383 w 12192000"/>
              <a:gd name="connsiteY47" fmla="*/ 1097387 h 2237474"/>
              <a:gd name="connsiteX48" fmla="*/ 8697365 w 12192000"/>
              <a:gd name="connsiteY48" fmla="*/ 1105869 h 2237474"/>
              <a:gd name="connsiteX49" fmla="*/ 8665605 w 12192000"/>
              <a:gd name="connsiteY49" fmla="*/ 1110791 h 2237474"/>
              <a:gd name="connsiteX50" fmla="*/ 8584946 w 12192000"/>
              <a:gd name="connsiteY50" fmla="*/ 1135226 h 2237474"/>
              <a:gd name="connsiteX51" fmla="*/ 8460755 w 12192000"/>
              <a:gd name="connsiteY51" fmla="*/ 1203427 h 2237474"/>
              <a:gd name="connsiteX52" fmla="*/ 8419755 w 12192000"/>
              <a:gd name="connsiteY52" fmla="*/ 1216260 h 2237474"/>
              <a:gd name="connsiteX53" fmla="*/ 8411626 w 12192000"/>
              <a:gd name="connsiteY53" fmla="*/ 1214397 h 2237474"/>
              <a:gd name="connsiteX54" fmla="*/ 8363469 w 12192000"/>
              <a:gd name="connsiteY54" fmla="*/ 1246658 h 2237474"/>
              <a:gd name="connsiteX55" fmla="*/ 8275497 w 12192000"/>
              <a:gd name="connsiteY55" fmla="*/ 1264396 h 2237474"/>
              <a:gd name="connsiteX56" fmla="*/ 8206287 w 12192000"/>
              <a:gd name="connsiteY56" fmla="*/ 1273060 h 2237474"/>
              <a:gd name="connsiteX57" fmla="*/ 8168705 w 12192000"/>
              <a:gd name="connsiteY57" fmla="*/ 1279956 h 2237474"/>
              <a:gd name="connsiteX58" fmla="*/ 8139997 w 12192000"/>
              <a:gd name="connsiteY58" fmla="*/ 1282713 h 2237474"/>
              <a:gd name="connsiteX59" fmla="*/ 8074238 w 12192000"/>
              <a:gd name="connsiteY59" fmla="*/ 1301895 h 2237474"/>
              <a:gd name="connsiteX60" fmla="*/ 7968292 w 12192000"/>
              <a:gd name="connsiteY60" fmla="*/ 1338779 h 2237474"/>
              <a:gd name="connsiteX61" fmla="*/ 7945122 w 12192000"/>
              <a:gd name="connsiteY61" fmla="*/ 1345477 h 2237474"/>
              <a:gd name="connsiteX62" fmla="*/ 7902328 w 12192000"/>
              <a:gd name="connsiteY62" fmla="*/ 1345865 h 2237474"/>
              <a:gd name="connsiteX63" fmla="*/ 7875879 w 12192000"/>
              <a:gd name="connsiteY63" fmla="*/ 1345646 h 2237474"/>
              <a:gd name="connsiteX64" fmla="*/ 7840612 w 12192000"/>
              <a:gd name="connsiteY64" fmla="*/ 1369373 h 2237474"/>
              <a:gd name="connsiteX65" fmla="*/ 7786819 w 12192000"/>
              <a:gd name="connsiteY65" fmla="*/ 1378970 h 2237474"/>
              <a:gd name="connsiteX66" fmla="*/ 7548172 w 12192000"/>
              <a:gd name="connsiteY66" fmla="*/ 1417460 h 2237474"/>
              <a:gd name="connsiteX67" fmla="*/ 7483437 w 12192000"/>
              <a:gd name="connsiteY67" fmla="*/ 1478152 h 2237474"/>
              <a:gd name="connsiteX68" fmla="*/ 7377870 w 12192000"/>
              <a:gd name="connsiteY68" fmla="*/ 1523319 h 2237474"/>
              <a:gd name="connsiteX69" fmla="*/ 7230737 w 12192000"/>
              <a:gd name="connsiteY69" fmla="*/ 1562633 h 2237474"/>
              <a:gd name="connsiteX70" fmla="*/ 7224458 w 12192000"/>
              <a:gd name="connsiteY70" fmla="*/ 1573008 h 2237474"/>
              <a:gd name="connsiteX71" fmla="*/ 7213486 w 12192000"/>
              <a:gd name="connsiteY71" fmla="*/ 1580987 h 2237474"/>
              <a:gd name="connsiteX72" fmla="*/ 7183121 w 12192000"/>
              <a:gd name="connsiteY72" fmla="*/ 1595162 h 2237474"/>
              <a:gd name="connsiteX73" fmla="*/ 7164601 w 12192000"/>
              <a:gd name="connsiteY73" fmla="*/ 1606490 h 2237474"/>
              <a:gd name="connsiteX74" fmla="*/ 7114651 w 12192000"/>
              <a:gd name="connsiteY74" fmla="*/ 1620959 h 2237474"/>
              <a:gd name="connsiteX75" fmla="*/ 7092727 w 12192000"/>
              <a:gd name="connsiteY75" fmla="*/ 1623628 h 2237474"/>
              <a:gd name="connsiteX76" fmla="*/ 7031309 w 12192000"/>
              <a:gd name="connsiteY76" fmla="*/ 1619451 h 2237474"/>
              <a:gd name="connsiteX77" fmla="*/ 6999084 w 12192000"/>
              <a:gd name="connsiteY77" fmla="*/ 1634317 h 2237474"/>
              <a:gd name="connsiteX78" fmla="*/ 6992107 w 12192000"/>
              <a:gd name="connsiteY78" fmla="*/ 1636860 h 2237474"/>
              <a:gd name="connsiteX79" fmla="*/ 6991765 w 12192000"/>
              <a:gd name="connsiteY79" fmla="*/ 1636725 h 2237474"/>
              <a:gd name="connsiteX80" fmla="*/ 6900177 w 12192000"/>
              <a:gd name="connsiteY80" fmla="*/ 1636016 h 2237474"/>
              <a:gd name="connsiteX81" fmla="*/ 6795372 w 12192000"/>
              <a:gd name="connsiteY81" fmla="*/ 1644845 h 2237474"/>
              <a:gd name="connsiteX82" fmla="*/ 6692251 w 12192000"/>
              <a:gd name="connsiteY82" fmla="*/ 1656357 h 2237474"/>
              <a:gd name="connsiteX83" fmla="*/ 6655235 w 12192000"/>
              <a:gd name="connsiteY83" fmla="*/ 1661869 h 2237474"/>
              <a:gd name="connsiteX84" fmla="*/ 6587857 w 12192000"/>
              <a:gd name="connsiteY84" fmla="*/ 1665769 h 2237474"/>
              <a:gd name="connsiteX85" fmla="*/ 6554894 w 12192000"/>
              <a:gd name="connsiteY85" fmla="*/ 1664428 h 2237474"/>
              <a:gd name="connsiteX86" fmla="*/ 6516595 w 12192000"/>
              <a:gd name="connsiteY86" fmla="*/ 1667475 h 2237474"/>
              <a:gd name="connsiteX87" fmla="*/ 6508541 w 12192000"/>
              <a:gd name="connsiteY87" fmla="*/ 1668757 h 2237474"/>
              <a:gd name="connsiteX88" fmla="*/ 6471012 w 12192000"/>
              <a:gd name="connsiteY88" fmla="*/ 1678604 h 2237474"/>
              <a:gd name="connsiteX89" fmla="*/ 6415265 w 12192000"/>
              <a:gd name="connsiteY89" fmla="*/ 1665317 h 2237474"/>
              <a:gd name="connsiteX90" fmla="*/ 6364035 w 12192000"/>
              <a:gd name="connsiteY90" fmla="*/ 1667683 h 2237474"/>
              <a:gd name="connsiteX91" fmla="*/ 6280959 w 12192000"/>
              <a:gd name="connsiteY91" fmla="*/ 1689329 h 2237474"/>
              <a:gd name="connsiteX92" fmla="*/ 6243319 w 12192000"/>
              <a:gd name="connsiteY92" fmla="*/ 1695560 h 2237474"/>
              <a:gd name="connsiteX93" fmla="*/ 6098321 w 12192000"/>
              <a:gd name="connsiteY93" fmla="*/ 1721646 h 2237474"/>
              <a:gd name="connsiteX94" fmla="*/ 5880652 w 12192000"/>
              <a:gd name="connsiteY94" fmla="*/ 1779643 h 2237474"/>
              <a:gd name="connsiteX95" fmla="*/ 5785959 w 12192000"/>
              <a:gd name="connsiteY95" fmla="*/ 1775307 h 2237474"/>
              <a:gd name="connsiteX96" fmla="*/ 5643534 w 12192000"/>
              <a:gd name="connsiteY96" fmla="*/ 1802919 h 2237474"/>
              <a:gd name="connsiteX97" fmla="*/ 5518799 w 12192000"/>
              <a:gd name="connsiteY97" fmla="*/ 1818312 h 2237474"/>
              <a:gd name="connsiteX98" fmla="*/ 5505014 w 12192000"/>
              <a:gd name="connsiteY98" fmla="*/ 1819259 h 2237474"/>
              <a:gd name="connsiteX99" fmla="*/ 5453307 w 12192000"/>
              <a:gd name="connsiteY99" fmla="*/ 1815450 h 2237474"/>
              <a:gd name="connsiteX100" fmla="*/ 5364192 w 12192000"/>
              <a:gd name="connsiteY100" fmla="*/ 1826074 h 2237474"/>
              <a:gd name="connsiteX101" fmla="*/ 5350380 w 12192000"/>
              <a:gd name="connsiteY101" fmla="*/ 1830891 h 2237474"/>
              <a:gd name="connsiteX102" fmla="*/ 5259633 w 12192000"/>
              <a:gd name="connsiteY102" fmla="*/ 1837160 h 2237474"/>
              <a:gd name="connsiteX103" fmla="*/ 5197513 w 12192000"/>
              <a:gd name="connsiteY103" fmla="*/ 1844718 h 2237474"/>
              <a:gd name="connsiteX104" fmla="*/ 5168852 w 12192000"/>
              <a:gd name="connsiteY104" fmla="*/ 1844846 h 2237474"/>
              <a:gd name="connsiteX105" fmla="*/ 5114927 w 12192000"/>
              <a:gd name="connsiteY105" fmla="*/ 1847827 h 2237474"/>
              <a:gd name="connsiteX106" fmla="*/ 5108970 w 12192000"/>
              <a:gd name="connsiteY106" fmla="*/ 1847935 h 2237474"/>
              <a:gd name="connsiteX107" fmla="*/ 5067961 w 12192000"/>
              <a:gd name="connsiteY107" fmla="*/ 1845917 h 2237474"/>
              <a:gd name="connsiteX108" fmla="*/ 5007075 w 12192000"/>
              <a:gd name="connsiteY108" fmla="*/ 1838626 h 2237474"/>
              <a:gd name="connsiteX109" fmla="*/ 4944087 w 12192000"/>
              <a:gd name="connsiteY109" fmla="*/ 1823332 h 2237474"/>
              <a:gd name="connsiteX110" fmla="*/ 4907662 w 12192000"/>
              <a:gd name="connsiteY110" fmla="*/ 1816900 h 2237474"/>
              <a:gd name="connsiteX111" fmla="*/ 4882386 w 12192000"/>
              <a:gd name="connsiteY111" fmla="*/ 1809844 h 2237474"/>
              <a:gd name="connsiteX112" fmla="*/ 4811440 w 12192000"/>
              <a:gd name="connsiteY112" fmla="*/ 1804655 h 2237474"/>
              <a:gd name="connsiteX113" fmla="*/ 4691075 w 12192000"/>
              <a:gd name="connsiteY113" fmla="*/ 1801389 h 2237474"/>
              <a:gd name="connsiteX114" fmla="*/ 4611738 w 12192000"/>
              <a:gd name="connsiteY114" fmla="*/ 1776964 h 2237474"/>
              <a:gd name="connsiteX115" fmla="*/ 4560070 w 12192000"/>
              <a:gd name="connsiteY115" fmla="*/ 1785640 h 2237474"/>
              <a:gd name="connsiteX116" fmla="*/ 4536503 w 12192000"/>
              <a:gd name="connsiteY116" fmla="*/ 1785334 h 2237474"/>
              <a:gd name="connsiteX117" fmla="*/ 4513724 w 12192000"/>
              <a:gd name="connsiteY117" fmla="*/ 1791996 h 2237474"/>
              <a:gd name="connsiteX118" fmla="*/ 4459810 w 12192000"/>
              <a:gd name="connsiteY118" fmla="*/ 1797886 h 2237474"/>
              <a:gd name="connsiteX119" fmla="*/ 4379064 w 12192000"/>
              <a:gd name="connsiteY119" fmla="*/ 1817177 h 2237474"/>
              <a:gd name="connsiteX120" fmla="*/ 4319209 w 12192000"/>
              <a:gd name="connsiteY120" fmla="*/ 1834833 h 2237474"/>
              <a:gd name="connsiteX121" fmla="*/ 4290981 w 12192000"/>
              <a:gd name="connsiteY121" fmla="*/ 1839677 h 2237474"/>
              <a:gd name="connsiteX122" fmla="*/ 4285792 w 12192000"/>
              <a:gd name="connsiteY122" fmla="*/ 1836231 h 2237474"/>
              <a:gd name="connsiteX123" fmla="*/ 4238372 w 12192000"/>
              <a:gd name="connsiteY123" fmla="*/ 1851480 h 2237474"/>
              <a:gd name="connsiteX124" fmla="*/ 4232517 w 12192000"/>
              <a:gd name="connsiteY124" fmla="*/ 1852567 h 2237474"/>
              <a:gd name="connsiteX125" fmla="*/ 4191732 w 12192000"/>
              <a:gd name="connsiteY125" fmla="*/ 1857328 h 2237474"/>
              <a:gd name="connsiteX126" fmla="*/ 4065532 w 12192000"/>
              <a:gd name="connsiteY126" fmla="*/ 1855477 h 2237474"/>
              <a:gd name="connsiteX127" fmla="*/ 4028460 w 12192000"/>
              <a:gd name="connsiteY127" fmla="*/ 1855137 h 2237474"/>
              <a:gd name="connsiteX128" fmla="*/ 4002267 w 12192000"/>
              <a:gd name="connsiteY128" fmla="*/ 1852352 h 2237474"/>
              <a:gd name="connsiteX129" fmla="*/ 3931396 w 12192000"/>
              <a:gd name="connsiteY129" fmla="*/ 1858915 h 2237474"/>
              <a:gd name="connsiteX130" fmla="*/ 3812162 w 12192000"/>
              <a:gd name="connsiteY130" fmla="*/ 1875501 h 2237474"/>
              <a:gd name="connsiteX131" fmla="*/ 3729530 w 12192000"/>
              <a:gd name="connsiteY131" fmla="*/ 1864513 h 2237474"/>
              <a:gd name="connsiteX132" fmla="*/ 3680177 w 12192000"/>
              <a:gd name="connsiteY132" fmla="*/ 1881552 h 2237474"/>
              <a:gd name="connsiteX133" fmla="*/ 3567259 w 12192000"/>
              <a:gd name="connsiteY133" fmla="*/ 1893482 h 2237474"/>
              <a:gd name="connsiteX134" fmla="*/ 3405770 w 12192000"/>
              <a:gd name="connsiteY134" fmla="*/ 1904591 h 2237474"/>
              <a:gd name="connsiteX135" fmla="*/ 3280097 w 12192000"/>
              <a:gd name="connsiteY135" fmla="*/ 1919610 h 2237474"/>
              <a:gd name="connsiteX136" fmla="*/ 3123424 w 12192000"/>
              <a:gd name="connsiteY136" fmla="*/ 1952930 h 2237474"/>
              <a:gd name="connsiteX137" fmla="*/ 3009910 w 12192000"/>
              <a:gd name="connsiteY137" fmla="*/ 1957866 h 2237474"/>
              <a:gd name="connsiteX138" fmla="*/ 2995934 w 12192000"/>
              <a:gd name="connsiteY138" fmla="*/ 1967085 h 2237474"/>
              <a:gd name="connsiteX139" fmla="*/ 2980071 w 12192000"/>
              <a:gd name="connsiteY139" fmla="*/ 1972988 h 2237474"/>
              <a:gd name="connsiteX140" fmla="*/ 2978094 w 12192000"/>
              <a:gd name="connsiteY140" fmla="*/ 1972369 h 2237474"/>
              <a:gd name="connsiteX141" fmla="*/ 2942858 w 12192000"/>
              <a:gd name="connsiteY141" fmla="*/ 1981367 h 2237474"/>
              <a:gd name="connsiteX142" fmla="*/ 2875436 w 12192000"/>
              <a:gd name="connsiteY142" fmla="*/ 1996977 h 2237474"/>
              <a:gd name="connsiteX143" fmla="*/ 2874892 w 12192000"/>
              <a:gd name="connsiteY143" fmla="*/ 1996085 h 2237474"/>
              <a:gd name="connsiteX144" fmla="*/ 2864145 w 12192000"/>
              <a:gd name="connsiteY144" fmla="*/ 1994061 h 2237474"/>
              <a:gd name="connsiteX145" fmla="*/ 2843662 w 12192000"/>
              <a:gd name="connsiteY145" fmla="*/ 1992498 h 2237474"/>
              <a:gd name="connsiteX146" fmla="*/ 2796128 w 12192000"/>
              <a:gd name="connsiteY146" fmla="*/ 1976403 h 2237474"/>
              <a:gd name="connsiteX147" fmla="*/ 2756784 w 12192000"/>
              <a:gd name="connsiteY147" fmla="*/ 1985116 h 2237474"/>
              <a:gd name="connsiteX148" fmla="*/ 2748833 w 12192000"/>
              <a:gd name="connsiteY148" fmla="*/ 1986323 h 2237474"/>
              <a:gd name="connsiteX149" fmla="*/ 2748661 w 12192000"/>
              <a:gd name="connsiteY149" fmla="*/ 1986122 h 2237474"/>
              <a:gd name="connsiteX150" fmla="*/ 2740251 w 12192000"/>
              <a:gd name="connsiteY150" fmla="*/ 1986946 h 2237474"/>
              <a:gd name="connsiteX151" fmla="*/ 2718916 w 12192000"/>
              <a:gd name="connsiteY151" fmla="*/ 1990867 h 2237474"/>
              <a:gd name="connsiteX152" fmla="*/ 2713522 w 12192000"/>
              <a:gd name="connsiteY152" fmla="*/ 1990173 h 2237474"/>
              <a:gd name="connsiteX153" fmla="*/ 2680597 w 12192000"/>
              <a:gd name="connsiteY153" fmla="*/ 1984996 h 2237474"/>
              <a:gd name="connsiteX154" fmla="*/ 2578178 w 12192000"/>
              <a:gd name="connsiteY154" fmla="*/ 1990531 h 2237474"/>
              <a:gd name="connsiteX155" fmla="*/ 2476147 w 12192000"/>
              <a:gd name="connsiteY155" fmla="*/ 1998305 h 2237474"/>
              <a:gd name="connsiteX156" fmla="*/ 2373568 w 12192000"/>
              <a:gd name="connsiteY156" fmla="*/ 2003219 h 2237474"/>
              <a:gd name="connsiteX157" fmla="*/ 2321399 w 12192000"/>
              <a:gd name="connsiteY157" fmla="*/ 1989467 h 2237474"/>
              <a:gd name="connsiteX158" fmla="*/ 2315525 w 12192000"/>
              <a:gd name="connsiteY158" fmla="*/ 1989708 h 2237474"/>
              <a:gd name="connsiteX159" fmla="*/ 2300792 w 12192000"/>
              <a:gd name="connsiteY159" fmla="*/ 1994290 h 2237474"/>
              <a:gd name="connsiteX160" fmla="*/ 2295469 w 12192000"/>
              <a:gd name="connsiteY160" fmla="*/ 1996659 h 2237474"/>
              <a:gd name="connsiteX161" fmla="*/ 2287219 w 12192000"/>
              <a:gd name="connsiteY161" fmla="*/ 1998750 h 2237474"/>
              <a:gd name="connsiteX162" fmla="*/ 2286948 w 12192000"/>
              <a:gd name="connsiteY162" fmla="*/ 1998596 h 2237474"/>
              <a:gd name="connsiteX163" fmla="*/ 2243069 w 12192000"/>
              <a:gd name="connsiteY163" fmla="*/ 2015111 h 2237474"/>
              <a:gd name="connsiteX164" fmla="*/ 2186609 w 12192000"/>
              <a:gd name="connsiteY164" fmla="*/ 2008263 h 2237474"/>
              <a:gd name="connsiteX165" fmla="*/ 2164831 w 12192000"/>
              <a:gd name="connsiteY165" fmla="*/ 2010143 h 2237474"/>
              <a:gd name="connsiteX166" fmla="*/ 2152836 w 12192000"/>
              <a:gd name="connsiteY166" fmla="*/ 2010048 h 2237474"/>
              <a:gd name="connsiteX167" fmla="*/ 2117102 w 12192000"/>
              <a:gd name="connsiteY167" fmla="*/ 2023004 h 2237474"/>
              <a:gd name="connsiteX168" fmla="*/ 2111935 w 12192000"/>
              <a:gd name="connsiteY168" fmla="*/ 2023163 h 2237474"/>
              <a:gd name="connsiteX169" fmla="*/ 2089991 w 12192000"/>
              <a:gd name="connsiteY169" fmla="*/ 2034193 h 2237474"/>
              <a:gd name="connsiteX170" fmla="*/ 2058061 w 12192000"/>
              <a:gd name="connsiteY170" fmla="*/ 2047942 h 2237474"/>
              <a:gd name="connsiteX171" fmla="*/ 2055737 w 12192000"/>
              <a:gd name="connsiteY171" fmla="*/ 2047704 h 2237474"/>
              <a:gd name="connsiteX172" fmla="*/ 2042244 w 12192000"/>
              <a:gd name="connsiteY172" fmla="*/ 2055560 h 2237474"/>
              <a:gd name="connsiteX173" fmla="*/ 1976224 w 12192000"/>
              <a:gd name="connsiteY173" fmla="*/ 2074257 h 2237474"/>
              <a:gd name="connsiteX174" fmla="*/ 1877728 w 12192000"/>
              <a:gd name="connsiteY174" fmla="*/ 2101004 h 2237474"/>
              <a:gd name="connsiteX175" fmla="*/ 1759056 w 12192000"/>
              <a:gd name="connsiteY175" fmla="*/ 2125608 h 2237474"/>
              <a:gd name="connsiteX176" fmla="*/ 1637948 w 12192000"/>
              <a:gd name="connsiteY176" fmla="*/ 2172597 h 2237474"/>
              <a:gd name="connsiteX177" fmla="*/ 1434549 w 12192000"/>
              <a:gd name="connsiteY177" fmla="*/ 2234522 h 2237474"/>
              <a:gd name="connsiteX178" fmla="*/ 1398481 w 12192000"/>
              <a:gd name="connsiteY178" fmla="*/ 2237074 h 2237474"/>
              <a:gd name="connsiteX179" fmla="*/ 1398407 w 12192000"/>
              <a:gd name="connsiteY179" fmla="*/ 2237095 h 2237474"/>
              <a:gd name="connsiteX180" fmla="*/ 1370962 w 12192000"/>
              <a:gd name="connsiteY180" fmla="*/ 2237474 h 2237474"/>
              <a:gd name="connsiteX181" fmla="*/ 1356367 w 12192000"/>
              <a:gd name="connsiteY181" fmla="*/ 2235089 h 2237474"/>
              <a:gd name="connsiteX182" fmla="*/ 1324828 w 12192000"/>
              <a:gd name="connsiteY182" fmla="*/ 2231968 h 2237474"/>
              <a:gd name="connsiteX183" fmla="*/ 1297744 w 12192000"/>
              <a:gd name="connsiteY183" fmla="*/ 2235849 h 2237474"/>
              <a:gd name="connsiteX184" fmla="*/ 1286236 w 12192000"/>
              <a:gd name="connsiteY184" fmla="*/ 2233135 h 2237474"/>
              <a:gd name="connsiteX185" fmla="*/ 1283504 w 12192000"/>
              <a:gd name="connsiteY185" fmla="*/ 2233797 h 2237474"/>
              <a:gd name="connsiteX186" fmla="*/ 1279765 w 12192000"/>
              <a:gd name="connsiteY186" fmla="*/ 2229639 h 2237474"/>
              <a:gd name="connsiteX187" fmla="*/ 1195347 w 12192000"/>
              <a:gd name="connsiteY187" fmla="*/ 2212354 h 2237474"/>
              <a:gd name="connsiteX188" fmla="*/ 970251 w 12192000"/>
              <a:gd name="connsiteY188" fmla="*/ 2221029 h 2237474"/>
              <a:gd name="connsiteX189" fmla="*/ 812914 w 12192000"/>
              <a:gd name="connsiteY189" fmla="*/ 2202752 h 2237474"/>
              <a:gd name="connsiteX190" fmla="*/ 800195 w 12192000"/>
              <a:gd name="connsiteY190" fmla="*/ 2209407 h 2237474"/>
              <a:gd name="connsiteX191" fmla="*/ 784978 w 12192000"/>
              <a:gd name="connsiteY191" fmla="*/ 2212360 h 2237474"/>
              <a:gd name="connsiteX192" fmla="*/ 681987 w 12192000"/>
              <a:gd name="connsiteY192" fmla="*/ 2216757 h 2237474"/>
              <a:gd name="connsiteX193" fmla="*/ 669923 w 12192000"/>
              <a:gd name="connsiteY193" fmla="*/ 2211682 h 2237474"/>
              <a:gd name="connsiteX194" fmla="*/ 648680 w 12192000"/>
              <a:gd name="connsiteY194" fmla="*/ 2206229 h 2237474"/>
              <a:gd name="connsiteX195" fmla="*/ 597225 w 12192000"/>
              <a:gd name="connsiteY195" fmla="*/ 2180999 h 2237474"/>
              <a:gd name="connsiteX196" fmla="*/ 558449 w 12192000"/>
              <a:gd name="connsiteY196" fmla="*/ 2182346 h 2237474"/>
              <a:gd name="connsiteX197" fmla="*/ 550517 w 12192000"/>
              <a:gd name="connsiteY197" fmla="*/ 2182060 h 2237474"/>
              <a:gd name="connsiteX198" fmla="*/ 550309 w 12192000"/>
              <a:gd name="connsiteY198" fmla="*/ 2181825 h 2237474"/>
              <a:gd name="connsiteX199" fmla="*/ 541836 w 12192000"/>
              <a:gd name="connsiteY199" fmla="*/ 2181063 h 2237474"/>
              <a:gd name="connsiteX200" fmla="*/ 536057 w 12192000"/>
              <a:gd name="connsiteY200" fmla="*/ 2181537 h 2237474"/>
              <a:gd name="connsiteX201" fmla="*/ 520671 w 12192000"/>
              <a:gd name="connsiteY201" fmla="*/ 2180980 h 2237474"/>
              <a:gd name="connsiteX202" fmla="*/ 515024 w 12192000"/>
              <a:gd name="connsiteY202" fmla="*/ 2179258 h 2237474"/>
              <a:gd name="connsiteX203" fmla="*/ 512278 w 12192000"/>
              <a:gd name="connsiteY203" fmla="*/ 2176369 h 2237474"/>
              <a:gd name="connsiteX204" fmla="*/ 480419 w 12192000"/>
              <a:gd name="connsiteY204" fmla="*/ 2167807 h 2237474"/>
              <a:gd name="connsiteX205" fmla="*/ 413835 w 12192000"/>
              <a:gd name="connsiteY205" fmla="*/ 2156783 h 2237474"/>
              <a:gd name="connsiteX206" fmla="*/ 376513 w 12192000"/>
              <a:gd name="connsiteY206" fmla="*/ 2154014 h 2237474"/>
              <a:gd name="connsiteX207" fmla="*/ 273386 w 12192000"/>
              <a:gd name="connsiteY207" fmla="*/ 2142551 h 2237474"/>
              <a:gd name="connsiteX208" fmla="*/ 169207 w 12192000"/>
              <a:gd name="connsiteY208" fmla="*/ 2128100 h 2237474"/>
              <a:gd name="connsiteX209" fmla="*/ 93149 w 12192000"/>
              <a:gd name="connsiteY209" fmla="*/ 2105324 h 2237474"/>
              <a:gd name="connsiteX210" fmla="*/ 88109 w 12192000"/>
              <a:gd name="connsiteY210" fmla="*/ 2106704 h 2237474"/>
              <a:gd name="connsiteX211" fmla="*/ 80022 w 12192000"/>
              <a:gd name="connsiteY211" fmla="*/ 2107254 h 2237474"/>
              <a:gd name="connsiteX212" fmla="*/ 79717 w 12192000"/>
              <a:gd name="connsiteY212" fmla="*/ 2107046 h 2237474"/>
              <a:gd name="connsiteX213" fmla="*/ 72352 w 12192000"/>
              <a:gd name="connsiteY213" fmla="*/ 2107991 h 2237474"/>
              <a:gd name="connsiteX214" fmla="*/ 37645 w 12192000"/>
              <a:gd name="connsiteY214" fmla="*/ 2115401 h 2237474"/>
              <a:gd name="connsiteX215" fmla="*/ 4572 w 12192000"/>
              <a:gd name="connsiteY215" fmla="*/ 2111091 h 2237474"/>
              <a:gd name="connsiteX216" fmla="*/ 0 w 12192000"/>
              <a:gd name="connsiteY216" fmla="*/ 2110468 h 2237474"/>
              <a:gd name="connsiteX217" fmla="*/ 0 w 12192000"/>
              <a:gd name="connsiteY21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61459 w 12192000"/>
              <a:gd name="connsiteY25" fmla="*/ 862394 h 2237474"/>
              <a:gd name="connsiteX26" fmla="*/ 9705768 w 12192000"/>
              <a:gd name="connsiteY26" fmla="*/ 894610 h 2237474"/>
              <a:gd name="connsiteX27" fmla="*/ 9683005 w 12192000"/>
              <a:gd name="connsiteY27" fmla="*/ 894128 h 2237474"/>
              <a:gd name="connsiteX28" fmla="*/ 9594438 w 12192000"/>
              <a:gd name="connsiteY28" fmla="*/ 919051 h 2237474"/>
              <a:gd name="connsiteX29" fmla="*/ 9577033 w 12192000"/>
              <a:gd name="connsiteY29" fmla="*/ 922857 h 2237474"/>
              <a:gd name="connsiteX30" fmla="*/ 9544189 w 12192000"/>
              <a:gd name="connsiteY30" fmla="*/ 938966 h 2237474"/>
              <a:gd name="connsiteX31" fmla="*/ 9500499 w 12192000"/>
              <a:gd name="connsiteY31" fmla="*/ 954680 h 2237474"/>
              <a:gd name="connsiteX32" fmla="*/ 9428195 w 12192000"/>
              <a:gd name="connsiteY32" fmla="*/ 986225 h 2237474"/>
              <a:gd name="connsiteX33" fmla="*/ 9410017 w 12192000"/>
              <a:gd name="connsiteY33" fmla="*/ 993931 h 2237474"/>
              <a:gd name="connsiteX34" fmla="*/ 9392919 w 12192000"/>
              <a:gd name="connsiteY34" fmla="*/ 994656 h 2237474"/>
              <a:gd name="connsiteX35" fmla="*/ 9278619 w 12192000"/>
              <a:gd name="connsiteY35" fmla="*/ 1011878 h 2237474"/>
              <a:gd name="connsiteX36" fmla="*/ 9268019 w 12192000"/>
              <a:gd name="connsiteY36" fmla="*/ 1007442 h 2237474"/>
              <a:gd name="connsiteX37" fmla="*/ 9234662 w 12192000"/>
              <a:gd name="connsiteY37" fmla="*/ 1023056 h 2237474"/>
              <a:gd name="connsiteX38" fmla="*/ 9181033 w 12192000"/>
              <a:gd name="connsiteY38" fmla="*/ 1037921 h 2237474"/>
              <a:gd name="connsiteX39" fmla="*/ 9155969 w 12192000"/>
              <a:gd name="connsiteY39" fmla="*/ 1046804 h 2237474"/>
              <a:gd name="connsiteX40" fmla="*/ 9133985 w 12192000"/>
              <a:gd name="connsiteY40" fmla="*/ 1046450 h 2237474"/>
              <a:gd name="connsiteX41" fmla="*/ 9012987 w 12192000"/>
              <a:gd name="connsiteY41" fmla="*/ 1061986 h 2237474"/>
              <a:gd name="connsiteX42" fmla="*/ 8968445 w 12192000"/>
              <a:gd name="connsiteY42" fmla="*/ 1052169 h 2237474"/>
              <a:gd name="connsiteX43" fmla="*/ 8958984 w 12192000"/>
              <a:gd name="connsiteY43" fmla="*/ 1057212 h 2237474"/>
              <a:gd name="connsiteX44" fmla="*/ 8886001 w 12192000"/>
              <a:gd name="connsiteY44" fmla="*/ 1067468 h 2237474"/>
              <a:gd name="connsiteX45" fmla="*/ 8838610 w 12192000"/>
              <a:gd name="connsiteY45" fmla="*/ 1075091 h 2237474"/>
              <a:gd name="connsiteX46" fmla="*/ 8750383 w 12192000"/>
              <a:gd name="connsiteY46" fmla="*/ 1097387 h 2237474"/>
              <a:gd name="connsiteX47" fmla="*/ 8697365 w 12192000"/>
              <a:gd name="connsiteY47" fmla="*/ 1105869 h 2237474"/>
              <a:gd name="connsiteX48" fmla="*/ 8665605 w 12192000"/>
              <a:gd name="connsiteY48" fmla="*/ 1110791 h 2237474"/>
              <a:gd name="connsiteX49" fmla="*/ 8584946 w 12192000"/>
              <a:gd name="connsiteY49" fmla="*/ 1135226 h 2237474"/>
              <a:gd name="connsiteX50" fmla="*/ 8460755 w 12192000"/>
              <a:gd name="connsiteY50" fmla="*/ 1203427 h 2237474"/>
              <a:gd name="connsiteX51" fmla="*/ 8419755 w 12192000"/>
              <a:gd name="connsiteY51" fmla="*/ 1216260 h 2237474"/>
              <a:gd name="connsiteX52" fmla="*/ 8411626 w 12192000"/>
              <a:gd name="connsiteY52" fmla="*/ 1214397 h 2237474"/>
              <a:gd name="connsiteX53" fmla="*/ 8363469 w 12192000"/>
              <a:gd name="connsiteY53" fmla="*/ 1246658 h 2237474"/>
              <a:gd name="connsiteX54" fmla="*/ 8275497 w 12192000"/>
              <a:gd name="connsiteY54" fmla="*/ 1264396 h 2237474"/>
              <a:gd name="connsiteX55" fmla="*/ 8206287 w 12192000"/>
              <a:gd name="connsiteY55" fmla="*/ 1273060 h 2237474"/>
              <a:gd name="connsiteX56" fmla="*/ 8168705 w 12192000"/>
              <a:gd name="connsiteY56" fmla="*/ 1279956 h 2237474"/>
              <a:gd name="connsiteX57" fmla="*/ 8139997 w 12192000"/>
              <a:gd name="connsiteY57" fmla="*/ 1282713 h 2237474"/>
              <a:gd name="connsiteX58" fmla="*/ 8074238 w 12192000"/>
              <a:gd name="connsiteY58" fmla="*/ 1301895 h 2237474"/>
              <a:gd name="connsiteX59" fmla="*/ 7968292 w 12192000"/>
              <a:gd name="connsiteY59" fmla="*/ 1338779 h 2237474"/>
              <a:gd name="connsiteX60" fmla="*/ 7945122 w 12192000"/>
              <a:gd name="connsiteY60" fmla="*/ 1345477 h 2237474"/>
              <a:gd name="connsiteX61" fmla="*/ 7902328 w 12192000"/>
              <a:gd name="connsiteY61" fmla="*/ 1345865 h 2237474"/>
              <a:gd name="connsiteX62" fmla="*/ 7875879 w 12192000"/>
              <a:gd name="connsiteY62" fmla="*/ 1345646 h 2237474"/>
              <a:gd name="connsiteX63" fmla="*/ 7840612 w 12192000"/>
              <a:gd name="connsiteY63" fmla="*/ 1369373 h 2237474"/>
              <a:gd name="connsiteX64" fmla="*/ 7786819 w 12192000"/>
              <a:gd name="connsiteY64" fmla="*/ 1378970 h 2237474"/>
              <a:gd name="connsiteX65" fmla="*/ 7548172 w 12192000"/>
              <a:gd name="connsiteY65" fmla="*/ 1417460 h 2237474"/>
              <a:gd name="connsiteX66" fmla="*/ 7483437 w 12192000"/>
              <a:gd name="connsiteY66" fmla="*/ 1478152 h 2237474"/>
              <a:gd name="connsiteX67" fmla="*/ 7377870 w 12192000"/>
              <a:gd name="connsiteY67" fmla="*/ 1523319 h 2237474"/>
              <a:gd name="connsiteX68" fmla="*/ 7230737 w 12192000"/>
              <a:gd name="connsiteY68" fmla="*/ 1562633 h 2237474"/>
              <a:gd name="connsiteX69" fmla="*/ 7224458 w 12192000"/>
              <a:gd name="connsiteY69" fmla="*/ 1573008 h 2237474"/>
              <a:gd name="connsiteX70" fmla="*/ 7213486 w 12192000"/>
              <a:gd name="connsiteY70" fmla="*/ 1580987 h 2237474"/>
              <a:gd name="connsiteX71" fmla="*/ 7183121 w 12192000"/>
              <a:gd name="connsiteY71" fmla="*/ 1595162 h 2237474"/>
              <a:gd name="connsiteX72" fmla="*/ 7164601 w 12192000"/>
              <a:gd name="connsiteY72" fmla="*/ 1606490 h 2237474"/>
              <a:gd name="connsiteX73" fmla="*/ 7114651 w 12192000"/>
              <a:gd name="connsiteY73" fmla="*/ 1620959 h 2237474"/>
              <a:gd name="connsiteX74" fmla="*/ 7092727 w 12192000"/>
              <a:gd name="connsiteY74" fmla="*/ 1623628 h 2237474"/>
              <a:gd name="connsiteX75" fmla="*/ 7031309 w 12192000"/>
              <a:gd name="connsiteY75" fmla="*/ 1619451 h 2237474"/>
              <a:gd name="connsiteX76" fmla="*/ 6999084 w 12192000"/>
              <a:gd name="connsiteY76" fmla="*/ 1634317 h 2237474"/>
              <a:gd name="connsiteX77" fmla="*/ 6992107 w 12192000"/>
              <a:gd name="connsiteY77" fmla="*/ 1636860 h 2237474"/>
              <a:gd name="connsiteX78" fmla="*/ 6991765 w 12192000"/>
              <a:gd name="connsiteY78" fmla="*/ 1636725 h 2237474"/>
              <a:gd name="connsiteX79" fmla="*/ 6900177 w 12192000"/>
              <a:gd name="connsiteY79" fmla="*/ 1636016 h 2237474"/>
              <a:gd name="connsiteX80" fmla="*/ 6795372 w 12192000"/>
              <a:gd name="connsiteY80" fmla="*/ 1644845 h 2237474"/>
              <a:gd name="connsiteX81" fmla="*/ 6692251 w 12192000"/>
              <a:gd name="connsiteY81" fmla="*/ 1656357 h 2237474"/>
              <a:gd name="connsiteX82" fmla="*/ 6655235 w 12192000"/>
              <a:gd name="connsiteY82" fmla="*/ 1661869 h 2237474"/>
              <a:gd name="connsiteX83" fmla="*/ 6587857 w 12192000"/>
              <a:gd name="connsiteY83" fmla="*/ 1665769 h 2237474"/>
              <a:gd name="connsiteX84" fmla="*/ 6554894 w 12192000"/>
              <a:gd name="connsiteY84" fmla="*/ 1664428 h 2237474"/>
              <a:gd name="connsiteX85" fmla="*/ 6516595 w 12192000"/>
              <a:gd name="connsiteY85" fmla="*/ 1667475 h 2237474"/>
              <a:gd name="connsiteX86" fmla="*/ 6508541 w 12192000"/>
              <a:gd name="connsiteY86" fmla="*/ 1668757 h 2237474"/>
              <a:gd name="connsiteX87" fmla="*/ 6471012 w 12192000"/>
              <a:gd name="connsiteY87" fmla="*/ 1678604 h 2237474"/>
              <a:gd name="connsiteX88" fmla="*/ 6415265 w 12192000"/>
              <a:gd name="connsiteY88" fmla="*/ 1665317 h 2237474"/>
              <a:gd name="connsiteX89" fmla="*/ 6364035 w 12192000"/>
              <a:gd name="connsiteY89" fmla="*/ 1667683 h 2237474"/>
              <a:gd name="connsiteX90" fmla="*/ 6280959 w 12192000"/>
              <a:gd name="connsiteY90" fmla="*/ 1689329 h 2237474"/>
              <a:gd name="connsiteX91" fmla="*/ 6243319 w 12192000"/>
              <a:gd name="connsiteY91" fmla="*/ 1695560 h 2237474"/>
              <a:gd name="connsiteX92" fmla="*/ 6098321 w 12192000"/>
              <a:gd name="connsiteY92" fmla="*/ 1721646 h 2237474"/>
              <a:gd name="connsiteX93" fmla="*/ 5880652 w 12192000"/>
              <a:gd name="connsiteY93" fmla="*/ 1779643 h 2237474"/>
              <a:gd name="connsiteX94" fmla="*/ 5785959 w 12192000"/>
              <a:gd name="connsiteY94" fmla="*/ 1775307 h 2237474"/>
              <a:gd name="connsiteX95" fmla="*/ 5643534 w 12192000"/>
              <a:gd name="connsiteY95" fmla="*/ 1802919 h 2237474"/>
              <a:gd name="connsiteX96" fmla="*/ 5518799 w 12192000"/>
              <a:gd name="connsiteY96" fmla="*/ 1818312 h 2237474"/>
              <a:gd name="connsiteX97" fmla="*/ 5505014 w 12192000"/>
              <a:gd name="connsiteY97" fmla="*/ 1819259 h 2237474"/>
              <a:gd name="connsiteX98" fmla="*/ 5453307 w 12192000"/>
              <a:gd name="connsiteY98" fmla="*/ 1815450 h 2237474"/>
              <a:gd name="connsiteX99" fmla="*/ 5364192 w 12192000"/>
              <a:gd name="connsiteY99" fmla="*/ 1826074 h 2237474"/>
              <a:gd name="connsiteX100" fmla="*/ 5350380 w 12192000"/>
              <a:gd name="connsiteY100" fmla="*/ 1830891 h 2237474"/>
              <a:gd name="connsiteX101" fmla="*/ 5259633 w 12192000"/>
              <a:gd name="connsiteY101" fmla="*/ 1837160 h 2237474"/>
              <a:gd name="connsiteX102" fmla="*/ 5197513 w 12192000"/>
              <a:gd name="connsiteY102" fmla="*/ 1844718 h 2237474"/>
              <a:gd name="connsiteX103" fmla="*/ 5168852 w 12192000"/>
              <a:gd name="connsiteY103" fmla="*/ 1844846 h 2237474"/>
              <a:gd name="connsiteX104" fmla="*/ 5114927 w 12192000"/>
              <a:gd name="connsiteY104" fmla="*/ 1847827 h 2237474"/>
              <a:gd name="connsiteX105" fmla="*/ 5108970 w 12192000"/>
              <a:gd name="connsiteY105" fmla="*/ 1847935 h 2237474"/>
              <a:gd name="connsiteX106" fmla="*/ 5067961 w 12192000"/>
              <a:gd name="connsiteY106" fmla="*/ 1845917 h 2237474"/>
              <a:gd name="connsiteX107" fmla="*/ 5007075 w 12192000"/>
              <a:gd name="connsiteY107" fmla="*/ 1838626 h 2237474"/>
              <a:gd name="connsiteX108" fmla="*/ 4944087 w 12192000"/>
              <a:gd name="connsiteY108" fmla="*/ 1823332 h 2237474"/>
              <a:gd name="connsiteX109" fmla="*/ 4907662 w 12192000"/>
              <a:gd name="connsiteY109" fmla="*/ 1816900 h 2237474"/>
              <a:gd name="connsiteX110" fmla="*/ 4882386 w 12192000"/>
              <a:gd name="connsiteY110" fmla="*/ 1809844 h 2237474"/>
              <a:gd name="connsiteX111" fmla="*/ 4811440 w 12192000"/>
              <a:gd name="connsiteY111" fmla="*/ 1804655 h 2237474"/>
              <a:gd name="connsiteX112" fmla="*/ 4691075 w 12192000"/>
              <a:gd name="connsiteY112" fmla="*/ 1801389 h 2237474"/>
              <a:gd name="connsiteX113" fmla="*/ 4611738 w 12192000"/>
              <a:gd name="connsiteY113" fmla="*/ 1776964 h 2237474"/>
              <a:gd name="connsiteX114" fmla="*/ 4560070 w 12192000"/>
              <a:gd name="connsiteY114" fmla="*/ 1785640 h 2237474"/>
              <a:gd name="connsiteX115" fmla="*/ 4536503 w 12192000"/>
              <a:gd name="connsiteY115" fmla="*/ 1785334 h 2237474"/>
              <a:gd name="connsiteX116" fmla="*/ 4513724 w 12192000"/>
              <a:gd name="connsiteY116" fmla="*/ 1791996 h 2237474"/>
              <a:gd name="connsiteX117" fmla="*/ 4459810 w 12192000"/>
              <a:gd name="connsiteY117" fmla="*/ 1797886 h 2237474"/>
              <a:gd name="connsiteX118" fmla="*/ 4379064 w 12192000"/>
              <a:gd name="connsiteY118" fmla="*/ 1817177 h 2237474"/>
              <a:gd name="connsiteX119" fmla="*/ 4319209 w 12192000"/>
              <a:gd name="connsiteY119" fmla="*/ 1834833 h 2237474"/>
              <a:gd name="connsiteX120" fmla="*/ 4290981 w 12192000"/>
              <a:gd name="connsiteY120" fmla="*/ 1839677 h 2237474"/>
              <a:gd name="connsiteX121" fmla="*/ 4285792 w 12192000"/>
              <a:gd name="connsiteY121" fmla="*/ 1836231 h 2237474"/>
              <a:gd name="connsiteX122" fmla="*/ 4238372 w 12192000"/>
              <a:gd name="connsiteY122" fmla="*/ 1851480 h 2237474"/>
              <a:gd name="connsiteX123" fmla="*/ 4232517 w 12192000"/>
              <a:gd name="connsiteY123" fmla="*/ 1852567 h 2237474"/>
              <a:gd name="connsiteX124" fmla="*/ 4191732 w 12192000"/>
              <a:gd name="connsiteY124" fmla="*/ 1857328 h 2237474"/>
              <a:gd name="connsiteX125" fmla="*/ 4065532 w 12192000"/>
              <a:gd name="connsiteY125" fmla="*/ 1855477 h 2237474"/>
              <a:gd name="connsiteX126" fmla="*/ 4028460 w 12192000"/>
              <a:gd name="connsiteY126" fmla="*/ 1855137 h 2237474"/>
              <a:gd name="connsiteX127" fmla="*/ 4002267 w 12192000"/>
              <a:gd name="connsiteY127" fmla="*/ 1852352 h 2237474"/>
              <a:gd name="connsiteX128" fmla="*/ 3931396 w 12192000"/>
              <a:gd name="connsiteY128" fmla="*/ 1858915 h 2237474"/>
              <a:gd name="connsiteX129" fmla="*/ 3812162 w 12192000"/>
              <a:gd name="connsiteY129" fmla="*/ 1875501 h 2237474"/>
              <a:gd name="connsiteX130" fmla="*/ 3729530 w 12192000"/>
              <a:gd name="connsiteY130" fmla="*/ 1864513 h 2237474"/>
              <a:gd name="connsiteX131" fmla="*/ 3680177 w 12192000"/>
              <a:gd name="connsiteY131" fmla="*/ 1881552 h 2237474"/>
              <a:gd name="connsiteX132" fmla="*/ 3567259 w 12192000"/>
              <a:gd name="connsiteY132" fmla="*/ 1893482 h 2237474"/>
              <a:gd name="connsiteX133" fmla="*/ 3405770 w 12192000"/>
              <a:gd name="connsiteY133" fmla="*/ 1904591 h 2237474"/>
              <a:gd name="connsiteX134" fmla="*/ 3280097 w 12192000"/>
              <a:gd name="connsiteY134" fmla="*/ 1919610 h 2237474"/>
              <a:gd name="connsiteX135" fmla="*/ 3123424 w 12192000"/>
              <a:gd name="connsiteY135" fmla="*/ 1952930 h 2237474"/>
              <a:gd name="connsiteX136" fmla="*/ 3009910 w 12192000"/>
              <a:gd name="connsiteY136" fmla="*/ 1957866 h 2237474"/>
              <a:gd name="connsiteX137" fmla="*/ 2995934 w 12192000"/>
              <a:gd name="connsiteY137" fmla="*/ 1967085 h 2237474"/>
              <a:gd name="connsiteX138" fmla="*/ 2980071 w 12192000"/>
              <a:gd name="connsiteY138" fmla="*/ 1972988 h 2237474"/>
              <a:gd name="connsiteX139" fmla="*/ 2978094 w 12192000"/>
              <a:gd name="connsiteY139" fmla="*/ 1972369 h 2237474"/>
              <a:gd name="connsiteX140" fmla="*/ 2942858 w 12192000"/>
              <a:gd name="connsiteY140" fmla="*/ 1981367 h 2237474"/>
              <a:gd name="connsiteX141" fmla="*/ 2875436 w 12192000"/>
              <a:gd name="connsiteY141" fmla="*/ 1996977 h 2237474"/>
              <a:gd name="connsiteX142" fmla="*/ 2874892 w 12192000"/>
              <a:gd name="connsiteY142" fmla="*/ 1996085 h 2237474"/>
              <a:gd name="connsiteX143" fmla="*/ 2864145 w 12192000"/>
              <a:gd name="connsiteY143" fmla="*/ 1994061 h 2237474"/>
              <a:gd name="connsiteX144" fmla="*/ 2843662 w 12192000"/>
              <a:gd name="connsiteY144" fmla="*/ 1992498 h 2237474"/>
              <a:gd name="connsiteX145" fmla="*/ 2796128 w 12192000"/>
              <a:gd name="connsiteY145" fmla="*/ 1976403 h 2237474"/>
              <a:gd name="connsiteX146" fmla="*/ 2756784 w 12192000"/>
              <a:gd name="connsiteY146" fmla="*/ 1985116 h 2237474"/>
              <a:gd name="connsiteX147" fmla="*/ 2748833 w 12192000"/>
              <a:gd name="connsiteY147" fmla="*/ 1986323 h 2237474"/>
              <a:gd name="connsiteX148" fmla="*/ 2748661 w 12192000"/>
              <a:gd name="connsiteY148" fmla="*/ 1986122 h 2237474"/>
              <a:gd name="connsiteX149" fmla="*/ 2740251 w 12192000"/>
              <a:gd name="connsiteY149" fmla="*/ 1986946 h 2237474"/>
              <a:gd name="connsiteX150" fmla="*/ 2718916 w 12192000"/>
              <a:gd name="connsiteY150" fmla="*/ 1990867 h 2237474"/>
              <a:gd name="connsiteX151" fmla="*/ 2713522 w 12192000"/>
              <a:gd name="connsiteY151" fmla="*/ 1990173 h 2237474"/>
              <a:gd name="connsiteX152" fmla="*/ 2680597 w 12192000"/>
              <a:gd name="connsiteY152" fmla="*/ 1984996 h 2237474"/>
              <a:gd name="connsiteX153" fmla="*/ 2578178 w 12192000"/>
              <a:gd name="connsiteY153" fmla="*/ 1990531 h 2237474"/>
              <a:gd name="connsiteX154" fmla="*/ 2476147 w 12192000"/>
              <a:gd name="connsiteY154" fmla="*/ 1998305 h 2237474"/>
              <a:gd name="connsiteX155" fmla="*/ 2373568 w 12192000"/>
              <a:gd name="connsiteY155" fmla="*/ 2003219 h 2237474"/>
              <a:gd name="connsiteX156" fmla="*/ 2321399 w 12192000"/>
              <a:gd name="connsiteY156" fmla="*/ 1989467 h 2237474"/>
              <a:gd name="connsiteX157" fmla="*/ 2315525 w 12192000"/>
              <a:gd name="connsiteY157" fmla="*/ 1989708 h 2237474"/>
              <a:gd name="connsiteX158" fmla="*/ 2300792 w 12192000"/>
              <a:gd name="connsiteY158" fmla="*/ 1994290 h 2237474"/>
              <a:gd name="connsiteX159" fmla="*/ 2295469 w 12192000"/>
              <a:gd name="connsiteY159" fmla="*/ 1996659 h 2237474"/>
              <a:gd name="connsiteX160" fmla="*/ 2287219 w 12192000"/>
              <a:gd name="connsiteY160" fmla="*/ 1998750 h 2237474"/>
              <a:gd name="connsiteX161" fmla="*/ 2286948 w 12192000"/>
              <a:gd name="connsiteY161" fmla="*/ 1998596 h 2237474"/>
              <a:gd name="connsiteX162" fmla="*/ 2243069 w 12192000"/>
              <a:gd name="connsiteY162" fmla="*/ 2015111 h 2237474"/>
              <a:gd name="connsiteX163" fmla="*/ 2186609 w 12192000"/>
              <a:gd name="connsiteY163" fmla="*/ 2008263 h 2237474"/>
              <a:gd name="connsiteX164" fmla="*/ 2164831 w 12192000"/>
              <a:gd name="connsiteY164" fmla="*/ 2010143 h 2237474"/>
              <a:gd name="connsiteX165" fmla="*/ 2152836 w 12192000"/>
              <a:gd name="connsiteY165" fmla="*/ 2010048 h 2237474"/>
              <a:gd name="connsiteX166" fmla="*/ 2117102 w 12192000"/>
              <a:gd name="connsiteY166" fmla="*/ 2023004 h 2237474"/>
              <a:gd name="connsiteX167" fmla="*/ 2111935 w 12192000"/>
              <a:gd name="connsiteY167" fmla="*/ 2023163 h 2237474"/>
              <a:gd name="connsiteX168" fmla="*/ 2089991 w 12192000"/>
              <a:gd name="connsiteY168" fmla="*/ 2034193 h 2237474"/>
              <a:gd name="connsiteX169" fmla="*/ 2058061 w 12192000"/>
              <a:gd name="connsiteY169" fmla="*/ 2047942 h 2237474"/>
              <a:gd name="connsiteX170" fmla="*/ 2055737 w 12192000"/>
              <a:gd name="connsiteY170" fmla="*/ 2047704 h 2237474"/>
              <a:gd name="connsiteX171" fmla="*/ 2042244 w 12192000"/>
              <a:gd name="connsiteY171" fmla="*/ 2055560 h 2237474"/>
              <a:gd name="connsiteX172" fmla="*/ 1976224 w 12192000"/>
              <a:gd name="connsiteY172" fmla="*/ 2074257 h 2237474"/>
              <a:gd name="connsiteX173" fmla="*/ 1877728 w 12192000"/>
              <a:gd name="connsiteY173" fmla="*/ 2101004 h 2237474"/>
              <a:gd name="connsiteX174" fmla="*/ 1759056 w 12192000"/>
              <a:gd name="connsiteY174" fmla="*/ 2125608 h 2237474"/>
              <a:gd name="connsiteX175" fmla="*/ 1637948 w 12192000"/>
              <a:gd name="connsiteY175" fmla="*/ 2172597 h 2237474"/>
              <a:gd name="connsiteX176" fmla="*/ 1434549 w 12192000"/>
              <a:gd name="connsiteY176" fmla="*/ 2234522 h 2237474"/>
              <a:gd name="connsiteX177" fmla="*/ 1398481 w 12192000"/>
              <a:gd name="connsiteY177" fmla="*/ 2237074 h 2237474"/>
              <a:gd name="connsiteX178" fmla="*/ 1398407 w 12192000"/>
              <a:gd name="connsiteY178" fmla="*/ 2237095 h 2237474"/>
              <a:gd name="connsiteX179" fmla="*/ 1370962 w 12192000"/>
              <a:gd name="connsiteY179" fmla="*/ 2237474 h 2237474"/>
              <a:gd name="connsiteX180" fmla="*/ 1356367 w 12192000"/>
              <a:gd name="connsiteY180" fmla="*/ 2235089 h 2237474"/>
              <a:gd name="connsiteX181" fmla="*/ 1324828 w 12192000"/>
              <a:gd name="connsiteY181" fmla="*/ 2231968 h 2237474"/>
              <a:gd name="connsiteX182" fmla="*/ 1297744 w 12192000"/>
              <a:gd name="connsiteY182" fmla="*/ 2235849 h 2237474"/>
              <a:gd name="connsiteX183" fmla="*/ 1286236 w 12192000"/>
              <a:gd name="connsiteY183" fmla="*/ 2233135 h 2237474"/>
              <a:gd name="connsiteX184" fmla="*/ 1283504 w 12192000"/>
              <a:gd name="connsiteY184" fmla="*/ 2233797 h 2237474"/>
              <a:gd name="connsiteX185" fmla="*/ 1279765 w 12192000"/>
              <a:gd name="connsiteY185" fmla="*/ 2229639 h 2237474"/>
              <a:gd name="connsiteX186" fmla="*/ 1195347 w 12192000"/>
              <a:gd name="connsiteY186" fmla="*/ 2212354 h 2237474"/>
              <a:gd name="connsiteX187" fmla="*/ 970251 w 12192000"/>
              <a:gd name="connsiteY187" fmla="*/ 2221029 h 2237474"/>
              <a:gd name="connsiteX188" fmla="*/ 812914 w 12192000"/>
              <a:gd name="connsiteY188" fmla="*/ 2202752 h 2237474"/>
              <a:gd name="connsiteX189" fmla="*/ 800195 w 12192000"/>
              <a:gd name="connsiteY189" fmla="*/ 2209407 h 2237474"/>
              <a:gd name="connsiteX190" fmla="*/ 784978 w 12192000"/>
              <a:gd name="connsiteY190" fmla="*/ 2212360 h 2237474"/>
              <a:gd name="connsiteX191" fmla="*/ 681987 w 12192000"/>
              <a:gd name="connsiteY191" fmla="*/ 2216757 h 2237474"/>
              <a:gd name="connsiteX192" fmla="*/ 669923 w 12192000"/>
              <a:gd name="connsiteY192" fmla="*/ 2211682 h 2237474"/>
              <a:gd name="connsiteX193" fmla="*/ 648680 w 12192000"/>
              <a:gd name="connsiteY193" fmla="*/ 2206229 h 2237474"/>
              <a:gd name="connsiteX194" fmla="*/ 597225 w 12192000"/>
              <a:gd name="connsiteY194" fmla="*/ 2180999 h 2237474"/>
              <a:gd name="connsiteX195" fmla="*/ 558449 w 12192000"/>
              <a:gd name="connsiteY195" fmla="*/ 2182346 h 2237474"/>
              <a:gd name="connsiteX196" fmla="*/ 550517 w 12192000"/>
              <a:gd name="connsiteY196" fmla="*/ 2182060 h 2237474"/>
              <a:gd name="connsiteX197" fmla="*/ 550309 w 12192000"/>
              <a:gd name="connsiteY197" fmla="*/ 2181825 h 2237474"/>
              <a:gd name="connsiteX198" fmla="*/ 541836 w 12192000"/>
              <a:gd name="connsiteY198" fmla="*/ 2181063 h 2237474"/>
              <a:gd name="connsiteX199" fmla="*/ 536057 w 12192000"/>
              <a:gd name="connsiteY199" fmla="*/ 2181537 h 2237474"/>
              <a:gd name="connsiteX200" fmla="*/ 520671 w 12192000"/>
              <a:gd name="connsiteY200" fmla="*/ 2180980 h 2237474"/>
              <a:gd name="connsiteX201" fmla="*/ 515024 w 12192000"/>
              <a:gd name="connsiteY201" fmla="*/ 2179258 h 2237474"/>
              <a:gd name="connsiteX202" fmla="*/ 512278 w 12192000"/>
              <a:gd name="connsiteY202" fmla="*/ 2176369 h 2237474"/>
              <a:gd name="connsiteX203" fmla="*/ 480419 w 12192000"/>
              <a:gd name="connsiteY203" fmla="*/ 2167807 h 2237474"/>
              <a:gd name="connsiteX204" fmla="*/ 413835 w 12192000"/>
              <a:gd name="connsiteY204" fmla="*/ 2156783 h 2237474"/>
              <a:gd name="connsiteX205" fmla="*/ 376513 w 12192000"/>
              <a:gd name="connsiteY205" fmla="*/ 2154014 h 2237474"/>
              <a:gd name="connsiteX206" fmla="*/ 273386 w 12192000"/>
              <a:gd name="connsiteY206" fmla="*/ 2142551 h 2237474"/>
              <a:gd name="connsiteX207" fmla="*/ 169207 w 12192000"/>
              <a:gd name="connsiteY207" fmla="*/ 2128100 h 2237474"/>
              <a:gd name="connsiteX208" fmla="*/ 93149 w 12192000"/>
              <a:gd name="connsiteY208" fmla="*/ 2105324 h 2237474"/>
              <a:gd name="connsiteX209" fmla="*/ 88109 w 12192000"/>
              <a:gd name="connsiteY209" fmla="*/ 2106704 h 2237474"/>
              <a:gd name="connsiteX210" fmla="*/ 80022 w 12192000"/>
              <a:gd name="connsiteY210" fmla="*/ 2107254 h 2237474"/>
              <a:gd name="connsiteX211" fmla="*/ 79717 w 12192000"/>
              <a:gd name="connsiteY211" fmla="*/ 2107046 h 2237474"/>
              <a:gd name="connsiteX212" fmla="*/ 72352 w 12192000"/>
              <a:gd name="connsiteY212" fmla="*/ 2107991 h 2237474"/>
              <a:gd name="connsiteX213" fmla="*/ 37645 w 12192000"/>
              <a:gd name="connsiteY213" fmla="*/ 2115401 h 2237474"/>
              <a:gd name="connsiteX214" fmla="*/ 4572 w 12192000"/>
              <a:gd name="connsiteY214" fmla="*/ 2111091 h 2237474"/>
              <a:gd name="connsiteX215" fmla="*/ 0 w 12192000"/>
              <a:gd name="connsiteY215" fmla="*/ 2110468 h 2237474"/>
              <a:gd name="connsiteX216" fmla="*/ 0 w 12192000"/>
              <a:gd name="connsiteY21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61459 w 12192000"/>
              <a:gd name="connsiteY25" fmla="*/ 862394 h 2237474"/>
              <a:gd name="connsiteX26" fmla="*/ 9705768 w 12192000"/>
              <a:gd name="connsiteY26" fmla="*/ 894610 h 2237474"/>
              <a:gd name="connsiteX27" fmla="*/ 9683005 w 12192000"/>
              <a:gd name="connsiteY27" fmla="*/ 894128 h 2237474"/>
              <a:gd name="connsiteX28" fmla="*/ 9594438 w 12192000"/>
              <a:gd name="connsiteY28" fmla="*/ 919051 h 2237474"/>
              <a:gd name="connsiteX29" fmla="*/ 9577033 w 12192000"/>
              <a:gd name="connsiteY29" fmla="*/ 922857 h 2237474"/>
              <a:gd name="connsiteX30" fmla="*/ 9544189 w 12192000"/>
              <a:gd name="connsiteY30" fmla="*/ 938966 h 2237474"/>
              <a:gd name="connsiteX31" fmla="*/ 9500499 w 12192000"/>
              <a:gd name="connsiteY31" fmla="*/ 954680 h 2237474"/>
              <a:gd name="connsiteX32" fmla="*/ 9428195 w 12192000"/>
              <a:gd name="connsiteY32" fmla="*/ 986225 h 2237474"/>
              <a:gd name="connsiteX33" fmla="*/ 9410017 w 12192000"/>
              <a:gd name="connsiteY33" fmla="*/ 993931 h 2237474"/>
              <a:gd name="connsiteX34" fmla="*/ 9392919 w 12192000"/>
              <a:gd name="connsiteY34" fmla="*/ 994656 h 2237474"/>
              <a:gd name="connsiteX35" fmla="*/ 9278619 w 12192000"/>
              <a:gd name="connsiteY35" fmla="*/ 1011878 h 2237474"/>
              <a:gd name="connsiteX36" fmla="*/ 9268019 w 12192000"/>
              <a:gd name="connsiteY36" fmla="*/ 1007442 h 2237474"/>
              <a:gd name="connsiteX37" fmla="*/ 9234662 w 12192000"/>
              <a:gd name="connsiteY37" fmla="*/ 1023056 h 2237474"/>
              <a:gd name="connsiteX38" fmla="*/ 9181033 w 12192000"/>
              <a:gd name="connsiteY38" fmla="*/ 1037921 h 2237474"/>
              <a:gd name="connsiteX39" fmla="*/ 9155969 w 12192000"/>
              <a:gd name="connsiteY39" fmla="*/ 1046804 h 2237474"/>
              <a:gd name="connsiteX40" fmla="*/ 9133985 w 12192000"/>
              <a:gd name="connsiteY40" fmla="*/ 1046450 h 2237474"/>
              <a:gd name="connsiteX41" fmla="*/ 9012987 w 12192000"/>
              <a:gd name="connsiteY41" fmla="*/ 1061986 h 2237474"/>
              <a:gd name="connsiteX42" fmla="*/ 8968445 w 12192000"/>
              <a:gd name="connsiteY42" fmla="*/ 1052169 h 2237474"/>
              <a:gd name="connsiteX43" fmla="*/ 8958984 w 12192000"/>
              <a:gd name="connsiteY43" fmla="*/ 1057212 h 2237474"/>
              <a:gd name="connsiteX44" fmla="*/ 8886001 w 12192000"/>
              <a:gd name="connsiteY44" fmla="*/ 1067468 h 2237474"/>
              <a:gd name="connsiteX45" fmla="*/ 8838610 w 12192000"/>
              <a:gd name="connsiteY45" fmla="*/ 1075091 h 2237474"/>
              <a:gd name="connsiteX46" fmla="*/ 8750383 w 12192000"/>
              <a:gd name="connsiteY46" fmla="*/ 1097387 h 2237474"/>
              <a:gd name="connsiteX47" fmla="*/ 8697365 w 12192000"/>
              <a:gd name="connsiteY47" fmla="*/ 1105869 h 2237474"/>
              <a:gd name="connsiteX48" fmla="*/ 8665605 w 12192000"/>
              <a:gd name="connsiteY48" fmla="*/ 1110791 h 2237474"/>
              <a:gd name="connsiteX49" fmla="*/ 8584946 w 12192000"/>
              <a:gd name="connsiteY49" fmla="*/ 1135226 h 2237474"/>
              <a:gd name="connsiteX50" fmla="*/ 8460755 w 12192000"/>
              <a:gd name="connsiteY50" fmla="*/ 1203427 h 2237474"/>
              <a:gd name="connsiteX51" fmla="*/ 8419755 w 12192000"/>
              <a:gd name="connsiteY51" fmla="*/ 1216260 h 2237474"/>
              <a:gd name="connsiteX52" fmla="*/ 8411626 w 12192000"/>
              <a:gd name="connsiteY52" fmla="*/ 1214397 h 2237474"/>
              <a:gd name="connsiteX53" fmla="*/ 8363469 w 12192000"/>
              <a:gd name="connsiteY53" fmla="*/ 1246658 h 2237474"/>
              <a:gd name="connsiteX54" fmla="*/ 8275497 w 12192000"/>
              <a:gd name="connsiteY54" fmla="*/ 1264396 h 2237474"/>
              <a:gd name="connsiteX55" fmla="*/ 8206287 w 12192000"/>
              <a:gd name="connsiteY55" fmla="*/ 1273060 h 2237474"/>
              <a:gd name="connsiteX56" fmla="*/ 8168705 w 12192000"/>
              <a:gd name="connsiteY56" fmla="*/ 1279956 h 2237474"/>
              <a:gd name="connsiteX57" fmla="*/ 8139997 w 12192000"/>
              <a:gd name="connsiteY57" fmla="*/ 1282713 h 2237474"/>
              <a:gd name="connsiteX58" fmla="*/ 8074238 w 12192000"/>
              <a:gd name="connsiteY58" fmla="*/ 1301895 h 2237474"/>
              <a:gd name="connsiteX59" fmla="*/ 7968292 w 12192000"/>
              <a:gd name="connsiteY59" fmla="*/ 1338779 h 2237474"/>
              <a:gd name="connsiteX60" fmla="*/ 7945122 w 12192000"/>
              <a:gd name="connsiteY60" fmla="*/ 1345477 h 2237474"/>
              <a:gd name="connsiteX61" fmla="*/ 7902328 w 12192000"/>
              <a:gd name="connsiteY61" fmla="*/ 1345865 h 2237474"/>
              <a:gd name="connsiteX62" fmla="*/ 7875879 w 12192000"/>
              <a:gd name="connsiteY62" fmla="*/ 1345646 h 2237474"/>
              <a:gd name="connsiteX63" fmla="*/ 7840612 w 12192000"/>
              <a:gd name="connsiteY63" fmla="*/ 1369373 h 2237474"/>
              <a:gd name="connsiteX64" fmla="*/ 7786819 w 12192000"/>
              <a:gd name="connsiteY64" fmla="*/ 1378970 h 2237474"/>
              <a:gd name="connsiteX65" fmla="*/ 7548172 w 12192000"/>
              <a:gd name="connsiteY65" fmla="*/ 1417460 h 2237474"/>
              <a:gd name="connsiteX66" fmla="*/ 7483437 w 12192000"/>
              <a:gd name="connsiteY66" fmla="*/ 1478152 h 2237474"/>
              <a:gd name="connsiteX67" fmla="*/ 7377870 w 12192000"/>
              <a:gd name="connsiteY67" fmla="*/ 1523319 h 2237474"/>
              <a:gd name="connsiteX68" fmla="*/ 7230737 w 12192000"/>
              <a:gd name="connsiteY68" fmla="*/ 1562633 h 2237474"/>
              <a:gd name="connsiteX69" fmla="*/ 7224458 w 12192000"/>
              <a:gd name="connsiteY69" fmla="*/ 1573008 h 2237474"/>
              <a:gd name="connsiteX70" fmla="*/ 7213486 w 12192000"/>
              <a:gd name="connsiteY70" fmla="*/ 1580987 h 2237474"/>
              <a:gd name="connsiteX71" fmla="*/ 7183121 w 12192000"/>
              <a:gd name="connsiteY71" fmla="*/ 1595162 h 2237474"/>
              <a:gd name="connsiteX72" fmla="*/ 7164601 w 12192000"/>
              <a:gd name="connsiteY72" fmla="*/ 1606490 h 2237474"/>
              <a:gd name="connsiteX73" fmla="*/ 7114651 w 12192000"/>
              <a:gd name="connsiteY73" fmla="*/ 1620959 h 2237474"/>
              <a:gd name="connsiteX74" fmla="*/ 7092727 w 12192000"/>
              <a:gd name="connsiteY74" fmla="*/ 1623628 h 2237474"/>
              <a:gd name="connsiteX75" fmla="*/ 7031309 w 12192000"/>
              <a:gd name="connsiteY75" fmla="*/ 1619451 h 2237474"/>
              <a:gd name="connsiteX76" fmla="*/ 6999084 w 12192000"/>
              <a:gd name="connsiteY76" fmla="*/ 1634317 h 2237474"/>
              <a:gd name="connsiteX77" fmla="*/ 6992107 w 12192000"/>
              <a:gd name="connsiteY77" fmla="*/ 1636860 h 2237474"/>
              <a:gd name="connsiteX78" fmla="*/ 6991765 w 12192000"/>
              <a:gd name="connsiteY78" fmla="*/ 1636725 h 2237474"/>
              <a:gd name="connsiteX79" fmla="*/ 6900177 w 12192000"/>
              <a:gd name="connsiteY79" fmla="*/ 1636016 h 2237474"/>
              <a:gd name="connsiteX80" fmla="*/ 6795372 w 12192000"/>
              <a:gd name="connsiteY80" fmla="*/ 1644845 h 2237474"/>
              <a:gd name="connsiteX81" fmla="*/ 6692251 w 12192000"/>
              <a:gd name="connsiteY81" fmla="*/ 1656357 h 2237474"/>
              <a:gd name="connsiteX82" fmla="*/ 6655235 w 12192000"/>
              <a:gd name="connsiteY82" fmla="*/ 1661869 h 2237474"/>
              <a:gd name="connsiteX83" fmla="*/ 6587857 w 12192000"/>
              <a:gd name="connsiteY83" fmla="*/ 1665769 h 2237474"/>
              <a:gd name="connsiteX84" fmla="*/ 6554894 w 12192000"/>
              <a:gd name="connsiteY84" fmla="*/ 1664428 h 2237474"/>
              <a:gd name="connsiteX85" fmla="*/ 6516595 w 12192000"/>
              <a:gd name="connsiteY85" fmla="*/ 1667475 h 2237474"/>
              <a:gd name="connsiteX86" fmla="*/ 6508541 w 12192000"/>
              <a:gd name="connsiteY86" fmla="*/ 1668757 h 2237474"/>
              <a:gd name="connsiteX87" fmla="*/ 6471012 w 12192000"/>
              <a:gd name="connsiteY87" fmla="*/ 1678604 h 2237474"/>
              <a:gd name="connsiteX88" fmla="*/ 6415265 w 12192000"/>
              <a:gd name="connsiteY88" fmla="*/ 1665317 h 2237474"/>
              <a:gd name="connsiteX89" fmla="*/ 6364035 w 12192000"/>
              <a:gd name="connsiteY89" fmla="*/ 1667683 h 2237474"/>
              <a:gd name="connsiteX90" fmla="*/ 6280959 w 12192000"/>
              <a:gd name="connsiteY90" fmla="*/ 1689329 h 2237474"/>
              <a:gd name="connsiteX91" fmla="*/ 6243319 w 12192000"/>
              <a:gd name="connsiteY91" fmla="*/ 1695560 h 2237474"/>
              <a:gd name="connsiteX92" fmla="*/ 6098321 w 12192000"/>
              <a:gd name="connsiteY92" fmla="*/ 1721646 h 2237474"/>
              <a:gd name="connsiteX93" fmla="*/ 5880652 w 12192000"/>
              <a:gd name="connsiteY93" fmla="*/ 1779643 h 2237474"/>
              <a:gd name="connsiteX94" fmla="*/ 5785959 w 12192000"/>
              <a:gd name="connsiteY94" fmla="*/ 1775307 h 2237474"/>
              <a:gd name="connsiteX95" fmla="*/ 5643534 w 12192000"/>
              <a:gd name="connsiteY95" fmla="*/ 1802919 h 2237474"/>
              <a:gd name="connsiteX96" fmla="*/ 5518799 w 12192000"/>
              <a:gd name="connsiteY96" fmla="*/ 1818312 h 2237474"/>
              <a:gd name="connsiteX97" fmla="*/ 5505014 w 12192000"/>
              <a:gd name="connsiteY97" fmla="*/ 1819259 h 2237474"/>
              <a:gd name="connsiteX98" fmla="*/ 5453307 w 12192000"/>
              <a:gd name="connsiteY98" fmla="*/ 1815450 h 2237474"/>
              <a:gd name="connsiteX99" fmla="*/ 5364192 w 12192000"/>
              <a:gd name="connsiteY99" fmla="*/ 1826074 h 2237474"/>
              <a:gd name="connsiteX100" fmla="*/ 5350380 w 12192000"/>
              <a:gd name="connsiteY100" fmla="*/ 1830891 h 2237474"/>
              <a:gd name="connsiteX101" fmla="*/ 5259633 w 12192000"/>
              <a:gd name="connsiteY101" fmla="*/ 1837160 h 2237474"/>
              <a:gd name="connsiteX102" fmla="*/ 5197513 w 12192000"/>
              <a:gd name="connsiteY102" fmla="*/ 1844718 h 2237474"/>
              <a:gd name="connsiteX103" fmla="*/ 5168852 w 12192000"/>
              <a:gd name="connsiteY103" fmla="*/ 1844846 h 2237474"/>
              <a:gd name="connsiteX104" fmla="*/ 5114927 w 12192000"/>
              <a:gd name="connsiteY104" fmla="*/ 1847827 h 2237474"/>
              <a:gd name="connsiteX105" fmla="*/ 5108970 w 12192000"/>
              <a:gd name="connsiteY105" fmla="*/ 1847935 h 2237474"/>
              <a:gd name="connsiteX106" fmla="*/ 5067961 w 12192000"/>
              <a:gd name="connsiteY106" fmla="*/ 1845917 h 2237474"/>
              <a:gd name="connsiteX107" fmla="*/ 5007075 w 12192000"/>
              <a:gd name="connsiteY107" fmla="*/ 1838626 h 2237474"/>
              <a:gd name="connsiteX108" fmla="*/ 4944087 w 12192000"/>
              <a:gd name="connsiteY108" fmla="*/ 1823332 h 2237474"/>
              <a:gd name="connsiteX109" fmla="*/ 4907662 w 12192000"/>
              <a:gd name="connsiteY109" fmla="*/ 1816900 h 2237474"/>
              <a:gd name="connsiteX110" fmla="*/ 4882386 w 12192000"/>
              <a:gd name="connsiteY110" fmla="*/ 1809844 h 2237474"/>
              <a:gd name="connsiteX111" fmla="*/ 4811440 w 12192000"/>
              <a:gd name="connsiteY111" fmla="*/ 1804655 h 2237474"/>
              <a:gd name="connsiteX112" fmla="*/ 4691075 w 12192000"/>
              <a:gd name="connsiteY112" fmla="*/ 1801389 h 2237474"/>
              <a:gd name="connsiteX113" fmla="*/ 4611738 w 12192000"/>
              <a:gd name="connsiteY113" fmla="*/ 1776964 h 2237474"/>
              <a:gd name="connsiteX114" fmla="*/ 4560070 w 12192000"/>
              <a:gd name="connsiteY114" fmla="*/ 1785640 h 2237474"/>
              <a:gd name="connsiteX115" fmla="*/ 4536503 w 12192000"/>
              <a:gd name="connsiteY115" fmla="*/ 1785334 h 2237474"/>
              <a:gd name="connsiteX116" fmla="*/ 4513724 w 12192000"/>
              <a:gd name="connsiteY116" fmla="*/ 1791996 h 2237474"/>
              <a:gd name="connsiteX117" fmla="*/ 4459810 w 12192000"/>
              <a:gd name="connsiteY117" fmla="*/ 1797886 h 2237474"/>
              <a:gd name="connsiteX118" fmla="*/ 4379064 w 12192000"/>
              <a:gd name="connsiteY118" fmla="*/ 1817177 h 2237474"/>
              <a:gd name="connsiteX119" fmla="*/ 4319209 w 12192000"/>
              <a:gd name="connsiteY119" fmla="*/ 1834833 h 2237474"/>
              <a:gd name="connsiteX120" fmla="*/ 4290981 w 12192000"/>
              <a:gd name="connsiteY120" fmla="*/ 1839677 h 2237474"/>
              <a:gd name="connsiteX121" fmla="*/ 4285792 w 12192000"/>
              <a:gd name="connsiteY121" fmla="*/ 1836231 h 2237474"/>
              <a:gd name="connsiteX122" fmla="*/ 4238372 w 12192000"/>
              <a:gd name="connsiteY122" fmla="*/ 1851480 h 2237474"/>
              <a:gd name="connsiteX123" fmla="*/ 4232517 w 12192000"/>
              <a:gd name="connsiteY123" fmla="*/ 1852567 h 2237474"/>
              <a:gd name="connsiteX124" fmla="*/ 4191732 w 12192000"/>
              <a:gd name="connsiteY124" fmla="*/ 1857328 h 2237474"/>
              <a:gd name="connsiteX125" fmla="*/ 4065532 w 12192000"/>
              <a:gd name="connsiteY125" fmla="*/ 1855477 h 2237474"/>
              <a:gd name="connsiteX126" fmla="*/ 4028460 w 12192000"/>
              <a:gd name="connsiteY126" fmla="*/ 1855137 h 2237474"/>
              <a:gd name="connsiteX127" fmla="*/ 4002267 w 12192000"/>
              <a:gd name="connsiteY127" fmla="*/ 1852352 h 2237474"/>
              <a:gd name="connsiteX128" fmla="*/ 3931396 w 12192000"/>
              <a:gd name="connsiteY128" fmla="*/ 1858915 h 2237474"/>
              <a:gd name="connsiteX129" fmla="*/ 3812162 w 12192000"/>
              <a:gd name="connsiteY129" fmla="*/ 1875501 h 2237474"/>
              <a:gd name="connsiteX130" fmla="*/ 3729530 w 12192000"/>
              <a:gd name="connsiteY130" fmla="*/ 1864513 h 2237474"/>
              <a:gd name="connsiteX131" fmla="*/ 3680177 w 12192000"/>
              <a:gd name="connsiteY131" fmla="*/ 1881552 h 2237474"/>
              <a:gd name="connsiteX132" fmla="*/ 3567259 w 12192000"/>
              <a:gd name="connsiteY132" fmla="*/ 1893482 h 2237474"/>
              <a:gd name="connsiteX133" fmla="*/ 3405770 w 12192000"/>
              <a:gd name="connsiteY133" fmla="*/ 1904591 h 2237474"/>
              <a:gd name="connsiteX134" fmla="*/ 3280097 w 12192000"/>
              <a:gd name="connsiteY134" fmla="*/ 1919610 h 2237474"/>
              <a:gd name="connsiteX135" fmla="*/ 3123424 w 12192000"/>
              <a:gd name="connsiteY135" fmla="*/ 1952930 h 2237474"/>
              <a:gd name="connsiteX136" fmla="*/ 3009910 w 12192000"/>
              <a:gd name="connsiteY136" fmla="*/ 1957866 h 2237474"/>
              <a:gd name="connsiteX137" fmla="*/ 2995934 w 12192000"/>
              <a:gd name="connsiteY137" fmla="*/ 1967085 h 2237474"/>
              <a:gd name="connsiteX138" fmla="*/ 2980071 w 12192000"/>
              <a:gd name="connsiteY138" fmla="*/ 1972988 h 2237474"/>
              <a:gd name="connsiteX139" fmla="*/ 2978094 w 12192000"/>
              <a:gd name="connsiteY139" fmla="*/ 1972369 h 2237474"/>
              <a:gd name="connsiteX140" fmla="*/ 2942858 w 12192000"/>
              <a:gd name="connsiteY140" fmla="*/ 1981367 h 2237474"/>
              <a:gd name="connsiteX141" fmla="*/ 2875436 w 12192000"/>
              <a:gd name="connsiteY141" fmla="*/ 1996977 h 2237474"/>
              <a:gd name="connsiteX142" fmla="*/ 2874892 w 12192000"/>
              <a:gd name="connsiteY142" fmla="*/ 1996085 h 2237474"/>
              <a:gd name="connsiteX143" fmla="*/ 2864145 w 12192000"/>
              <a:gd name="connsiteY143" fmla="*/ 1994061 h 2237474"/>
              <a:gd name="connsiteX144" fmla="*/ 2843662 w 12192000"/>
              <a:gd name="connsiteY144" fmla="*/ 1992498 h 2237474"/>
              <a:gd name="connsiteX145" fmla="*/ 2796128 w 12192000"/>
              <a:gd name="connsiteY145" fmla="*/ 1976403 h 2237474"/>
              <a:gd name="connsiteX146" fmla="*/ 2756784 w 12192000"/>
              <a:gd name="connsiteY146" fmla="*/ 1985116 h 2237474"/>
              <a:gd name="connsiteX147" fmla="*/ 2748833 w 12192000"/>
              <a:gd name="connsiteY147" fmla="*/ 1986323 h 2237474"/>
              <a:gd name="connsiteX148" fmla="*/ 2748661 w 12192000"/>
              <a:gd name="connsiteY148" fmla="*/ 1986122 h 2237474"/>
              <a:gd name="connsiteX149" fmla="*/ 2740251 w 12192000"/>
              <a:gd name="connsiteY149" fmla="*/ 1986946 h 2237474"/>
              <a:gd name="connsiteX150" fmla="*/ 2718916 w 12192000"/>
              <a:gd name="connsiteY150" fmla="*/ 1990867 h 2237474"/>
              <a:gd name="connsiteX151" fmla="*/ 2713522 w 12192000"/>
              <a:gd name="connsiteY151" fmla="*/ 1990173 h 2237474"/>
              <a:gd name="connsiteX152" fmla="*/ 2680597 w 12192000"/>
              <a:gd name="connsiteY152" fmla="*/ 1984996 h 2237474"/>
              <a:gd name="connsiteX153" fmla="*/ 2578178 w 12192000"/>
              <a:gd name="connsiteY153" fmla="*/ 1990531 h 2237474"/>
              <a:gd name="connsiteX154" fmla="*/ 2476147 w 12192000"/>
              <a:gd name="connsiteY154" fmla="*/ 1998305 h 2237474"/>
              <a:gd name="connsiteX155" fmla="*/ 2373568 w 12192000"/>
              <a:gd name="connsiteY155" fmla="*/ 2003219 h 2237474"/>
              <a:gd name="connsiteX156" fmla="*/ 2321399 w 12192000"/>
              <a:gd name="connsiteY156" fmla="*/ 1989467 h 2237474"/>
              <a:gd name="connsiteX157" fmla="*/ 2315525 w 12192000"/>
              <a:gd name="connsiteY157" fmla="*/ 1989708 h 2237474"/>
              <a:gd name="connsiteX158" fmla="*/ 2300792 w 12192000"/>
              <a:gd name="connsiteY158" fmla="*/ 1994290 h 2237474"/>
              <a:gd name="connsiteX159" fmla="*/ 2295469 w 12192000"/>
              <a:gd name="connsiteY159" fmla="*/ 1996659 h 2237474"/>
              <a:gd name="connsiteX160" fmla="*/ 2287219 w 12192000"/>
              <a:gd name="connsiteY160" fmla="*/ 1998750 h 2237474"/>
              <a:gd name="connsiteX161" fmla="*/ 2286948 w 12192000"/>
              <a:gd name="connsiteY161" fmla="*/ 1998596 h 2237474"/>
              <a:gd name="connsiteX162" fmla="*/ 2243069 w 12192000"/>
              <a:gd name="connsiteY162" fmla="*/ 2015111 h 2237474"/>
              <a:gd name="connsiteX163" fmla="*/ 2186609 w 12192000"/>
              <a:gd name="connsiteY163" fmla="*/ 2008263 h 2237474"/>
              <a:gd name="connsiteX164" fmla="*/ 2164831 w 12192000"/>
              <a:gd name="connsiteY164" fmla="*/ 2010143 h 2237474"/>
              <a:gd name="connsiteX165" fmla="*/ 2152836 w 12192000"/>
              <a:gd name="connsiteY165" fmla="*/ 2010048 h 2237474"/>
              <a:gd name="connsiteX166" fmla="*/ 2117102 w 12192000"/>
              <a:gd name="connsiteY166" fmla="*/ 2023004 h 2237474"/>
              <a:gd name="connsiteX167" fmla="*/ 2111935 w 12192000"/>
              <a:gd name="connsiteY167" fmla="*/ 2023163 h 2237474"/>
              <a:gd name="connsiteX168" fmla="*/ 2089991 w 12192000"/>
              <a:gd name="connsiteY168" fmla="*/ 2034193 h 2237474"/>
              <a:gd name="connsiteX169" fmla="*/ 2058061 w 12192000"/>
              <a:gd name="connsiteY169" fmla="*/ 2047942 h 2237474"/>
              <a:gd name="connsiteX170" fmla="*/ 2055737 w 12192000"/>
              <a:gd name="connsiteY170" fmla="*/ 2047704 h 2237474"/>
              <a:gd name="connsiteX171" fmla="*/ 2042244 w 12192000"/>
              <a:gd name="connsiteY171" fmla="*/ 2055560 h 2237474"/>
              <a:gd name="connsiteX172" fmla="*/ 1976224 w 12192000"/>
              <a:gd name="connsiteY172" fmla="*/ 2074257 h 2237474"/>
              <a:gd name="connsiteX173" fmla="*/ 1877728 w 12192000"/>
              <a:gd name="connsiteY173" fmla="*/ 2101004 h 2237474"/>
              <a:gd name="connsiteX174" fmla="*/ 1759056 w 12192000"/>
              <a:gd name="connsiteY174" fmla="*/ 2125608 h 2237474"/>
              <a:gd name="connsiteX175" fmla="*/ 1637948 w 12192000"/>
              <a:gd name="connsiteY175" fmla="*/ 2172597 h 2237474"/>
              <a:gd name="connsiteX176" fmla="*/ 1434549 w 12192000"/>
              <a:gd name="connsiteY176" fmla="*/ 2234522 h 2237474"/>
              <a:gd name="connsiteX177" fmla="*/ 1398481 w 12192000"/>
              <a:gd name="connsiteY177" fmla="*/ 2237074 h 2237474"/>
              <a:gd name="connsiteX178" fmla="*/ 1398407 w 12192000"/>
              <a:gd name="connsiteY178" fmla="*/ 2237095 h 2237474"/>
              <a:gd name="connsiteX179" fmla="*/ 1370962 w 12192000"/>
              <a:gd name="connsiteY179" fmla="*/ 2237474 h 2237474"/>
              <a:gd name="connsiteX180" fmla="*/ 1356367 w 12192000"/>
              <a:gd name="connsiteY180" fmla="*/ 2235089 h 2237474"/>
              <a:gd name="connsiteX181" fmla="*/ 1324828 w 12192000"/>
              <a:gd name="connsiteY181" fmla="*/ 2231968 h 2237474"/>
              <a:gd name="connsiteX182" fmla="*/ 1297744 w 12192000"/>
              <a:gd name="connsiteY182" fmla="*/ 2235849 h 2237474"/>
              <a:gd name="connsiteX183" fmla="*/ 1286236 w 12192000"/>
              <a:gd name="connsiteY183" fmla="*/ 2233135 h 2237474"/>
              <a:gd name="connsiteX184" fmla="*/ 1283504 w 12192000"/>
              <a:gd name="connsiteY184" fmla="*/ 2233797 h 2237474"/>
              <a:gd name="connsiteX185" fmla="*/ 1279765 w 12192000"/>
              <a:gd name="connsiteY185" fmla="*/ 2229639 h 2237474"/>
              <a:gd name="connsiteX186" fmla="*/ 1195347 w 12192000"/>
              <a:gd name="connsiteY186" fmla="*/ 2212354 h 2237474"/>
              <a:gd name="connsiteX187" fmla="*/ 970251 w 12192000"/>
              <a:gd name="connsiteY187" fmla="*/ 2221029 h 2237474"/>
              <a:gd name="connsiteX188" fmla="*/ 812914 w 12192000"/>
              <a:gd name="connsiteY188" fmla="*/ 2202752 h 2237474"/>
              <a:gd name="connsiteX189" fmla="*/ 800195 w 12192000"/>
              <a:gd name="connsiteY189" fmla="*/ 2209407 h 2237474"/>
              <a:gd name="connsiteX190" fmla="*/ 784978 w 12192000"/>
              <a:gd name="connsiteY190" fmla="*/ 2212360 h 2237474"/>
              <a:gd name="connsiteX191" fmla="*/ 681987 w 12192000"/>
              <a:gd name="connsiteY191" fmla="*/ 2216757 h 2237474"/>
              <a:gd name="connsiteX192" fmla="*/ 669923 w 12192000"/>
              <a:gd name="connsiteY192" fmla="*/ 2211682 h 2237474"/>
              <a:gd name="connsiteX193" fmla="*/ 648680 w 12192000"/>
              <a:gd name="connsiteY193" fmla="*/ 2206229 h 2237474"/>
              <a:gd name="connsiteX194" fmla="*/ 597225 w 12192000"/>
              <a:gd name="connsiteY194" fmla="*/ 2180999 h 2237474"/>
              <a:gd name="connsiteX195" fmla="*/ 558449 w 12192000"/>
              <a:gd name="connsiteY195" fmla="*/ 2182346 h 2237474"/>
              <a:gd name="connsiteX196" fmla="*/ 550517 w 12192000"/>
              <a:gd name="connsiteY196" fmla="*/ 2182060 h 2237474"/>
              <a:gd name="connsiteX197" fmla="*/ 550309 w 12192000"/>
              <a:gd name="connsiteY197" fmla="*/ 2181825 h 2237474"/>
              <a:gd name="connsiteX198" fmla="*/ 541836 w 12192000"/>
              <a:gd name="connsiteY198" fmla="*/ 2181063 h 2237474"/>
              <a:gd name="connsiteX199" fmla="*/ 536057 w 12192000"/>
              <a:gd name="connsiteY199" fmla="*/ 2181537 h 2237474"/>
              <a:gd name="connsiteX200" fmla="*/ 520671 w 12192000"/>
              <a:gd name="connsiteY200" fmla="*/ 2180980 h 2237474"/>
              <a:gd name="connsiteX201" fmla="*/ 515024 w 12192000"/>
              <a:gd name="connsiteY201" fmla="*/ 2179258 h 2237474"/>
              <a:gd name="connsiteX202" fmla="*/ 512278 w 12192000"/>
              <a:gd name="connsiteY202" fmla="*/ 2176369 h 2237474"/>
              <a:gd name="connsiteX203" fmla="*/ 480419 w 12192000"/>
              <a:gd name="connsiteY203" fmla="*/ 2167807 h 2237474"/>
              <a:gd name="connsiteX204" fmla="*/ 413835 w 12192000"/>
              <a:gd name="connsiteY204" fmla="*/ 2156783 h 2237474"/>
              <a:gd name="connsiteX205" fmla="*/ 376513 w 12192000"/>
              <a:gd name="connsiteY205" fmla="*/ 2154014 h 2237474"/>
              <a:gd name="connsiteX206" fmla="*/ 273386 w 12192000"/>
              <a:gd name="connsiteY206" fmla="*/ 2142551 h 2237474"/>
              <a:gd name="connsiteX207" fmla="*/ 169207 w 12192000"/>
              <a:gd name="connsiteY207" fmla="*/ 2128100 h 2237474"/>
              <a:gd name="connsiteX208" fmla="*/ 93149 w 12192000"/>
              <a:gd name="connsiteY208" fmla="*/ 2105324 h 2237474"/>
              <a:gd name="connsiteX209" fmla="*/ 88109 w 12192000"/>
              <a:gd name="connsiteY209" fmla="*/ 2106704 h 2237474"/>
              <a:gd name="connsiteX210" fmla="*/ 80022 w 12192000"/>
              <a:gd name="connsiteY210" fmla="*/ 2107254 h 2237474"/>
              <a:gd name="connsiteX211" fmla="*/ 79717 w 12192000"/>
              <a:gd name="connsiteY211" fmla="*/ 2107046 h 2237474"/>
              <a:gd name="connsiteX212" fmla="*/ 72352 w 12192000"/>
              <a:gd name="connsiteY212" fmla="*/ 2107991 h 2237474"/>
              <a:gd name="connsiteX213" fmla="*/ 37645 w 12192000"/>
              <a:gd name="connsiteY213" fmla="*/ 2115401 h 2237474"/>
              <a:gd name="connsiteX214" fmla="*/ 4572 w 12192000"/>
              <a:gd name="connsiteY214" fmla="*/ 2111091 h 2237474"/>
              <a:gd name="connsiteX215" fmla="*/ 0 w 12192000"/>
              <a:gd name="connsiteY215" fmla="*/ 2110468 h 2237474"/>
              <a:gd name="connsiteX216" fmla="*/ 0 w 12192000"/>
              <a:gd name="connsiteY21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092727 w 12192000"/>
              <a:gd name="connsiteY72" fmla="*/ 1623628 h 2237474"/>
              <a:gd name="connsiteX73" fmla="*/ 7031309 w 12192000"/>
              <a:gd name="connsiteY73" fmla="*/ 1619451 h 2237474"/>
              <a:gd name="connsiteX74" fmla="*/ 6999084 w 12192000"/>
              <a:gd name="connsiteY74" fmla="*/ 1634317 h 2237474"/>
              <a:gd name="connsiteX75" fmla="*/ 6992107 w 12192000"/>
              <a:gd name="connsiteY75" fmla="*/ 1636860 h 2237474"/>
              <a:gd name="connsiteX76" fmla="*/ 6991765 w 12192000"/>
              <a:gd name="connsiteY76" fmla="*/ 1636725 h 2237474"/>
              <a:gd name="connsiteX77" fmla="*/ 6900177 w 12192000"/>
              <a:gd name="connsiteY77" fmla="*/ 1636016 h 2237474"/>
              <a:gd name="connsiteX78" fmla="*/ 6795372 w 12192000"/>
              <a:gd name="connsiteY78" fmla="*/ 1644845 h 2237474"/>
              <a:gd name="connsiteX79" fmla="*/ 6692251 w 12192000"/>
              <a:gd name="connsiteY79" fmla="*/ 1656357 h 2237474"/>
              <a:gd name="connsiteX80" fmla="*/ 6655235 w 12192000"/>
              <a:gd name="connsiteY80" fmla="*/ 1661869 h 2237474"/>
              <a:gd name="connsiteX81" fmla="*/ 6587857 w 12192000"/>
              <a:gd name="connsiteY81" fmla="*/ 1665769 h 2237474"/>
              <a:gd name="connsiteX82" fmla="*/ 6554894 w 12192000"/>
              <a:gd name="connsiteY82" fmla="*/ 1664428 h 2237474"/>
              <a:gd name="connsiteX83" fmla="*/ 6516595 w 12192000"/>
              <a:gd name="connsiteY83" fmla="*/ 1667475 h 2237474"/>
              <a:gd name="connsiteX84" fmla="*/ 6508541 w 12192000"/>
              <a:gd name="connsiteY84" fmla="*/ 1668757 h 2237474"/>
              <a:gd name="connsiteX85" fmla="*/ 6471012 w 12192000"/>
              <a:gd name="connsiteY85" fmla="*/ 1678604 h 2237474"/>
              <a:gd name="connsiteX86" fmla="*/ 6415265 w 12192000"/>
              <a:gd name="connsiteY86" fmla="*/ 1665317 h 2237474"/>
              <a:gd name="connsiteX87" fmla="*/ 6364035 w 12192000"/>
              <a:gd name="connsiteY87" fmla="*/ 1667683 h 2237474"/>
              <a:gd name="connsiteX88" fmla="*/ 6280959 w 12192000"/>
              <a:gd name="connsiteY88" fmla="*/ 1689329 h 2237474"/>
              <a:gd name="connsiteX89" fmla="*/ 6243319 w 12192000"/>
              <a:gd name="connsiteY89" fmla="*/ 1695560 h 2237474"/>
              <a:gd name="connsiteX90" fmla="*/ 6098321 w 12192000"/>
              <a:gd name="connsiteY90" fmla="*/ 1721646 h 2237474"/>
              <a:gd name="connsiteX91" fmla="*/ 5880652 w 12192000"/>
              <a:gd name="connsiteY91" fmla="*/ 1779643 h 2237474"/>
              <a:gd name="connsiteX92" fmla="*/ 5785959 w 12192000"/>
              <a:gd name="connsiteY92" fmla="*/ 1775307 h 2237474"/>
              <a:gd name="connsiteX93" fmla="*/ 5643534 w 12192000"/>
              <a:gd name="connsiteY93" fmla="*/ 1802919 h 2237474"/>
              <a:gd name="connsiteX94" fmla="*/ 5518799 w 12192000"/>
              <a:gd name="connsiteY94" fmla="*/ 1818312 h 2237474"/>
              <a:gd name="connsiteX95" fmla="*/ 5505014 w 12192000"/>
              <a:gd name="connsiteY95" fmla="*/ 1819259 h 2237474"/>
              <a:gd name="connsiteX96" fmla="*/ 5453307 w 12192000"/>
              <a:gd name="connsiteY96" fmla="*/ 1815450 h 2237474"/>
              <a:gd name="connsiteX97" fmla="*/ 5364192 w 12192000"/>
              <a:gd name="connsiteY97" fmla="*/ 1826074 h 2237474"/>
              <a:gd name="connsiteX98" fmla="*/ 5350380 w 12192000"/>
              <a:gd name="connsiteY98" fmla="*/ 1830891 h 2237474"/>
              <a:gd name="connsiteX99" fmla="*/ 5259633 w 12192000"/>
              <a:gd name="connsiteY99" fmla="*/ 1837160 h 2237474"/>
              <a:gd name="connsiteX100" fmla="*/ 5197513 w 12192000"/>
              <a:gd name="connsiteY100" fmla="*/ 1844718 h 2237474"/>
              <a:gd name="connsiteX101" fmla="*/ 5168852 w 12192000"/>
              <a:gd name="connsiteY101" fmla="*/ 1844846 h 2237474"/>
              <a:gd name="connsiteX102" fmla="*/ 5114927 w 12192000"/>
              <a:gd name="connsiteY102" fmla="*/ 1847827 h 2237474"/>
              <a:gd name="connsiteX103" fmla="*/ 5108970 w 12192000"/>
              <a:gd name="connsiteY103" fmla="*/ 1847935 h 2237474"/>
              <a:gd name="connsiteX104" fmla="*/ 5067961 w 12192000"/>
              <a:gd name="connsiteY104" fmla="*/ 1845917 h 2237474"/>
              <a:gd name="connsiteX105" fmla="*/ 5007075 w 12192000"/>
              <a:gd name="connsiteY105" fmla="*/ 1838626 h 2237474"/>
              <a:gd name="connsiteX106" fmla="*/ 4944087 w 12192000"/>
              <a:gd name="connsiteY106" fmla="*/ 1823332 h 2237474"/>
              <a:gd name="connsiteX107" fmla="*/ 4907662 w 12192000"/>
              <a:gd name="connsiteY107" fmla="*/ 1816900 h 2237474"/>
              <a:gd name="connsiteX108" fmla="*/ 4882386 w 12192000"/>
              <a:gd name="connsiteY108" fmla="*/ 1809844 h 2237474"/>
              <a:gd name="connsiteX109" fmla="*/ 4811440 w 12192000"/>
              <a:gd name="connsiteY109" fmla="*/ 1804655 h 2237474"/>
              <a:gd name="connsiteX110" fmla="*/ 4691075 w 12192000"/>
              <a:gd name="connsiteY110" fmla="*/ 1801389 h 2237474"/>
              <a:gd name="connsiteX111" fmla="*/ 4611738 w 12192000"/>
              <a:gd name="connsiteY111" fmla="*/ 1776964 h 2237474"/>
              <a:gd name="connsiteX112" fmla="*/ 4560070 w 12192000"/>
              <a:gd name="connsiteY112" fmla="*/ 1785640 h 2237474"/>
              <a:gd name="connsiteX113" fmla="*/ 4536503 w 12192000"/>
              <a:gd name="connsiteY113" fmla="*/ 1785334 h 2237474"/>
              <a:gd name="connsiteX114" fmla="*/ 4513724 w 12192000"/>
              <a:gd name="connsiteY114" fmla="*/ 1791996 h 2237474"/>
              <a:gd name="connsiteX115" fmla="*/ 4459810 w 12192000"/>
              <a:gd name="connsiteY115" fmla="*/ 1797886 h 2237474"/>
              <a:gd name="connsiteX116" fmla="*/ 4379064 w 12192000"/>
              <a:gd name="connsiteY116" fmla="*/ 1817177 h 2237474"/>
              <a:gd name="connsiteX117" fmla="*/ 4319209 w 12192000"/>
              <a:gd name="connsiteY117" fmla="*/ 1834833 h 2237474"/>
              <a:gd name="connsiteX118" fmla="*/ 4290981 w 12192000"/>
              <a:gd name="connsiteY118" fmla="*/ 1839677 h 2237474"/>
              <a:gd name="connsiteX119" fmla="*/ 4285792 w 12192000"/>
              <a:gd name="connsiteY119" fmla="*/ 1836231 h 2237474"/>
              <a:gd name="connsiteX120" fmla="*/ 4238372 w 12192000"/>
              <a:gd name="connsiteY120" fmla="*/ 1851480 h 2237474"/>
              <a:gd name="connsiteX121" fmla="*/ 4232517 w 12192000"/>
              <a:gd name="connsiteY121" fmla="*/ 1852567 h 2237474"/>
              <a:gd name="connsiteX122" fmla="*/ 4191732 w 12192000"/>
              <a:gd name="connsiteY122" fmla="*/ 1857328 h 2237474"/>
              <a:gd name="connsiteX123" fmla="*/ 4065532 w 12192000"/>
              <a:gd name="connsiteY123" fmla="*/ 1855477 h 2237474"/>
              <a:gd name="connsiteX124" fmla="*/ 4028460 w 12192000"/>
              <a:gd name="connsiteY124" fmla="*/ 1855137 h 2237474"/>
              <a:gd name="connsiteX125" fmla="*/ 4002267 w 12192000"/>
              <a:gd name="connsiteY125" fmla="*/ 1852352 h 2237474"/>
              <a:gd name="connsiteX126" fmla="*/ 3931396 w 12192000"/>
              <a:gd name="connsiteY126" fmla="*/ 1858915 h 2237474"/>
              <a:gd name="connsiteX127" fmla="*/ 3812162 w 12192000"/>
              <a:gd name="connsiteY127" fmla="*/ 1875501 h 2237474"/>
              <a:gd name="connsiteX128" fmla="*/ 3729530 w 12192000"/>
              <a:gd name="connsiteY128" fmla="*/ 1864513 h 2237474"/>
              <a:gd name="connsiteX129" fmla="*/ 3680177 w 12192000"/>
              <a:gd name="connsiteY129" fmla="*/ 1881552 h 2237474"/>
              <a:gd name="connsiteX130" fmla="*/ 3567259 w 12192000"/>
              <a:gd name="connsiteY130" fmla="*/ 1893482 h 2237474"/>
              <a:gd name="connsiteX131" fmla="*/ 3405770 w 12192000"/>
              <a:gd name="connsiteY131" fmla="*/ 1904591 h 2237474"/>
              <a:gd name="connsiteX132" fmla="*/ 3280097 w 12192000"/>
              <a:gd name="connsiteY132" fmla="*/ 1919610 h 2237474"/>
              <a:gd name="connsiteX133" fmla="*/ 3123424 w 12192000"/>
              <a:gd name="connsiteY133" fmla="*/ 1952930 h 2237474"/>
              <a:gd name="connsiteX134" fmla="*/ 3009910 w 12192000"/>
              <a:gd name="connsiteY134" fmla="*/ 1957866 h 2237474"/>
              <a:gd name="connsiteX135" fmla="*/ 2995934 w 12192000"/>
              <a:gd name="connsiteY135" fmla="*/ 1967085 h 2237474"/>
              <a:gd name="connsiteX136" fmla="*/ 2980071 w 12192000"/>
              <a:gd name="connsiteY136" fmla="*/ 1972988 h 2237474"/>
              <a:gd name="connsiteX137" fmla="*/ 2978094 w 12192000"/>
              <a:gd name="connsiteY137" fmla="*/ 1972369 h 2237474"/>
              <a:gd name="connsiteX138" fmla="*/ 2942858 w 12192000"/>
              <a:gd name="connsiteY138" fmla="*/ 1981367 h 2237474"/>
              <a:gd name="connsiteX139" fmla="*/ 2875436 w 12192000"/>
              <a:gd name="connsiteY139" fmla="*/ 1996977 h 2237474"/>
              <a:gd name="connsiteX140" fmla="*/ 2874892 w 12192000"/>
              <a:gd name="connsiteY140" fmla="*/ 1996085 h 2237474"/>
              <a:gd name="connsiteX141" fmla="*/ 2864145 w 12192000"/>
              <a:gd name="connsiteY141" fmla="*/ 1994061 h 2237474"/>
              <a:gd name="connsiteX142" fmla="*/ 2843662 w 12192000"/>
              <a:gd name="connsiteY142" fmla="*/ 1992498 h 2237474"/>
              <a:gd name="connsiteX143" fmla="*/ 2796128 w 12192000"/>
              <a:gd name="connsiteY143" fmla="*/ 1976403 h 2237474"/>
              <a:gd name="connsiteX144" fmla="*/ 2756784 w 12192000"/>
              <a:gd name="connsiteY144" fmla="*/ 1985116 h 2237474"/>
              <a:gd name="connsiteX145" fmla="*/ 2748833 w 12192000"/>
              <a:gd name="connsiteY145" fmla="*/ 1986323 h 2237474"/>
              <a:gd name="connsiteX146" fmla="*/ 2748661 w 12192000"/>
              <a:gd name="connsiteY146" fmla="*/ 1986122 h 2237474"/>
              <a:gd name="connsiteX147" fmla="*/ 2740251 w 12192000"/>
              <a:gd name="connsiteY147" fmla="*/ 1986946 h 2237474"/>
              <a:gd name="connsiteX148" fmla="*/ 2718916 w 12192000"/>
              <a:gd name="connsiteY148" fmla="*/ 1990867 h 2237474"/>
              <a:gd name="connsiteX149" fmla="*/ 2713522 w 12192000"/>
              <a:gd name="connsiteY149" fmla="*/ 1990173 h 2237474"/>
              <a:gd name="connsiteX150" fmla="*/ 2680597 w 12192000"/>
              <a:gd name="connsiteY150" fmla="*/ 1984996 h 2237474"/>
              <a:gd name="connsiteX151" fmla="*/ 2578178 w 12192000"/>
              <a:gd name="connsiteY151" fmla="*/ 1990531 h 2237474"/>
              <a:gd name="connsiteX152" fmla="*/ 2476147 w 12192000"/>
              <a:gd name="connsiteY152" fmla="*/ 1998305 h 2237474"/>
              <a:gd name="connsiteX153" fmla="*/ 2373568 w 12192000"/>
              <a:gd name="connsiteY153" fmla="*/ 2003219 h 2237474"/>
              <a:gd name="connsiteX154" fmla="*/ 2321399 w 12192000"/>
              <a:gd name="connsiteY154" fmla="*/ 1989467 h 2237474"/>
              <a:gd name="connsiteX155" fmla="*/ 2315525 w 12192000"/>
              <a:gd name="connsiteY155" fmla="*/ 1989708 h 2237474"/>
              <a:gd name="connsiteX156" fmla="*/ 2300792 w 12192000"/>
              <a:gd name="connsiteY156" fmla="*/ 1994290 h 2237474"/>
              <a:gd name="connsiteX157" fmla="*/ 2295469 w 12192000"/>
              <a:gd name="connsiteY157" fmla="*/ 1996659 h 2237474"/>
              <a:gd name="connsiteX158" fmla="*/ 2287219 w 12192000"/>
              <a:gd name="connsiteY158" fmla="*/ 1998750 h 2237474"/>
              <a:gd name="connsiteX159" fmla="*/ 2286948 w 12192000"/>
              <a:gd name="connsiteY159" fmla="*/ 1998596 h 2237474"/>
              <a:gd name="connsiteX160" fmla="*/ 2243069 w 12192000"/>
              <a:gd name="connsiteY160" fmla="*/ 2015111 h 2237474"/>
              <a:gd name="connsiteX161" fmla="*/ 2186609 w 12192000"/>
              <a:gd name="connsiteY161" fmla="*/ 2008263 h 2237474"/>
              <a:gd name="connsiteX162" fmla="*/ 2164831 w 12192000"/>
              <a:gd name="connsiteY162" fmla="*/ 2010143 h 2237474"/>
              <a:gd name="connsiteX163" fmla="*/ 2152836 w 12192000"/>
              <a:gd name="connsiteY163" fmla="*/ 2010048 h 2237474"/>
              <a:gd name="connsiteX164" fmla="*/ 2117102 w 12192000"/>
              <a:gd name="connsiteY164" fmla="*/ 2023004 h 2237474"/>
              <a:gd name="connsiteX165" fmla="*/ 2111935 w 12192000"/>
              <a:gd name="connsiteY165" fmla="*/ 2023163 h 2237474"/>
              <a:gd name="connsiteX166" fmla="*/ 2089991 w 12192000"/>
              <a:gd name="connsiteY166" fmla="*/ 2034193 h 2237474"/>
              <a:gd name="connsiteX167" fmla="*/ 2058061 w 12192000"/>
              <a:gd name="connsiteY167" fmla="*/ 2047942 h 2237474"/>
              <a:gd name="connsiteX168" fmla="*/ 2055737 w 12192000"/>
              <a:gd name="connsiteY168" fmla="*/ 2047704 h 2237474"/>
              <a:gd name="connsiteX169" fmla="*/ 2042244 w 12192000"/>
              <a:gd name="connsiteY169" fmla="*/ 2055560 h 2237474"/>
              <a:gd name="connsiteX170" fmla="*/ 1976224 w 12192000"/>
              <a:gd name="connsiteY170" fmla="*/ 2074257 h 2237474"/>
              <a:gd name="connsiteX171" fmla="*/ 1877728 w 12192000"/>
              <a:gd name="connsiteY171" fmla="*/ 2101004 h 2237474"/>
              <a:gd name="connsiteX172" fmla="*/ 1759056 w 12192000"/>
              <a:gd name="connsiteY172" fmla="*/ 2125608 h 2237474"/>
              <a:gd name="connsiteX173" fmla="*/ 1637948 w 12192000"/>
              <a:gd name="connsiteY173" fmla="*/ 2172597 h 2237474"/>
              <a:gd name="connsiteX174" fmla="*/ 1434549 w 12192000"/>
              <a:gd name="connsiteY174" fmla="*/ 2234522 h 2237474"/>
              <a:gd name="connsiteX175" fmla="*/ 1398481 w 12192000"/>
              <a:gd name="connsiteY175" fmla="*/ 2237074 h 2237474"/>
              <a:gd name="connsiteX176" fmla="*/ 1398407 w 12192000"/>
              <a:gd name="connsiteY176" fmla="*/ 2237095 h 2237474"/>
              <a:gd name="connsiteX177" fmla="*/ 1370962 w 12192000"/>
              <a:gd name="connsiteY177" fmla="*/ 2237474 h 2237474"/>
              <a:gd name="connsiteX178" fmla="*/ 1356367 w 12192000"/>
              <a:gd name="connsiteY178" fmla="*/ 2235089 h 2237474"/>
              <a:gd name="connsiteX179" fmla="*/ 1324828 w 12192000"/>
              <a:gd name="connsiteY179" fmla="*/ 2231968 h 2237474"/>
              <a:gd name="connsiteX180" fmla="*/ 1297744 w 12192000"/>
              <a:gd name="connsiteY180" fmla="*/ 2235849 h 2237474"/>
              <a:gd name="connsiteX181" fmla="*/ 1286236 w 12192000"/>
              <a:gd name="connsiteY181" fmla="*/ 2233135 h 2237474"/>
              <a:gd name="connsiteX182" fmla="*/ 1283504 w 12192000"/>
              <a:gd name="connsiteY182" fmla="*/ 2233797 h 2237474"/>
              <a:gd name="connsiteX183" fmla="*/ 1279765 w 12192000"/>
              <a:gd name="connsiteY183" fmla="*/ 2229639 h 2237474"/>
              <a:gd name="connsiteX184" fmla="*/ 1195347 w 12192000"/>
              <a:gd name="connsiteY184" fmla="*/ 2212354 h 2237474"/>
              <a:gd name="connsiteX185" fmla="*/ 970251 w 12192000"/>
              <a:gd name="connsiteY185" fmla="*/ 2221029 h 2237474"/>
              <a:gd name="connsiteX186" fmla="*/ 812914 w 12192000"/>
              <a:gd name="connsiteY186" fmla="*/ 2202752 h 2237474"/>
              <a:gd name="connsiteX187" fmla="*/ 800195 w 12192000"/>
              <a:gd name="connsiteY187" fmla="*/ 2209407 h 2237474"/>
              <a:gd name="connsiteX188" fmla="*/ 784978 w 12192000"/>
              <a:gd name="connsiteY188" fmla="*/ 2212360 h 2237474"/>
              <a:gd name="connsiteX189" fmla="*/ 681987 w 12192000"/>
              <a:gd name="connsiteY189" fmla="*/ 2216757 h 2237474"/>
              <a:gd name="connsiteX190" fmla="*/ 669923 w 12192000"/>
              <a:gd name="connsiteY190" fmla="*/ 2211682 h 2237474"/>
              <a:gd name="connsiteX191" fmla="*/ 648680 w 12192000"/>
              <a:gd name="connsiteY191" fmla="*/ 2206229 h 2237474"/>
              <a:gd name="connsiteX192" fmla="*/ 597225 w 12192000"/>
              <a:gd name="connsiteY192" fmla="*/ 2180999 h 2237474"/>
              <a:gd name="connsiteX193" fmla="*/ 558449 w 12192000"/>
              <a:gd name="connsiteY193" fmla="*/ 2182346 h 2237474"/>
              <a:gd name="connsiteX194" fmla="*/ 550517 w 12192000"/>
              <a:gd name="connsiteY194" fmla="*/ 2182060 h 2237474"/>
              <a:gd name="connsiteX195" fmla="*/ 550309 w 12192000"/>
              <a:gd name="connsiteY195" fmla="*/ 2181825 h 2237474"/>
              <a:gd name="connsiteX196" fmla="*/ 541836 w 12192000"/>
              <a:gd name="connsiteY196" fmla="*/ 2181063 h 2237474"/>
              <a:gd name="connsiteX197" fmla="*/ 536057 w 12192000"/>
              <a:gd name="connsiteY197" fmla="*/ 2181537 h 2237474"/>
              <a:gd name="connsiteX198" fmla="*/ 520671 w 12192000"/>
              <a:gd name="connsiteY198" fmla="*/ 2180980 h 2237474"/>
              <a:gd name="connsiteX199" fmla="*/ 515024 w 12192000"/>
              <a:gd name="connsiteY199" fmla="*/ 2179258 h 2237474"/>
              <a:gd name="connsiteX200" fmla="*/ 512278 w 12192000"/>
              <a:gd name="connsiteY200" fmla="*/ 2176369 h 2237474"/>
              <a:gd name="connsiteX201" fmla="*/ 480419 w 12192000"/>
              <a:gd name="connsiteY201" fmla="*/ 2167807 h 2237474"/>
              <a:gd name="connsiteX202" fmla="*/ 413835 w 12192000"/>
              <a:gd name="connsiteY202" fmla="*/ 2156783 h 2237474"/>
              <a:gd name="connsiteX203" fmla="*/ 376513 w 12192000"/>
              <a:gd name="connsiteY203" fmla="*/ 2154014 h 2237474"/>
              <a:gd name="connsiteX204" fmla="*/ 273386 w 12192000"/>
              <a:gd name="connsiteY204" fmla="*/ 2142551 h 2237474"/>
              <a:gd name="connsiteX205" fmla="*/ 169207 w 12192000"/>
              <a:gd name="connsiteY205" fmla="*/ 2128100 h 2237474"/>
              <a:gd name="connsiteX206" fmla="*/ 93149 w 12192000"/>
              <a:gd name="connsiteY206" fmla="*/ 2105324 h 2237474"/>
              <a:gd name="connsiteX207" fmla="*/ 88109 w 12192000"/>
              <a:gd name="connsiteY207" fmla="*/ 2106704 h 2237474"/>
              <a:gd name="connsiteX208" fmla="*/ 80022 w 12192000"/>
              <a:gd name="connsiteY208" fmla="*/ 2107254 h 2237474"/>
              <a:gd name="connsiteX209" fmla="*/ 79717 w 12192000"/>
              <a:gd name="connsiteY209" fmla="*/ 2107046 h 2237474"/>
              <a:gd name="connsiteX210" fmla="*/ 72352 w 12192000"/>
              <a:gd name="connsiteY210" fmla="*/ 2107991 h 2237474"/>
              <a:gd name="connsiteX211" fmla="*/ 37645 w 12192000"/>
              <a:gd name="connsiteY211" fmla="*/ 2115401 h 2237474"/>
              <a:gd name="connsiteX212" fmla="*/ 4572 w 12192000"/>
              <a:gd name="connsiteY212" fmla="*/ 2111091 h 2237474"/>
              <a:gd name="connsiteX213" fmla="*/ 0 w 12192000"/>
              <a:gd name="connsiteY213" fmla="*/ 2110468 h 2237474"/>
              <a:gd name="connsiteX214" fmla="*/ 0 w 12192000"/>
              <a:gd name="connsiteY21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91765 w 12192000"/>
              <a:gd name="connsiteY75" fmla="*/ 1636725 h 2237474"/>
              <a:gd name="connsiteX76" fmla="*/ 6900177 w 12192000"/>
              <a:gd name="connsiteY76" fmla="*/ 1636016 h 2237474"/>
              <a:gd name="connsiteX77" fmla="*/ 6795372 w 12192000"/>
              <a:gd name="connsiteY77" fmla="*/ 1644845 h 2237474"/>
              <a:gd name="connsiteX78" fmla="*/ 6692251 w 12192000"/>
              <a:gd name="connsiteY78" fmla="*/ 1656357 h 2237474"/>
              <a:gd name="connsiteX79" fmla="*/ 6655235 w 12192000"/>
              <a:gd name="connsiteY79" fmla="*/ 1661869 h 2237474"/>
              <a:gd name="connsiteX80" fmla="*/ 6587857 w 12192000"/>
              <a:gd name="connsiteY80" fmla="*/ 1665769 h 2237474"/>
              <a:gd name="connsiteX81" fmla="*/ 6554894 w 12192000"/>
              <a:gd name="connsiteY81" fmla="*/ 1664428 h 2237474"/>
              <a:gd name="connsiteX82" fmla="*/ 6516595 w 12192000"/>
              <a:gd name="connsiteY82" fmla="*/ 1667475 h 2237474"/>
              <a:gd name="connsiteX83" fmla="*/ 6508541 w 12192000"/>
              <a:gd name="connsiteY83" fmla="*/ 1668757 h 2237474"/>
              <a:gd name="connsiteX84" fmla="*/ 6471012 w 12192000"/>
              <a:gd name="connsiteY84" fmla="*/ 1678604 h 2237474"/>
              <a:gd name="connsiteX85" fmla="*/ 6415265 w 12192000"/>
              <a:gd name="connsiteY85" fmla="*/ 1665317 h 2237474"/>
              <a:gd name="connsiteX86" fmla="*/ 6364035 w 12192000"/>
              <a:gd name="connsiteY86" fmla="*/ 1667683 h 2237474"/>
              <a:gd name="connsiteX87" fmla="*/ 6280959 w 12192000"/>
              <a:gd name="connsiteY87" fmla="*/ 1689329 h 2237474"/>
              <a:gd name="connsiteX88" fmla="*/ 6243319 w 12192000"/>
              <a:gd name="connsiteY88" fmla="*/ 1695560 h 2237474"/>
              <a:gd name="connsiteX89" fmla="*/ 6098321 w 12192000"/>
              <a:gd name="connsiteY89" fmla="*/ 1721646 h 2237474"/>
              <a:gd name="connsiteX90" fmla="*/ 5880652 w 12192000"/>
              <a:gd name="connsiteY90" fmla="*/ 1779643 h 2237474"/>
              <a:gd name="connsiteX91" fmla="*/ 5785959 w 12192000"/>
              <a:gd name="connsiteY91" fmla="*/ 1775307 h 2237474"/>
              <a:gd name="connsiteX92" fmla="*/ 5643534 w 12192000"/>
              <a:gd name="connsiteY92" fmla="*/ 1802919 h 2237474"/>
              <a:gd name="connsiteX93" fmla="*/ 5518799 w 12192000"/>
              <a:gd name="connsiteY93" fmla="*/ 1818312 h 2237474"/>
              <a:gd name="connsiteX94" fmla="*/ 5505014 w 12192000"/>
              <a:gd name="connsiteY94" fmla="*/ 1819259 h 2237474"/>
              <a:gd name="connsiteX95" fmla="*/ 5453307 w 12192000"/>
              <a:gd name="connsiteY95" fmla="*/ 1815450 h 2237474"/>
              <a:gd name="connsiteX96" fmla="*/ 5364192 w 12192000"/>
              <a:gd name="connsiteY96" fmla="*/ 1826074 h 2237474"/>
              <a:gd name="connsiteX97" fmla="*/ 5350380 w 12192000"/>
              <a:gd name="connsiteY97" fmla="*/ 1830891 h 2237474"/>
              <a:gd name="connsiteX98" fmla="*/ 5259633 w 12192000"/>
              <a:gd name="connsiteY98" fmla="*/ 1837160 h 2237474"/>
              <a:gd name="connsiteX99" fmla="*/ 5197513 w 12192000"/>
              <a:gd name="connsiteY99" fmla="*/ 1844718 h 2237474"/>
              <a:gd name="connsiteX100" fmla="*/ 5168852 w 12192000"/>
              <a:gd name="connsiteY100" fmla="*/ 1844846 h 2237474"/>
              <a:gd name="connsiteX101" fmla="*/ 5114927 w 12192000"/>
              <a:gd name="connsiteY101" fmla="*/ 1847827 h 2237474"/>
              <a:gd name="connsiteX102" fmla="*/ 5108970 w 12192000"/>
              <a:gd name="connsiteY102" fmla="*/ 1847935 h 2237474"/>
              <a:gd name="connsiteX103" fmla="*/ 5067961 w 12192000"/>
              <a:gd name="connsiteY103" fmla="*/ 1845917 h 2237474"/>
              <a:gd name="connsiteX104" fmla="*/ 5007075 w 12192000"/>
              <a:gd name="connsiteY104" fmla="*/ 1838626 h 2237474"/>
              <a:gd name="connsiteX105" fmla="*/ 4944087 w 12192000"/>
              <a:gd name="connsiteY105" fmla="*/ 1823332 h 2237474"/>
              <a:gd name="connsiteX106" fmla="*/ 4907662 w 12192000"/>
              <a:gd name="connsiteY106" fmla="*/ 1816900 h 2237474"/>
              <a:gd name="connsiteX107" fmla="*/ 4882386 w 12192000"/>
              <a:gd name="connsiteY107" fmla="*/ 1809844 h 2237474"/>
              <a:gd name="connsiteX108" fmla="*/ 4811440 w 12192000"/>
              <a:gd name="connsiteY108" fmla="*/ 1804655 h 2237474"/>
              <a:gd name="connsiteX109" fmla="*/ 4691075 w 12192000"/>
              <a:gd name="connsiteY109" fmla="*/ 1801389 h 2237474"/>
              <a:gd name="connsiteX110" fmla="*/ 4611738 w 12192000"/>
              <a:gd name="connsiteY110" fmla="*/ 1776964 h 2237474"/>
              <a:gd name="connsiteX111" fmla="*/ 4560070 w 12192000"/>
              <a:gd name="connsiteY111" fmla="*/ 1785640 h 2237474"/>
              <a:gd name="connsiteX112" fmla="*/ 4536503 w 12192000"/>
              <a:gd name="connsiteY112" fmla="*/ 1785334 h 2237474"/>
              <a:gd name="connsiteX113" fmla="*/ 4513724 w 12192000"/>
              <a:gd name="connsiteY113" fmla="*/ 1791996 h 2237474"/>
              <a:gd name="connsiteX114" fmla="*/ 4459810 w 12192000"/>
              <a:gd name="connsiteY114" fmla="*/ 1797886 h 2237474"/>
              <a:gd name="connsiteX115" fmla="*/ 4379064 w 12192000"/>
              <a:gd name="connsiteY115" fmla="*/ 1817177 h 2237474"/>
              <a:gd name="connsiteX116" fmla="*/ 4319209 w 12192000"/>
              <a:gd name="connsiteY116" fmla="*/ 1834833 h 2237474"/>
              <a:gd name="connsiteX117" fmla="*/ 4290981 w 12192000"/>
              <a:gd name="connsiteY117" fmla="*/ 1839677 h 2237474"/>
              <a:gd name="connsiteX118" fmla="*/ 4285792 w 12192000"/>
              <a:gd name="connsiteY118" fmla="*/ 1836231 h 2237474"/>
              <a:gd name="connsiteX119" fmla="*/ 4238372 w 12192000"/>
              <a:gd name="connsiteY119" fmla="*/ 1851480 h 2237474"/>
              <a:gd name="connsiteX120" fmla="*/ 4232517 w 12192000"/>
              <a:gd name="connsiteY120" fmla="*/ 1852567 h 2237474"/>
              <a:gd name="connsiteX121" fmla="*/ 4191732 w 12192000"/>
              <a:gd name="connsiteY121" fmla="*/ 1857328 h 2237474"/>
              <a:gd name="connsiteX122" fmla="*/ 4065532 w 12192000"/>
              <a:gd name="connsiteY122" fmla="*/ 1855477 h 2237474"/>
              <a:gd name="connsiteX123" fmla="*/ 4028460 w 12192000"/>
              <a:gd name="connsiteY123" fmla="*/ 1855137 h 2237474"/>
              <a:gd name="connsiteX124" fmla="*/ 4002267 w 12192000"/>
              <a:gd name="connsiteY124" fmla="*/ 1852352 h 2237474"/>
              <a:gd name="connsiteX125" fmla="*/ 3931396 w 12192000"/>
              <a:gd name="connsiteY125" fmla="*/ 1858915 h 2237474"/>
              <a:gd name="connsiteX126" fmla="*/ 3812162 w 12192000"/>
              <a:gd name="connsiteY126" fmla="*/ 1875501 h 2237474"/>
              <a:gd name="connsiteX127" fmla="*/ 3729530 w 12192000"/>
              <a:gd name="connsiteY127" fmla="*/ 1864513 h 2237474"/>
              <a:gd name="connsiteX128" fmla="*/ 3680177 w 12192000"/>
              <a:gd name="connsiteY128" fmla="*/ 1881552 h 2237474"/>
              <a:gd name="connsiteX129" fmla="*/ 3567259 w 12192000"/>
              <a:gd name="connsiteY129" fmla="*/ 1893482 h 2237474"/>
              <a:gd name="connsiteX130" fmla="*/ 3405770 w 12192000"/>
              <a:gd name="connsiteY130" fmla="*/ 1904591 h 2237474"/>
              <a:gd name="connsiteX131" fmla="*/ 3280097 w 12192000"/>
              <a:gd name="connsiteY131" fmla="*/ 1919610 h 2237474"/>
              <a:gd name="connsiteX132" fmla="*/ 3123424 w 12192000"/>
              <a:gd name="connsiteY132" fmla="*/ 1952930 h 2237474"/>
              <a:gd name="connsiteX133" fmla="*/ 3009910 w 12192000"/>
              <a:gd name="connsiteY133" fmla="*/ 1957866 h 2237474"/>
              <a:gd name="connsiteX134" fmla="*/ 2995934 w 12192000"/>
              <a:gd name="connsiteY134" fmla="*/ 1967085 h 2237474"/>
              <a:gd name="connsiteX135" fmla="*/ 2980071 w 12192000"/>
              <a:gd name="connsiteY135" fmla="*/ 1972988 h 2237474"/>
              <a:gd name="connsiteX136" fmla="*/ 2978094 w 12192000"/>
              <a:gd name="connsiteY136" fmla="*/ 1972369 h 2237474"/>
              <a:gd name="connsiteX137" fmla="*/ 2942858 w 12192000"/>
              <a:gd name="connsiteY137" fmla="*/ 1981367 h 2237474"/>
              <a:gd name="connsiteX138" fmla="*/ 2875436 w 12192000"/>
              <a:gd name="connsiteY138" fmla="*/ 1996977 h 2237474"/>
              <a:gd name="connsiteX139" fmla="*/ 2874892 w 12192000"/>
              <a:gd name="connsiteY139" fmla="*/ 1996085 h 2237474"/>
              <a:gd name="connsiteX140" fmla="*/ 2864145 w 12192000"/>
              <a:gd name="connsiteY140" fmla="*/ 1994061 h 2237474"/>
              <a:gd name="connsiteX141" fmla="*/ 2843662 w 12192000"/>
              <a:gd name="connsiteY141" fmla="*/ 1992498 h 2237474"/>
              <a:gd name="connsiteX142" fmla="*/ 2796128 w 12192000"/>
              <a:gd name="connsiteY142" fmla="*/ 1976403 h 2237474"/>
              <a:gd name="connsiteX143" fmla="*/ 2756784 w 12192000"/>
              <a:gd name="connsiteY143" fmla="*/ 1985116 h 2237474"/>
              <a:gd name="connsiteX144" fmla="*/ 2748833 w 12192000"/>
              <a:gd name="connsiteY144" fmla="*/ 1986323 h 2237474"/>
              <a:gd name="connsiteX145" fmla="*/ 2748661 w 12192000"/>
              <a:gd name="connsiteY145" fmla="*/ 1986122 h 2237474"/>
              <a:gd name="connsiteX146" fmla="*/ 2740251 w 12192000"/>
              <a:gd name="connsiteY146" fmla="*/ 1986946 h 2237474"/>
              <a:gd name="connsiteX147" fmla="*/ 2718916 w 12192000"/>
              <a:gd name="connsiteY147" fmla="*/ 1990867 h 2237474"/>
              <a:gd name="connsiteX148" fmla="*/ 2713522 w 12192000"/>
              <a:gd name="connsiteY148" fmla="*/ 1990173 h 2237474"/>
              <a:gd name="connsiteX149" fmla="*/ 2680597 w 12192000"/>
              <a:gd name="connsiteY149" fmla="*/ 1984996 h 2237474"/>
              <a:gd name="connsiteX150" fmla="*/ 2578178 w 12192000"/>
              <a:gd name="connsiteY150" fmla="*/ 1990531 h 2237474"/>
              <a:gd name="connsiteX151" fmla="*/ 2476147 w 12192000"/>
              <a:gd name="connsiteY151" fmla="*/ 1998305 h 2237474"/>
              <a:gd name="connsiteX152" fmla="*/ 2373568 w 12192000"/>
              <a:gd name="connsiteY152" fmla="*/ 2003219 h 2237474"/>
              <a:gd name="connsiteX153" fmla="*/ 2321399 w 12192000"/>
              <a:gd name="connsiteY153" fmla="*/ 1989467 h 2237474"/>
              <a:gd name="connsiteX154" fmla="*/ 2315525 w 12192000"/>
              <a:gd name="connsiteY154" fmla="*/ 1989708 h 2237474"/>
              <a:gd name="connsiteX155" fmla="*/ 2300792 w 12192000"/>
              <a:gd name="connsiteY155" fmla="*/ 1994290 h 2237474"/>
              <a:gd name="connsiteX156" fmla="*/ 2295469 w 12192000"/>
              <a:gd name="connsiteY156" fmla="*/ 1996659 h 2237474"/>
              <a:gd name="connsiteX157" fmla="*/ 2287219 w 12192000"/>
              <a:gd name="connsiteY157" fmla="*/ 1998750 h 2237474"/>
              <a:gd name="connsiteX158" fmla="*/ 2286948 w 12192000"/>
              <a:gd name="connsiteY158" fmla="*/ 1998596 h 2237474"/>
              <a:gd name="connsiteX159" fmla="*/ 2243069 w 12192000"/>
              <a:gd name="connsiteY159" fmla="*/ 2015111 h 2237474"/>
              <a:gd name="connsiteX160" fmla="*/ 2186609 w 12192000"/>
              <a:gd name="connsiteY160" fmla="*/ 2008263 h 2237474"/>
              <a:gd name="connsiteX161" fmla="*/ 2164831 w 12192000"/>
              <a:gd name="connsiteY161" fmla="*/ 2010143 h 2237474"/>
              <a:gd name="connsiteX162" fmla="*/ 2152836 w 12192000"/>
              <a:gd name="connsiteY162" fmla="*/ 2010048 h 2237474"/>
              <a:gd name="connsiteX163" fmla="*/ 2117102 w 12192000"/>
              <a:gd name="connsiteY163" fmla="*/ 2023004 h 2237474"/>
              <a:gd name="connsiteX164" fmla="*/ 2111935 w 12192000"/>
              <a:gd name="connsiteY164" fmla="*/ 2023163 h 2237474"/>
              <a:gd name="connsiteX165" fmla="*/ 2089991 w 12192000"/>
              <a:gd name="connsiteY165" fmla="*/ 2034193 h 2237474"/>
              <a:gd name="connsiteX166" fmla="*/ 2058061 w 12192000"/>
              <a:gd name="connsiteY166" fmla="*/ 2047942 h 2237474"/>
              <a:gd name="connsiteX167" fmla="*/ 2055737 w 12192000"/>
              <a:gd name="connsiteY167" fmla="*/ 2047704 h 2237474"/>
              <a:gd name="connsiteX168" fmla="*/ 2042244 w 12192000"/>
              <a:gd name="connsiteY168" fmla="*/ 2055560 h 2237474"/>
              <a:gd name="connsiteX169" fmla="*/ 1976224 w 12192000"/>
              <a:gd name="connsiteY169" fmla="*/ 2074257 h 2237474"/>
              <a:gd name="connsiteX170" fmla="*/ 1877728 w 12192000"/>
              <a:gd name="connsiteY170" fmla="*/ 2101004 h 2237474"/>
              <a:gd name="connsiteX171" fmla="*/ 1759056 w 12192000"/>
              <a:gd name="connsiteY171" fmla="*/ 2125608 h 2237474"/>
              <a:gd name="connsiteX172" fmla="*/ 1637948 w 12192000"/>
              <a:gd name="connsiteY172" fmla="*/ 2172597 h 2237474"/>
              <a:gd name="connsiteX173" fmla="*/ 1434549 w 12192000"/>
              <a:gd name="connsiteY173" fmla="*/ 2234522 h 2237474"/>
              <a:gd name="connsiteX174" fmla="*/ 1398481 w 12192000"/>
              <a:gd name="connsiteY174" fmla="*/ 2237074 h 2237474"/>
              <a:gd name="connsiteX175" fmla="*/ 1398407 w 12192000"/>
              <a:gd name="connsiteY175" fmla="*/ 2237095 h 2237474"/>
              <a:gd name="connsiteX176" fmla="*/ 1370962 w 12192000"/>
              <a:gd name="connsiteY176" fmla="*/ 2237474 h 2237474"/>
              <a:gd name="connsiteX177" fmla="*/ 1356367 w 12192000"/>
              <a:gd name="connsiteY177" fmla="*/ 2235089 h 2237474"/>
              <a:gd name="connsiteX178" fmla="*/ 1324828 w 12192000"/>
              <a:gd name="connsiteY178" fmla="*/ 2231968 h 2237474"/>
              <a:gd name="connsiteX179" fmla="*/ 1297744 w 12192000"/>
              <a:gd name="connsiteY179" fmla="*/ 2235849 h 2237474"/>
              <a:gd name="connsiteX180" fmla="*/ 1286236 w 12192000"/>
              <a:gd name="connsiteY180" fmla="*/ 2233135 h 2237474"/>
              <a:gd name="connsiteX181" fmla="*/ 1283504 w 12192000"/>
              <a:gd name="connsiteY181" fmla="*/ 2233797 h 2237474"/>
              <a:gd name="connsiteX182" fmla="*/ 1279765 w 12192000"/>
              <a:gd name="connsiteY182" fmla="*/ 2229639 h 2237474"/>
              <a:gd name="connsiteX183" fmla="*/ 1195347 w 12192000"/>
              <a:gd name="connsiteY183" fmla="*/ 2212354 h 2237474"/>
              <a:gd name="connsiteX184" fmla="*/ 970251 w 12192000"/>
              <a:gd name="connsiteY184" fmla="*/ 2221029 h 2237474"/>
              <a:gd name="connsiteX185" fmla="*/ 812914 w 12192000"/>
              <a:gd name="connsiteY185" fmla="*/ 2202752 h 2237474"/>
              <a:gd name="connsiteX186" fmla="*/ 800195 w 12192000"/>
              <a:gd name="connsiteY186" fmla="*/ 2209407 h 2237474"/>
              <a:gd name="connsiteX187" fmla="*/ 784978 w 12192000"/>
              <a:gd name="connsiteY187" fmla="*/ 2212360 h 2237474"/>
              <a:gd name="connsiteX188" fmla="*/ 681987 w 12192000"/>
              <a:gd name="connsiteY188" fmla="*/ 2216757 h 2237474"/>
              <a:gd name="connsiteX189" fmla="*/ 669923 w 12192000"/>
              <a:gd name="connsiteY189" fmla="*/ 2211682 h 2237474"/>
              <a:gd name="connsiteX190" fmla="*/ 648680 w 12192000"/>
              <a:gd name="connsiteY190" fmla="*/ 2206229 h 2237474"/>
              <a:gd name="connsiteX191" fmla="*/ 597225 w 12192000"/>
              <a:gd name="connsiteY191" fmla="*/ 2180999 h 2237474"/>
              <a:gd name="connsiteX192" fmla="*/ 558449 w 12192000"/>
              <a:gd name="connsiteY192" fmla="*/ 2182346 h 2237474"/>
              <a:gd name="connsiteX193" fmla="*/ 550517 w 12192000"/>
              <a:gd name="connsiteY193" fmla="*/ 2182060 h 2237474"/>
              <a:gd name="connsiteX194" fmla="*/ 550309 w 12192000"/>
              <a:gd name="connsiteY194" fmla="*/ 2181825 h 2237474"/>
              <a:gd name="connsiteX195" fmla="*/ 541836 w 12192000"/>
              <a:gd name="connsiteY195" fmla="*/ 2181063 h 2237474"/>
              <a:gd name="connsiteX196" fmla="*/ 536057 w 12192000"/>
              <a:gd name="connsiteY196" fmla="*/ 2181537 h 2237474"/>
              <a:gd name="connsiteX197" fmla="*/ 520671 w 12192000"/>
              <a:gd name="connsiteY197" fmla="*/ 2180980 h 2237474"/>
              <a:gd name="connsiteX198" fmla="*/ 515024 w 12192000"/>
              <a:gd name="connsiteY198" fmla="*/ 2179258 h 2237474"/>
              <a:gd name="connsiteX199" fmla="*/ 512278 w 12192000"/>
              <a:gd name="connsiteY199" fmla="*/ 2176369 h 2237474"/>
              <a:gd name="connsiteX200" fmla="*/ 480419 w 12192000"/>
              <a:gd name="connsiteY200" fmla="*/ 2167807 h 2237474"/>
              <a:gd name="connsiteX201" fmla="*/ 413835 w 12192000"/>
              <a:gd name="connsiteY201" fmla="*/ 2156783 h 2237474"/>
              <a:gd name="connsiteX202" fmla="*/ 376513 w 12192000"/>
              <a:gd name="connsiteY202" fmla="*/ 2154014 h 2237474"/>
              <a:gd name="connsiteX203" fmla="*/ 273386 w 12192000"/>
              <a:gd name="connsiteY203" fmla="*/ 2142551 h 2237474"/>
              <a:gd name="connsiteX204" fmla="*/ 169207 w 12192000"/>
              <a:gd name="connsiteY204" fmla="*/ 2128100 h 2237474"/>
              <a:gd name="connsiteX205" fmla="*/ 93149 w 12192000"/>
              <a:gd name="connsiteY205" fmla="*/ 2105324 h 2237474"/>
              <a:gd name="connsiteX206" fmla="*/ 88109 w 12192000"/>
              <a:gd name="connsiteY206" fmla="*/ 2106704 h 2237474"/>
              <a:gd name="connsiteX207" fmla="*/ 80022 w 12192000"/>
              <a:gd name="connsiteY207" fmla="*/ 2107254 h 2237474"/>
              <a:gd name="connsiteX208" fmla="*/ 79717 w 12192000"/>
              <a:gd name="connsiteY208" fmla="*/ 2107046 h 2237474"/>
              <a:gd name="connsiteX209" fmla="*/ 72352 w 12192000"/>
              <a:gd name="connsiteY209" fmla="*/ 2107991 h 2237474"/>
              <a:gd name="connsiteX210" fmla="*/ 37645 w 12192000"/>
              <a:gd name="connsiteY210" fmla="*/ 2115401 h 2237474"/>
              <a:gd name="connsiteX211" fmla="*/ 4572 w 12192000"/>
              <a:gd name="connsiteY211" fmla="*/ 2111091 h 2237474"/>
              <a:gd name="connsiteX212" fmla="*/ 0 w 12192000"/>
              <a:gd name="connsiteY212" fmla="*/ 2110468 h 2237474"/>
              <a:gd name="connsiteX213" fmla="*/ 0 w 12192000"/>
              <a:gd name="connsiteY21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91765 w 12192000"/>
              <a:gd name="connsiteY75" fmla="*/ 1636725 h 2237474"/>
              <a:gd name="connsiteX76" fmla="*/ 6900177 w 12192000"/>
              <a:gd name="connsiteY76" fmla="*/ 1636016 h 2237474"/>
              <a:gd name="connsiteX77" fmla="*/ 6795372 w 12192000"/>
              <a:gd name="connsiteY77" fmla="*/ 1644845 h 2237474"/>
              <a:gd name="connsiteX78" fmla="*/ 6692251 w 12192000"/>
              <a:gd name="connsiteY78" fmla="*/ 1656357 h 2237474"/>
              <a:gd name="connsiteX79" fmla="*/ 6655235 w 12192000"/>
              <a:gd name="connsiteY79" fmla="*/ 1661869 h 2237474"/>
              <a:gd name="connsiteX80" fmla="*/ 6554894 w 12192000"/>
              <a:gd name="connsiteY80" fmla="*/ 1664428 h 2237474"/>
              <a:gd name="connsiteX81" fmla="*/ 6516595 w 12192000"/>
              <a:gd name="connsiteY81" fmla="*/ 1667475 h 2237474"/>
              <a:gd name="connsiteX82" fmla="*/ 6508541 w 12192000"/>
              <a:gd name="connsiteY82" fmla="*/ 1668757 h 2237474"/>
              <a:gd name="connsiteX83" fmla="*/ 6471012 w 12192000"/>
              <a:gd name="connsiteY83" fmla="*/ 1678604 h 2237474"/>
              <a:gd name="connsiteX84" fmla="*/ 6415265 w 12192000"/>
              <a:gd name="connsiteY84" fmla="*/ 1665317 h 2237474"/>
              <a:gd name="connsiteX85" fmla="*/ 6364035 w 12192000"/>
              <a:gd name="connsiteY85" fmla="*/ 1667683 h 2237474"/>
              <a:gd name="connsiteX86" fmla="*/ 6280959 w 12192000"/>
              <a:gd name="connsiteY86" fmla="*/ 1689329 h 2237474"/>
              <a:gd name="connsiteX87" fmla="*/ 6243319 w 12192000"/>
              <a:gd name="connsiteY87" fmla="*/ 1695560 h 2237474"/>
              <a:gd name="connsiteX88" fmla="*/ 6098321 w 12192000"/>
              <a:gd name="connsiteY88" fmla="*/ 1721646 h 2237474"/>
              <a:gd name="connsiteX89" fmla="*/ 5880652 w 12192000"/>
              <a:gd name="connsiteY89" fmla="*/ 1779643 h 2237474"/>
              <a:gd name="connsiteX90" fmla="*/ 5785959 w 12192000"/>
              <a:gd name="connsiteY90" fmla="*/ 1775307 h 2237474"/>
              <a:gd name="connsiteX91" fmla="*/ 5643534 w 12192000"/>
              <a:gd name="connsiteY91" fmla="*/ 1802919 h 2237474"/>
              <a:gd name="connsiteX92" fmla="*/ 5518799 w 12192000"/>
              <a:gd name="connsiteY92" fmla="*/ 1818312 h 2237474"/>
              <a:gd name="connsiteX93" fmla="*/ 5505014 w 12192000"/>
              <a:gd name="connsiteY93" fmla="*/ 1819259 h 2237474"/>
              <a:gd name="connsiteX94" fmla="*/ 5453307 w 12192000"/>
              <a:gd name="connsiteY94" fmla="*/ 1815450 h 2237474"/>
              <a:gd name="connsiteX95" fmla="*/ 5364192 w 12192000"/>
              <a:gd name="connsiteY95" fmla="*/ 1826074 h 2237474"/>
              <a:gd name="connsiteX96" fmla="*/ 5350380 w 12192000"/>
              <a:gd name="connsiteY96" fmla="*/ 1830891 h 2237474"/>
              <a:gd name="connsiteX97" fmla="*/ 5259633 w 12192000"/>
              <a:gd name="connsiteY97" fmla="*/ 1837160 h 2237474"/>
              <a:gd name="connsiteX98" fmla="*/ 5197513 w 12192000"/>
              <a:gd name="connsiteY98" fmla="*/ 1844718 h 2237474"/>
              <a:gd name="connsiteX99" fmla="*/ 5168852 w 12192000"/>
              <a:gd name="connsiteY99" fmla="*/ 1844846 h 2237474"/>
              <a:gd name="connsiteX100" fmla="*/ 5114927 w 12192000"/>
              <a:gd name="connsiteY100" fmla="*/ 1847827 h 2237474"/>
              <a:gd name="connsiteX101" fmla="*/ 5108970 w 12192000"/>
              <a:gd name="connsiteY101" fmla="*/ 1847935 h 2237474"/>
              <a:gd name="connsiteX102" fmla="*/ 5067961 w 12192000"/>
              <a:gd name="connsiteY102" fmla="*/ 1845917 h 2237474"/>
              <a:gd name="connsiteX103" fmla="*/ 5007075 w 12192000"/>
              <a:gd name="connsiteY103" fmla="*/ 1838626 h 2237474"/>
              <a:gd name="connsiteX104" fmla="*/ 4944087 w 12192000"/>
              <a:gd name="connsiteY104" fmla="*/ 1823332 h 2237474"/>
              <a:gd name="connsiteX105" fmla="*/ 4907662 w 12192000"/>
              <a:gd name="connsiteY105" fmla="*/ 1816900 h 2237474"/>
              <a:gd name="connsiteX106" fmla="*/ 4882386 w 12192000"/>
              <a:gd name="connsiteY106" fmla="*/ 1809844 h 2237474"/>
              <a:gd name="connsiteX107" fmla="*/ 4811440 w 12192000"/>
              <a:gd name="connsiteY107" fmla="*/ 1804655 h 2237474"/>
              <a:gd name="connsiteX108" fmla="*/ 4691075 w 12192000"/>
              <a:gd name="connsiteY108" fmla="*/ 1801389 h 2237474"/>
              <a:gd name="connsiteX109" fmla="*/ 4611738 w 12192000"/>
              <a:gd name="connsiteY109" fmla="*/ 1776964 h 2237474"/>
              <a:gd name="connsiteX110" fmla="*/ 4560070 w 12192000"/>
              <a:gd name="connsiteY110" fmla="*/ 1785640 h 2237474"/>
              <a:gd name="connsiteX111" fmla="*/ 4536503 w 12192000"/>
              <a:gd name="connsiteY111" fmla="*/ 1785334 h 2237474"/>
              <a:gd name="connsiteX112" fmla="*/ 4513724 w 12192000"/>
              <a:gd name="connsiteY112" fmla="*/ 1791996 h 2237474"/>
              <a:gd name="connsiteX113" fmla="*/ 4459810 w 12192000"/>
              <a:gd name="connsiteY113" fmla="*/ 1797886 h 2237474"/>
              <a:gd name="connsiteX114" fmla="*/ 4379064 w 12192000"/>
              <a:gd name="connsiteY114" fmla="*/ 1817177 h 2237474"/>
              <a:gd name="connsiteX115" fmla="*/ 4319209 w 12192000"/>
              <a:gd name="connsiteY115" fmla="*/ 1834833 h 2237474"/>
              <a:gd name="connsiteX116" fmla="*/ 4290981 w 12192000"/>
              <a:gd name="connsiteY116" fmla="*/ 1839677 h 2237474"/>
              <a:gd name="connsiteX117" fmla="*/ 4285792 w 12192000"/>
              <a:gd name="connsiteY117" fmla="*/ 1836231 h 2237474"/>
              <a:gd name="connsiteX118" fmla="*/ 4238372 w 12192000"/>
              <a:gd name="connsiteY118" fmla="*/ 1851480 h 2237474"/>
              <a:gd name="connsiteX119" fmla="*/ 4232517 w 12192000"/>
              <a:gd name="connsiteY119" fmla="*/ 1852567 h 2237474"/>
              <a:gd name="connsiteX120" fmla="*/ 4191732 w 12192000"/>
              <a:gd name="connsiteY120" fmla="*/ 1857328 h 2237474"/>
              <a:gd name="connsiteX121" fmla="*/ 4065532 w 12192000"/>
              <a:gd name="connsiteY121" fmla="*/ 1855477 h 2237474"/>
              <a:gd name="connsiteX122" fmla="*/ 4028460 w 12192000"/>
              <a:gd name="connsiteY122" fmla="*/ 1855137 h 2237474"/>
              <a:gd name="connsiteX123" fmla="*/ 4002267 w 12192000"/>
              <a:gd name="connsiteY123" fmla="*/ 1852352 h 2237474"/>
              <a:gd name="connsiteX124" fmla="*/ 3931396 w 12192000"/>
              <a:gd name="connsiteY124" fmla="*/ 1858915 h 2237474"/>
              <a:gd name="connsiteX125" fmla="*/ 3812162 w 12192000"/>
              <a:gd name="connsiteY125" fmla="*/ 1875501 h 2237474"/>
              <a:gd name="connsiteX126" fmla="*/ 3729530 w 12192000"/>
              <a:gd name="connsiteY126" fmla="*/ 1864513 h 2237474"/>
              <a:gd name="connsiteX127" fmla="*/ 3680177 w 12192000"/>
              <a:gd name="connsiteY127" fmla="*/ 1881552 h 2237474"/>
              <a:gd name="connsiteX128" fmla="*/ 3567259 w 12192000"/>
              <a:gd name="connsiteY128" fmla="*/ 1893482 h 2237474"/>
              <a:gd name="connsiteX129" fmla="*/ 3405770 w 12192000"/>
              <a:gd name="connsiteY129" fmla="*/ 1904591 h 2237474"/>
              <a:gd name="connsiteX130" fmla="*/ 3280097 w 12192000"/>
              <a:gd name="connsiteY130" fmla="*/ 1919610 h 2237474"/>
              <a:gd name="connsiteX131" fmla="*/ 3123424 w 12192000"/>
              <a:gd name="connsiteY131" fmla="*/ 1952930 h 2237474"/>
              <a:gd name="connsiteX132" fmla="*/ 3009910 w 12192000"/>
              <a:gd name="connsiteY132" fmla="*/ 1957866 h 2237474"/>
              <a:gd name="connsiteX133" fmla="*/ 2995934 w 12192000"/>
              <a:gd name="connsiteY133" fmla="*/ 1967085 h 2237474"/>
              <a:gd name="connsiteX134" fmla="*/ 2980071 w 12192000"/>
              <a:gd name="connsiteY134" fmla="*/ 1972988 h 2237474"/>
              <a:gd name="connsiteX135" fmla="*/ 2978094 w 12192000"/>
              <a:gd name="connsiteY135" fmla="*/ 1972369 h 2237474"/>
              <a:gd name="connsiteX136" fmla="*/ 2942858 w 12192000"/>
              <a:gd name="connsiteY136" fmla="*/ 1981367 h 2237474"/>
              <a:gd name="connsiteX137" fmla="*/ 2875436 w 12192000"/>
              <a:gd name="connsiteY137" fmla="*/ 1996977 h 2237474"/>
              <a:gd name="connsiteX138" fmla="*/ 2874892 w 12192000"/>
              <a:gd name="connsiteY138" fmla="*/ 1996085 h 2237474"/>
              <a:gd name="connsiteX139" fmla="*/ 2864145 w 12192000"/>
              <a:gd name="connsiteY139" fmla="*/ 1994061 h 2237474"/>
              <a:gd name="connsiteX140" fmla="*/ 2843662 w 12192000"/>
              <a:gd name="connsiteY140" fmla="*/ 1992498 h 2237474"/>
              <a:gd name="connsiteX141" fmla="*/ 2796128 w 12192000"/>
              <a:gd name="connsiteY141" fmla="*/ 1976403 h 2237474"/>
              <a:gd name="connsiteX142" fmla="*/ 2756784 w 12192000"/>
              <a:gd name="connsiteY142" fmla="*/ 1985116 h 2237474"/>
              <a:gd name="connsiteX143" fmla="*/ 2748833 w 12192000"/>
              <a:gd name="connsiteY143" fmla="*/ 1986323 h 2237474"/>
              <a:gd name="connsiteX144" fmla="*/ 2748661 w 12192000"/>
              <a:gd name="connsiteY144" fmla="*/ 1986122 h 2237474"/>
              <a:gd name="connsiteX145" fmla="*/ 2740251 w 12192000"/>
              <a:gd name="connsiteY145" fmla="*/ 1986946 h 2237474"/>
              <a:gd name="connsiteX146" fmla="*/ 2718916 w 12192000"/>
              <a:gd name="connsiteY146" fmla="*/ 1990867 h 2237474"/>
              <a:gd name="connsiteX147" fmla="*/ 2713522 w 12192000"/>
              <a:gd name="connsiteY147" fmla="*/ 1990173 h 2237474"/>
              <a:gd name="connsiteX148" fmla="*/ 2680597 w 12192000"/>
              <a:gd name="connsiteY148" fmla="*/ 1984996 h 2237474"/>
              <a:gd name="connsiteX149" fmla="*/ 2578178 w 12192000"/>
              <a:gd name="connsiteY149" fmla="*/ 1990531 h 2237474"/>
              <a:gd name="connsiteX150" fmla="*/ 2476147 w 12192000"/>
              <a:gd name="connsiteY150" fmla="*/ 1998305 h 2237474"/>
              <a:gd name="connsiteX151" fmla="*/ 2373568 w 12192000"/>
              <a:gd name="connsiteY151" fmla="*/ 2003219 h 2237474"/>
              <a:gd name="connsiteX152" fmla="*/ 2321399 w 12192000"/>
              <a:gd name="connsiteY152" fmla="*/ 1989467 h 2237474"/>
              <a:gd name="connsiteX153" fmla="*/ 2315525 w 12192000"/>
              <a:gd name="connsiteY153" fmla="*/ 1989708 h 2237474"/>
              <a:gd name="connsiteX154" fmla="*/ 2300792 w 12192000"/>
              <a:gd name="connsiteY154" fmla="*/ 1994290 h 2237474"/>
              <a:gd name="connsiteX155" fmla="*/ 2295469 w 12192000"/>
              <a:gd name="connsiteY155" fmla="*/ 1996659 h 2237474"/>
              <a:gd name="connsiteX156" fmla="*/ 2287219 w 12192000"/>
              <a:gd name="connsiteY156" fmla="*/ 1998750 h 2237474"/>
              <a:gd name="connsiteX157" fmla="*/ 2286948 w 12192000"/>
              <a:gd name="connsiteY157" fmla="*/ 1998596 h 2237474"/>
              <a:gd name="connsiteX158" fmla="*/ 2243069 w 12192000"/>
              <a:gd name="connsiteY158" fmla="*/ 2015111 h 2237474"/>
              <a:gd name="connsiteX159" fmla="*/ 2186609 w 12192000"/>
              <a:gd name="connsiteY159" fmla="*/ 2008263 h 2237474"/>
              <a:gd name="connsiteX160" fmla="*/ 2164831 w 12192000"/>
              <a:gd name="connsiteY160" fmla="*/ 2010143 h 2237474"/>
              <a:gd name="connsiteX161" fmla="*/ 2152836 w 12192000"/>
              <a:gd name="connsiteY161" fmla="*/ 2010048 h 2237474"/>
              <a:gd name="connsiteX162" fmla="*/ 2117102 w 12192000"/>
              <a:gd name="connsiteY162" fmla="*/ 2023004 h 2237474"/>
              <a:gd name="connsiteX163" fmla="*/ 2111935 w 12192000"/>
              <a:gd name="connsiteY163" fmla="*/ 2023163 h 2237474"/>
              <a:gd name="connsiteX164" fmla="*/ 2089991 w 12192000"/>
              <a:gd name="connsiteY164" fmla="*/ 2034193 h 2237474"/>
              <a:gd name="connsiteX165" fmla="*/ 2058061 w 12192000"/>
              <a:gd name="connsiteY165" fmla="*/ 2047942 h 2237474"/>
              <a:gd name="connsiteX166" fmla="*/ 2055737 w 12192000"/>
              <a:gd name="connsiteY166" fmla="*/ 2047704 h 2237474"/>
              <a:gd name="connsiteX167" fmla="*/ 2042244 w 12192000"/>
              <a:gd name="connsiteY167" fmla="*/ 2055560 h 2237474"/>
              <a:gd name="connsiteX168" fmla="*/ 1976224 w 12192000"/>
              <a:gd name="connsiteY168" fmla="*/ 2074257 h 2237474"/>
              <a:gd name="connsiteX169" fmla="*/ 1877728 w 12192000"/>
              <a:gd name="connsiteY169" fmla="*/ 2101004 h 2237474"/>
              <a:gd name="connsiteX170" fmla="*/ 1759056 w 12192000"/>
              <a:gd name="connsiteY170" fmla="*/ 2125608 h 2237474"/>
              <a:gd name="connsiteX171" fmla="*/ 1637948 w 12192000"/>
              <a:gd name="connsiteY171" fmla="*/ 2172597 h 2237474"/>
              <a:gd name="connsiteX172" fmla="*/ 1434549 w 12192000"/>
              <a:gd name="connsiteY172" fmla="*/ 2234522 h 2237474"/>
              <a:gd name="connsiteX173" fmla="*/ 1398481 w 12192000"/>
              <a:gd name="connsiteY173" fmla="*/ 2237074 h 2237474"/>
              <a:gd name="connsiteX174" fmla="*/ 1398407 w 12192000"/>
              <a:gd name="connsiteY174" fmla="*/ 2237095 h 2237474"/>
              <a:gd name="connsiteX175" fmla="*/ 1370962 w 12192000"/>
              <a:gd name="connsiteY175" fmla="*/ 2237474 h 2237474"/>
              <a:gd name="connsiteX176" fmla="*/ 1356367 w 12192000"/>
              <a:gd name="connsiteY176" fmla="*/ 2235089 h 2237474"/>
              <a:gd name="connsiteX177" fmla="*/ 1324828 w 12192000"/>
              <a:gd name="connsiteY177" fmla="*/ 2231968 h 2237474"/>
              <a:gd name="connsiteX178" fmla="*/ 1297744 w 12192000"/>
              <a:gd name="connsiteY178" fmla="*/ 2235849 h 2237474"/>
              <a:gd name="connsiteX179" fmla="*/ 1286236 w 12192000"/>
              <a:gd name="connsiteY179" fmla="*/ 2233135 h 2237474"/>
              <a:gd name="connsiteX180" fmla="*/ 1283504 w 12192000"/>
              <a:gd name="connsiteY180" fmla="*/ 2233797 h 2237474"/>
              <a:gd name="connsiteX181" fmla="*/ 1279765 w 12192000"/>
              <a:gd name="connsiteY181" fmla="*/ 2229639 h 2237474"/>
              <a:gd name="connsiteX182" fmla="*/ 1195347 w 12192000"/>
              <a:gd name="connsiteY182" fmla="*/ 2212354 h 2237474"/>
              <a:gd name="connsiteX183" fmla="*/ 970251 w 12192000"/>
              <a:gd name="connsiteY183" fmla="*/ 2221029 h 2237474"/>
              <a:gd name="connsiteX184" fmla="*/ 812914 w 12192000"/>
              <a:gd name="connsiteY184" fmla="*/ 2202752 h 2237474"/>
              <a:gd name="connsiteX185" fmla="*/ 800195 w 12192000"/>
              <a:gd name="connsiteY185" fmla="*/ 2209407 h 2237474"/>
              <a:gd name="connsiteX186" fmla="*/ 784978 w 12192000"/>
              <a:gd name="connsiteY186" fmla="*/ 2212360 h 2237474"/>
              <a:gd name="connsiteX187" fmla="*/ 681987 w 12192000"/>
              <a:gd name="connsiteY187" fmla="*/ 2216757 h 2237474"/>
              <a:gd name="connsiteX188" fmla="*/ 669923 w 12192000"/>
              <a:gd name="connsiteY188" fmla="*/ 2211682 h 2237474"/>
              <a:gd name="connsiteX189" fmla="*/ 648680 w 12192000"/>
              <a:gd name="connsiteY189" fmla="*/ 2206229 h 2237474"/>
              <a:gd name="connsiteX190" fmla="*/ 597225 w 12192000"/>
              <a:gd name="connsiteY190" fmla="*/ 2180999 h 2237474"/>
              <a:gd name="connsiteX191" fmla="*/ 558449 w 12192000"/>
              <a:gd name="connsiteY191" fmla="*/ 2182346 h 2237474"/>
              <a:gd name="connsiteX192" fmla="*/ 550517 w 12192000"/>
              <a:gd name="connsiteY192" fmla="*/ 2182060 h 2237474"/>
              <a:gd name="connsiteX193" fmla="*/ 550309 w 12192000"/>
              <a:gd name="connsiteY193" fmla="*/ 2181825 h 2237474"/>
              <a:gd name="connsiteX194" fmla="*/ 541836 w 12192000"/>
              <a:gd name="connsiteY194" fmla="*/ 2181063 h 2237474"/>
              <a:gd name="connsiteX195" fmla="*/ 536057 w 12192000"/>
              <a:gd name="connsiteY195" fmla="*/ 2181537 h 2237474"/>
              <a:gd name="connsiteX196" fmla="*/ 520671 w 12192000"/>
              <a:gd name="connsiteY196" fmla="*/ 2180980 h 2237474"/>
              <a:gd name="connsiteX197" fmla="*/ 515024 w 12192000"/>
              <a:gd name="connsiteY197" fmla="*/ 2179258 h 2237474"/>
              <a:gd name="connsiteX198" fmla="*/ 512278 w 12192000"/>
              <a:gd name="connsiteY198" fmla="*/ 2176369 h 2237474"/>
              <a:gd name="connsiteX199" fmla="*/ 480419 w 12192000"/>
              <a:gd name="connsiteY199" fmla="*/ 2167807 h 2237474"/>
              <a:gd name="connsiteX200" fmla="*/ 413835 w 12192000"/>
              <a:gd name="connsiteY200" fmla="*/ 2156783 h 2237474"/>
              <a:gd name="connsiteX201" fmla="*/ 376513 w 12192000"/>
              <a:gd name="connsiteY201" fmla="*/ 2154014 h 2237474"/>
              <a:gd name="connsiteX202" fmla="*/ 273386 w 12192000"/>
              <a:gd name="connsiteY202" fmla="*/ 2142551 h 2237474"/>
              <a:gd name="connsiteX203" fmla="*/ 169207 w 12192000"/>
              <a:gd name="connsiteY203" fmla="*/ 2128100 h 2237474"/>
              <a:gd name="connsiteX204" fmla="*/ 93149 w 12192000"/>
              <a:gd name="connsiteY204" fmla="*/ 2105324 h 2237474"/>
              <a:gd name="connsiteX205" fmla="*/ 88109 w 12192000"/>
              <a:gd name="connsiteY205" fmla="*/ 2106704 h 2237474"/>
              <a:gd name="connsiteX206" fmla="*/ 80022 w 12192000"/>
              <a:gd name="connsiteY206" fmla="*/ 2107254 h 2237474"/>
              <a:gd name="connsiteX207" fmla="*/ 79717 w 12192000"/>
              <a:gd name="connsiteY207" fmla="*/ 2107046 h 2237474"/>
              <a:gd name="connsiteX208" fmla="*/ 72352 w 12192000"/>
              <a:gd name="connsiteY208" fmla="*/ 2107991 h 2237474"/>
              <a:gd name="connsiteX209" fmla="*/ 37645 w 12192000"/>
              <a:gd name="connsiteY209" fmla="*/ 2115401 h 2237474"/>
              <a:gd name="connsiteX210" fmla="*/ 4572 w 12192000"/>
              <a:gd name="connsiteY210" fmla="*/ 2111091 h 2237474"/>
              <a:gd name="connsiteX211" fmla="*/ 0 w 12192000"/>
              <a:gd name="connsiteY211" fmla="*/ 2110468 h 2237474"/>
              <a:gd name="connsiteX212" fmla="*/ 0 w 12192000"/>
              <a:gd name="connsiteY21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00177 w 12192000"/>
              <a:gd name="connsiteY75" fmla="*/ 1636016 h 2237474"/>
              <a:gd name="connsiteX76" fmla="*/ 6795372 w 12192000"/>
              <a:gd name="connsiteY76" fmla="*/ 1644845 h 2237474"/>
              <a:gd name="connsiteX77" fmla="*/ 6692251 w 12192000"/>
              <a:gd name="connsiteY77" fmla="*/ 1656357 h 2237474"/>
              <a:gd name="connsiteX78" fmla="*/ 6655235 w 12192000"/>
              <a:gd name="connsiteY78" fmla="*/ 1661869 h 2237474"/>
              <a:gd name="connsiteX79" fmla="*/ 6554894 w 12192000"/>
              <a:gd name="connsiteY79" fmla="*/ 1664428 h 2237474"/>
              <a:gd name="connsiteX80" fmla="*/ 6516595 w 12192000"/>
              <a:gd name="connsiteY80" fmla="*/ 1667475 h 2237474"/>
              <a:gd name="connsiteX81" fmla="*/ 6508541 w 12192000"/>
              <a:gd name="connsiteY81" fmla="*/ 1668757 h 2237474"/>
              <a:gd name="connsiteX82" fmla="*/ 6471012 w 12192000"/>
              <a:gd name="connsiteY82" fmla="*/ 1678604 h 2237474"/>
              <a:gd name="connsiteX83" fmla="*/ 6415265 w 12192000"/>
              <a:gd name="connsiteY83" fmla="*/ 1665317 h 2237474"/>
              <a:gd name="connsiteX84" fmla="*/ 6364035 w 12192000"/>
              <a:gd name="connsiteY84" fmla="*/ 1667683 h 2237474"/>
              <a:gd name="connsiteX85" fmla="*/ 6280959 w 12192000"/>
              <a:gd name="connsiteY85" fmla="*/ 1689329 h 2237474"/>
              <a:gd name="connsiteX86" fmla="*/ 6243319 w 12192000"/>
              <a:gd name="connsiteY86" fmla="*/ 1695560 h 2237474"/>
              <a:gd name="connsiteX87" fmla="*/ 6098321 w 12192000"/>
              <a:gd name="connsiteY87" fmla="*/ 1721646 h 2237474"/>
              <a:gd name="connsiteX88" fmla="*/ 5880652 w 12192000"/>
              <a:gd name="connsiteY88" fmla="*/ 1779643 h 2237474"/>
              <a:gd name="connsiteX89" fmla="*/ 5785959 w 12192000"/>
              <a:gd name="connsiteY89" fmla="*/ 1775307 h 2237474"/>
              <a:gd name="connsiteX90" fmla="*/ 5643534 w 12192000"/>
              <a:gd name="connsiteY90" fmla="*/ 1802919 h 2237474"/>
              <a:gd name="connsiteX91" fmla="*/ 5518799 w 12192000"/>
              <a:gd name="connsiteY91" fmla="*/ 1818312 h 2237474"/>
              <a:gd name="connsiteX92" fmla="*/ 5505014 w 12192000"/>
              <a:gd name="connsiteY92" fmla="*/ 1819259 h 2237474"/>
              <a:gd name="connsiteX93" fmla="*/ 5453307 w 12192000"/>
              <a:gd name="connsiteY93" fmla="*/ 1815450 h 2237474"/>
              <a:gd name="connsiteX94" fmla="*/ 5364192 w 12192000"/>
              <a:gd name="connsiteY94" fmla="*/ 1826074 h 2237474"/>
              <a:gd name="connsiteX95" fmla="*/ 5350380 w 12192000"/>
              <a:gd name="connsiteY95" fmla="*/ 1830891 h 2237474"/>
              <a:gd name="connsiteX96" fmla="*/ 5259633 w 12192000"/>
              <a:gd name="connsiteY96" fmla="*/ 1837160 h 2237474"/>
              <a:gd name="connsiteX97" fmla="*/ 5197513 w 12192000"/>
              <a:gd name="connsiteY97" fmla="*/ 1844718 h 2237474"/>
              <a:gd name="connsiteX98" fmla="*/ 5168852 w 12192000"/>
              <a:gd name="connsiteY98" fmla="*/ 1844846 h 2237474"/>
              <a:gd name="connsiteX99" fmla="*/ 5114927 w 12192000"/>
              <a:gd name="connsiteY99" fmla="*/ 1847827 h 2237474"/>
              <a:gd name="connsiteX100" fmla="*/ 5108970 w 12192000"/>
              <a:gd name="connsiteY100" fmla="*/ 1847935 h 2237474"/>
              <a:gd name="connsiteX101" fmla="*/ 5067961 w 12192000"/>
              <a:gd name="connsiteY101" fmla="*/ 1845917 h 2237474"/>
              <a:gd name="connsiteX102" fmla="*/ 5007075 w 12192000"/>
              <a:gd name="connsiteY102" fmla="*/ 1838626 h 2237474"/>
              <a:gd name="connsiteX103" fmla="*/ 4944087 w 12192000"/>
              <a:gd name="connsiteY103" fmla="*/ 1823332 h 2237474"/>
              <a:gd name="connsiteX104" fmla="*/ 4907662 w 12192000"/>
              <a:gd name="connsiteY104" fmla="*/ 1816900 h 2237474"/>
              <a:gd name="connsiteX105" fmla="*/ 4882386 w 12192000"/>
              <a:gd name="connsiteY105" fmla="*/ 1809844 h 2237474"/>
              <a:gd name="connsiteX106" fmla="*/ 4811440 w 12192000"/>
              <a:gd name="connsiteY106" fmla="*/ 1804655 h 2237474"/>
              <a:gd name="connsiteX107" fmla="*/ 4691075 w 12192000"/>
              <a:gd name="connsiteY107" fmla="*/ 1801389 h 2237474"/>
              <a:gd name="connsiteX108" fmla="*/ 4611738 w 12192000"/>
              <a:gd name="connsiteY108" fmla="*/ 1776964 h 2237474"/>
              <a:gd name="connsiteX109" fmla="*/ 4560070 w 12192000"/>
              <a:gd name="connsiteY109" fmla="*/ 1785640 h 2237474"/>
              <a:gd name="connsiteX110" fmla="*/ 4536503 w 12192000"/>
              <a:gd name="connsiteY110" fmla="*/ 1785334 h 2237474"/>
              <a:gd name="connsiteX111" fmla="*/ 4513724 w 12192000"/>
              <a:gd name="connsiteY111" fmla="*/ 1791996 h 2237474"/>
              <a:gd name="connsiteX112" fmla="*/ 4459810 w 12192000"/>
              <a:gd name="connsiteY112" fmla="*/ 1797886 h 2237474"/>
              <a:gd name="connsiteX113" fmla="*/ 4379064 w 12192000"/>
              <a:gd name="connsiteY113" fmla="*/ 1817177 h 2237474"/>
              <a:gd name="connsiteX114" fmla="*/ 4319209 w 12192000"/>
              <a:gd name="connsiteY114" fmla="*/ 1834833 h 2237474"/>
              <a:gd name="connsiteX115" fmla="*/ 4290981 w 12192000"/>
              <a:gd name="connsiteY115" fmla="*/ 1839677 h 2237474"/>
              <a:gd name="connsiteX116" fmla="*/ 4285792 w 12192000"/>
              <a:gd name="connsiteY116" fmla="*/ 1836231 h 2237474"/>
              <a:gd name="connsiteX117" fmla="*/ 4238372 w 12192000"/>
              <a:gd name="connsiteY117" fmla="*/ 1851480 h 2237474"/>
              <a:gd name="connsiteX118" fmla="*/ 4232517 w 12192000"/>
              <a:gd name="connsiteY118" fmla="*/ 1852567 h 2237474"/>
              <a:gd name="connsiteX119" fmla="*/ 4191732 w 12192000"/>
              <a:gd name="connsiteY119" fmla="*/ 1857328 h 2237474"/>
              <a:gd name="connsiteX120" fmla="*/ 4065532 w 12192000"/>
              <a:gd name="connsiteY120" fmla="*/ 1855477 h 2237474"/>
              <a:gd name="connsiteX121" fmla="*/ 4028460 w 12192000"/>
              <a:gd name="connsiteY121" fmla="*/ 1855137 h 2237474"/>
              <a:gd name="connsiteX122" fmla="*/ 4002267 w 12192000"/>
              <a:gd name="connsiteY122" fmla="*/ 1852352 h 2237474"/>
              <a:gd name="connsiteX123" fmla="*/ 3931396 w 12192000"/>
              <a:gd name="connsiteY123" fmla="*/ 1858915 h 2237474"/>
              <a:gd name="connsiteX124" fmla="*/ 3812162 w 12192000"/>
              <a:gd name="connsiteY124" fmla="*/ 1875501 h 2237474"/>
              <a:gd name="connsiteX125" fmla="*/ 3729530 w 12192000"/>
              <a:gd name="connsiteY125" fmla="*/ 1864513 h 2237474"/>
              <a:gd name="connsiteX126" fmla="*/ 3680177 w 12192000"/>
              <a:gd name="connsiteY126" fmla="*/ 1881552 h 2237474"/>
              <a:gd name="connsiteX127" fmla="*/ 3567259 w 12192000"/>
              <a:gd name="connsiteY127" fmla="*/ 1893482 h 2237474"/>
              <a:gd name="connsiteX128" fmla="*/ 3405770 w 12192000"/>
              <a:gd name="connsiteY128" fmla="*/ 1904591 h 2237474"/>
              <a:gd name="connsiteX129" fmla="*/ 3280097 w 12192000"/>
              <a:gd name="connsiteY129" fmla="*/ 1919610 h 2237474"/>
              <a:gd name="connsiteX130" fmla="*/ 3123424 w 12192000"/>
              <a:gd name="connsiteY130" fmla="*/ 1952930 h 2237474"/>
              <a:gd name="connsiteX131" fmla="*/ 3009910 w 12192000"/>
              <a:gd name="connsiteY131" fmla="*/ 1957866 h 2237474"/>
              <a:gd name="connsiteX132" fmla="*/ 2995934 w 12192000"/>
              <a:gd name="connsiteY132" fmla="*/ 1967085 h 2237474"/>
              <a:gd name="connsiteX133" fmla="*/ 2980071 w 12192000"/>
              <a:gd name="connsiteY133" fmla="*/ 1972988 h 2237474"/>
              <a:gd name="connsiteX134" fmla="*/ 2978094 w 12192000"/>
              <a:gd name="connsiteY134" fmla="*/ 1972369 h 2237474"/>
              <a:gd name="connsiteX135" fmla="*/ 2942858 w 12192000"/>
              <a:gd name="connsiteY135" fmla="*/ 1981367 h 2237474"/>
              <a:gd name="connsiteX136" fmla="*/ 2875436 w 12192000"/>
              <a:gd name="connsiteY136" fmla="*/ 1996977 h 2237474"/>
              <a:gd name="connsiteX137" fmla="*/ 2874892 w 12192000"/>
              <a:gd name="connsiteY137" fmla="*/ 1996085 h 2237474"/>
              <a:gd name="connsiteX138" fmla="*/ 2864145 w 12192000"/>
              <a:gd name="connsiteY138" fmla="*/ 1994061 h 2237474"/>
              <a:gd name="connsiteX139" fmla="*/ 2843662 w 12192000"/>
              <a:gd name="connsiteY139" fmla="*/ 1992498 h 2237474"/>
              <a:gd name="connsiteX140" fmla="*/ 2796128 w 12192000"/>
              <a:gd name="connsiteY140" fmla="*/ 1976403 h 2237474"/>
              <a:gd name="connsiteX141" fmla="*/ 2756784 w 12192000"/>
              <a:gd name="connsiteY141" fmla="*/ 1985116 h 2237474"/>
              <a:gd name="connsiteX142" fmla="*/ 2748833 w 12192000"/>
              <a:gd name="connsiteY142" fmla="*/ 1986323 h 2237474"/>
              <a:gd name="connsiteX143" fmla="*/ 2748661 w 12192000"/>
              <a:gd name="connsiteY143" fmla="*/ 1986122 h 2237474"/>
              <a:gd name="connsiteX144" fmla="*/ 2740251 w 12192000"/>
              <a:gd name="connsiteY144" fmla="*/ 1986946 h 2237474"/>
              <a:gd name="connsiteX145" fmla="*/ 2718916 w 12192000"/>
              <a:gd name="connsiteY145" fmla="*/ 1990867 h 2237474"/>
              <a:gd name="connsiteX146" fmla="*/ 2713522 w 12192000"/>
              <a:gd name="connsiteY146" fmla="*/ 1990173 h 2237474"/>
              <a:gd name="connsiteX147" fmla="*/ 2680597 w 12192000"/>
              <a:gd name="connsiteY147" fmla="*/ 1984996 h 2237474"/>
              <a:gd name="connsiteX148" fmla="*/ 2578178 w 12192000"/>
              <a:gd name="connsiteY148" fmla="*/ 1990531 h 2237474"/>
              <a:gd name="connsiteX149" fmla="*/ 2476147 w 12192000"/>
              <a:gd name="connsiteY149" fmla="*/ 1998305 h 2237474"/>
              <a:gd name="connsiteX150" fmla="*/ 2373568 w 12192000"/>
              <a:gd name="connsiteY150" fmla="*/ 2003219 h 2237474"/>
              <a:gd name="connsiteX151" fmla="*/ 2321399 w 12192000"/>
              <a:gd name="connsiteY151" fmla="*/ 1989467 h 2237474"/>
              <a:gd name="connsiteX152" fmla="*/ 2315525 w 12192000"/>
              <a:gd name="connsiteY152" fmla="*/ 1989708 h 2237474"/>
              <a:gd name="connsiteX153" fmla="*/ 2300792 w 12192000"/>
              <a:gd name="connsiteY153" fmla="*/ 1994290 h 2237474"/>
              <a:gd name="connsiteX154" fmla="*/ 2295469 w 12192000"/>
              <a:gd name="connsiteY154" fmla="*/ 1996659 h 2237474"/>
              <a:gd name="connsiteX155" fmla="*/ 2287219 w 12192000"/>
              <a:gd name="connsiteY155" fmla="*/ 1998750 h 2237474"/>
              <a:gd name="connsiteX156" fmla="*/ 2286948 w 12192000"/>
              <a:gd name="connsiteY156" fmla="*/ 1998596 h 2237474"/>
              <a:gd name="connsiteX157" fmla="*/ 2243069 w 12192000"/>
              <a:gd name="connsiteY157" fmla="*/ 2015111 h 2237474"/>
              <a:gd name="connsiteX158" fmla="*/ 2186609 w 12192000"/>
              <a:gd name="connsiteY158" fmla="*/ 2008263 h 2237474"/>
              <a:gd name="connsiteX159" fmla="*/ 2164831 w 12192000"/>
              <a:gd name="connsiteY159" fmla="*/ 2010143 h 2237474"/>
              <a:gd name="connsiteX160" fmla="*/ 2152836 w 12192000"/>
              <a:gd name="connsiteY160" fmla="*/ 2010048 h 2237474"/>
              <a:gd name="connsiteX161" fmla="*/ 2117102 w 12192000"/>
              <a:gd name="connsiteY161" fmla="*/ 2023004 h 2237474"/>
              <a:gd name="connsiteX162" fmla="*/ 2111935 w 12192000"/>
              <a:gd name="connsiteY162" fmla="*/ 2023163 h 2237474"/>
              <a:gd name="connsiteX163" fmla="*/ 2089991 w 12192000"/>
              <a:gd name="connsiteY163" fmla="*/ 2034193 h 2237474"/>
              <a:gd name="connsiteX164" fmla="*/ 2058061 w 12192000"/>
              <a:gd name="connsiteY164" fmla="*/ 2047942 h 2237474"/>
              <a:gd name="connsiteX165" fmla="*/ 2055737 w 12192000"/>
              <a:gd name="connsiteY165" fmla="*/ 2047704 h 2237474"/>
              <a:gd name="connsiteX166" fmla="*/ 2042244 w 12192000"/>
              <a:gd name="connsiteY166" fmla="*/ 2055560 h 2237474"/>
              <a:gd name="connsiteX167" fmla="*/ 1976224 w 12192000"/>
              <a:gd name="connsiteY167" fmla="*/ 2074257 h 2237474"/>
              <a:gd name="connsiteX168" fmla="*/ 1877728 w 12192000"/>
              <a:gd name="connsiteY168" fmla="*/ 2101004 h 2237474"/>
              <a:gd name="connsiteX169" fmla="*/ 1759056 w 12192000"/>
              <a:gd name="connsiteY169" fmla="*/ 2125608 h 2237474"/>
              <a:gd name="connsiteX170" fmla="*/ 1637948 w 12192000"/>
              <a:gd name="connsiteY170" fmla="*/ 2172597 h 2237474"/>
              <a:gd name="connsiteX171" fmla="*/ 1434549 w 12192000"/>
              <a:gd name="connsiteY171" fmla="*/ 2234522 h 2237474"/>
              <a:gd name="connsiteX172" fmla="*/ 1398481 w 12192000"/>
              <a:gd name="connsiteY172" fmla="*/ 2237074 h 2237474"/>
              <a:gd name="connsiteX173" fmla="*/ 1398407 w 12192000"/>
              <a:gd name="connsiteY173" fmla="*/ 2237095 h 2237474"/>
              <a:gd name="connsiteX174" fmla="*/ 1370962 w 12192000"/>
              <a:gd name="connsiteY174" fmla="*/ 2237474 h 2237474"/>
              <a:gd name="connsiteX175" fmla="*/ 1356367 w 12192000"/>
              <a:gd name="connsiteY175" fmla="*/ 2235089 h 2237474"/>
              <a:gd name="connsiteX176" fmla="*/ 1324828 w 12192000"/>
              <a:gd name="connsiteY176" fmla="*/ 2231968 h 2237474"/>
              <a:gd name="connsiteX177" fmla="*/ 1297744 w 12192000"/>
              <a:gd name="connsiteY177" fmla="*/ 2235849 h 2237474"/>
              <a:gd name="connsiteX178" fmla="*/ 1286236 w 12192000"/>
              <a:gd name="connsiteY178" fmla="*/ 2233135 h 2237474"/>
              <a:gd name="connsiteX179" fmla="*/ 1283504 w 12192000"/>
              <a:gd name="connsiteY179" fmla="*/ 2233797 h 2237474"/>
              <a:gd name="connsiteX180" fmla="*/ 1279765 w 12192000"/>
              <a:gd name="connsiteY180" fmla="*/ 2229639 h 2237474"/>
              <a:gd name="connsiteX181" fmla="*/ 1195347 w 12192000"/>
              <a:gd name="connsiteY181" fmla="*/ 2212354 h 2237474"/>
              <a:gd name="connsiteX182" fmla="*/ 970251 w 12192000"/>
              <a:gd name="connsiteY182" fmla="*/ 2221029 h 2237474"/>
              <a:gd name="connsiteX183" fmla="*/ 812914 w 12192000"/>
              <a:gd name="connsiteY183" fmla="*/ 2202752 h 2237474"/>
              <a:gd name="connsiteX184" fmla="*/ 800195 w 12192000"/>
              <a:gd name="connsiteY184" fmla="*/ 2209407 h 2237474"/>
              <a:gd name="connsiteX185" fmla="*/ 784978 w 12192000"/>
              <a:gd name="connsiteY185" fmla="*/ 2212360 h 2237474"/>
              <a:gd name="connsiteX186" fmla="*/ 681987 w 12192000"/>
              <a:gd name="connsiteY186" fmla="*/ 2216757 h 2237474"/>
              <a:gd name="connsiteX187" fmla="*/ 669923 w 12192000"/>
              <a:gd name="connsiteY187" fmla="*/ 2211682 h 2237474"/>
              <a:gd name="connsiteX188" fmla="*/ 648680 w 12192000"/>
              <a:gd name="connsiteY188" fmla="*/ 2206229 h 2237474"/>
              <a:gd name="connsiteX189" fmla="*/ 597225 w 12192000"/>
              <a:gd name="connsiteY189" fmla="*/ 2180999 h 2237474"/>
              <a:gd name="connsiteX190" fmla="*/ 558449 w 12192000"/>
              <a:gd name="connsiteY190" fmla="*/ 2182346 h 2237474"/>
              <a:gd name="connsiteX191" fmla="*/ 550517 w 12192000"/>
              <a:gd name="connsiteY191" fmla="*/ 2182060 h 2237474"/>
              <a:gd name="connsiteX192" fmla="*/ 550309 w 12192000"/>
              <a:gd name="connsiteY192" fmla="*/ 2181825 h 2237474"/>
              <a:gd name="connsiteX193" fmla="*/ 541836 w 12192000"/>
              <a:gd name="connsiteY193" fmla="*/ 2181063 h 2237474"/>
              <a:gd name="connsiteX194" fmla="*/ 536057 w 12192000"/>
              <a:gd name="connsiteY194" fmla="*/ 2181537 h 2237474"/>
              <a:gd name="connsiteX195" fmla="*/ 520671 w 12192000"/>
              <a:gd name="connsiteY195" fmla="*/ 2180980 h 2237474"/>
              <a:gd name="connsiteX196" fmla="*/ 515024 w 12192000"/>
              <a:gd name="connsiteY196" fmla="*/ 2179258 h 2237474"/>
              <a:gd name="connsiteX197" fmla="*/ 512278 w 12192000"/>
              <a:gd name="connsiteY197" fmla="*/ 2176369 h 2237474"/>
              <a:gd name="connsiteX198" fmla="*/ 480419 w 12192000"/>
              <a:gd name="connsiteY198" fmla="*/ 2167807 h 2237474"/>
              <a:gd name="connsiteX199" fmla="*/ 413835 w 12192000"/>
              <a:gd name="connsiteY199" fmla="*/ 2156783 h 2237474"/>
              <a:gd name="connsiteX200" fmla="*/ 376513 w 12192000"/>
              <a:gd name="connsiteY200" fmla="*/ 2154014 h 2237474"/>
              <a:gd name="connsiteX201" fmla="*/ 273386 w 12192000"/>
              <a:gd name="connsiteY201" fmla="*/ 2142551 h 2237474"/>
              <a:gd name="connsiteX202" fmla="*/ 169207 w 12192000"/>
              <a:gd name="connsiteY202" fmla="*/ 2128100 h 2237474"/>
              <a:gd name="connsiteX203" fmla="*/ 93149 w 12192000"/>
              <a:gd name="connsiteY203" fmla="*/ 2105324 h 2237474"/>
              <a:gd name="connsiteX204" fmla="*/ 88109 w 12192000"/>
              <a:gd name="connsiteY204" fmla="*/ 2106704 h 2237474"/>
              <a:gd name="connsiteX205" fmla="*/ 80022 w 12192000"/>
              <a:gd name="connsiteY205" fmla="*/ 2107254 h 2237474"/>
              <a:gd name="connsiteX206" fmla="*/ 79717 w 12192000"/>
              <a:gd name="connsiteY206" fmla="*/ 2107046 h 2237474"/>
              <a:gd name="connsiteX207" fmla="*/ 72352 w 12192000"/>
              <a:gd name="connsiteY207" fmla="*/ 2107991 h 2237474"/>
              <a:gd name="connsiteX208" fmla="*/ 37645 w 12192000"/>
              <a:gd name="connsiteY208" fmla="*/ 2115401 h 2237474"/>
              <a:gd name="connsiteX209" fmla="*/ 4572 w 12192000"/>
              <a:gd name="connsiteY209" fmla="*/ 2111091 h 2237474"/>
              <a:gd name="connsiteX210" fmla="*/ 0 w 12192000"/>
              <a:gd name="connsiteY210" fmla="*/ 2110468 h 2237474"/>
              <a:gd name="connsiteX211" fmla="*/ 0 w 12192000"/>
              <a:gd name="connsiteY21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00177 w 12192000"/>
              <a:gd name="connsiteY75" fmla="*/ 1636016 h 2237474"/>
              <a:gd name="connsiteX76" fmla="*/ 6795372 w 12192000"/>
              <a:gd name="connsiteY76" fmla="*/ 1644845 h 2237474"/>
              <a:gd name="connsiteX77" fmla="*/ 6692251 w 12192000"/>
              <a:gd name="connsiteY77" fmla="*/ 1656357 h 2237474"/>
              <a:gd name="connsiteX78" fmla="*/ 6655235 w 12192000"/>
              <a:gd name="connsiteY78" fmla="*/ 1661869 h 2237474"/>
              <a:gd name="connsiteX79" fmla="*/ 6554894 w 12192000"/>
              <a:gd name="connsiteY79" fmla="*/ 1664428 h 2237474"/>
              <a:gd name="connsiteX80" fmla="*/ 6516595 w 12192000"/>
              <a:gd name="connsiteY80" fmla="*/ 1667475 h 2237474"/>
              <a:gd name="connsiteX81" fmla="*/ 6508541 w 12192000"/>
              <a:gd name="connsiteY81" fmla="*/ 1668757 h 2237474"/>
              <a:gd name="connsiteX82" fmla="*/ 6471012 w 12192000"/>
              <a:gd name="connsiteY82" fmla="*/ 1678604 h 2237474"/>
              <a:gd name="connsiteX83" fmla="*/ 6364035 w 12192000"/>
              <a:gd name="connsiteY83" fmla="*/ 1667683 h 2237474"/>
              <a:gd name="connsiteX84" fmla="*/ 6280959 w 12192000"/>
              <a:gd name="connsiteY84" fmla="*/ 1689329 h 2237474"/>
              <a:gd name="connsiteX85" fmla="*/ 6243319 w 12192000"/>
              <a:gd name="connsiteY85" fmla="*/ 1695560 h 2237474"/>
              <a:gd name="connsiteX86" fmla="*/ 6098321 w 12192000"/>
              <a:gd name="connsiteY86" fmla="*/ 1721646 h 2237474"/>
              <a:gd name="connsiteX87" fmla="*/ 5880652 w 12192000"/>
              <a:gd name="connsiteY87" fmla="*/ 1779643 h 2237474"/>
              <a:gd name="connsiteX88" fmla="*/ 5785959 w 12192000"/>
              <a:gd name="connsiteY88" fmla="*/ 1775307 h 2237474"/>
              <a:gd name="connsiteX89" fmla="*/ 5643534 w 12192000"/>
              <a:gd name="connsiteY89" fmla="*/ 1802919 h 2237474"/>
              <a:gd name="connsiteX90" fmla="*/ 5518799 w 12192000"/>
              <a:gd name="connsiteY90" fmla="*/ 1818312 h 2237474"/>
              <a:gd name="connsiteX91" fmla="*/ 5505014 w 12192000"/>
              <a:gd name="connsiteY91" fmla="*/ 1819259 h 2237474"/>
              <a:gd name="connsiteX92" fmla="*/ 5453307 w 12192000"/>
              <a:gd name="connsiteY92" fmla="*/ 1815450 h 2237474"/>
              <a:gd name="connsiteX93" fmla="*/ 5364192 w 12192000"/>
              <a:gd name="connsiteY93" fmla="*/ 1826074 h 2237474"/>
              <a:gd name="connsiteX94" fmla="*/ 5350380 w 12192000"/>
              <a:gd name="connsiteY94" fmla="*/ 1830891 h 2237474"/>
              <a:gd name="connsiteX95" fmla="*/ 5259633 w 12192000"/>
              <a:gd name="connsiteY95" fmla="*/ 1837160 h 2237474"/>
              <a:gd name="connsiteX96" fmla="*/ 5197513 w 12192000"/>
              <a:gd name="connsiteY96" fmla="*/ 1844718 h 2237474"/>
              <a:gd name="connsiteX97" fmla="*/ 5168852 w 12192000"/>
              <a:gd name="connsiteY97" fmla="*/ 1844846 h 2237474"/>
              <a:gd name="connsiteX98" fmla="*/ 5114927 w 12192000"/>
              <a:gd name="connsiteY98" fmla="*/ 1847827 h 2237474"/>
              <a:gd name="connsiteX99" fmla="*/ 5108970 w 12192000"/>
              <a:gd name="connsiteY99" fmla="*/ 1847935 h 2237474"/>
              <a:gd name="connsiteX100" fmla="*/ 5067961 w 12192000"/>
              <a:gd name="connsiteY100" fmla="*/ 1845917 h 2237474"/>
              <a:gd name="connsiteX101" fmla="*/ 5007075 w 12192000"/>
              <a:gd name="connsiteY101" fmla="*/ 1838626 h 2237474"/>
              <a:gd name="connsiteX102" fmla="*/ 4944087 w 12192000"/>
              <a:gd name="connsiteY102" fmla="*/ 1823332 h 2237474"/>
              <a:gd name="connsiteX103" fmla="*/ 4907662 w 12192000"/>
              <a:gd name="connsiteY103" fmla="*/ 1816900 h 2237474"/>
              <a:gd name="connsiteX104" fmla="*/ 4882386 w 12192000"/>
              <a:gd name="connsiteY104" fmla="*/ 1809844 h 2237474"/>
              <a:gd name="connsiteX105" fmla="*/ 4811440 w 12192000"/>
              <a:gd name="connsiteY105" fmla="*/ 1804655 h 2237474"/>
              <a:gd name="connsiteX106" fmla="*/ 4691075 w 12192000"/>
              <a:gd name="connsiteY106" fmla="*/ 1801389 h 2237474"/>
              <a:gd name="connsiteX107" fmla="*/ 4611738 w 12192000"/>
              <a:gd name="connsiteY107" fmla="*/ 1776964 h 2237474"/>
              <a:gd name="connsiteX108" fmla="*/ 4560070 w 12192000"/>
              <a:gd name="connsiteY108" fmla="*/ 1785640 h 2237474"/>
              <a:gd name="connsiteX109" fmla="*/ 4536503 w 12192000"/>
              <a:gd name="connsiteY109" fmla="*/ 1785334 h 2237474"/>
              <a:gd name="connsiteX110" fmla="*/ 4513724 w 12192000"/>
              <a:gd name="connsiteY110" fmla="*/ 1791996 h 2237474"/>
              <a:gd name="connsiteX111" fmla="*/ 4459810 w 12192000"/>
              <a:gd name="connsiteY111" fmla="*/ 1797886 h 2237474"/>
              <a:gd name="connsiteX112" fmla="*/ 4379064 w 12192000"/>
              <a:gd name="connsiteY112" fmla="*/ 1817177 h 2237474"/>
              <a:gd name="connsiteX113" fmla="*/ 4319209 w 12192000"/>
              <a:gd name="connsiteY113" fmla="*/ 1834833 h 2237474"/>
              <a:gd name="connsiteX114" fmla="*/ 4290981 w 12192000"/>
              <a:gd name="connsiteY114" fmla="*/ 1839677 h 2237474"/>
              <a:gd name="connsiteX115" fmla="*/ 4285792 w 12192000"/>
              <a:gd name="connsiteY115" fmla="*/ 1836231 h 2237474"/>
              <a:gd name="connsiteX116" fmla="*/ 4238372 w 12192000"/>
              <a:gd name="connsiteY116" fmla="*/ 1851480 h 2237474"/>
              <a:gd name="connsiteX117" fmla="*/ 4232517 w 12192000"/>
              <a:gd name="connsiteY117" fmla="*/ 1852567 h 2237474"/>
              <a:gd name="connsiteX118" fmla="*/ 4191732 w 12192000"/>
              <a:gd name="connsiteY118" fmla="*/ 1857328 h 2237474"/>
              <a:gd name="connsiteX119" fmla="*/ 4065532 w 12192000"/>
              <a:gd name="connsiteY119" fmla="*/ 1855477 h 2237474"/>
              <a:gd name="connsiteX120" fmla="*/ 4028460 w 12192000"/>
              <a:gd name="connsiteY120" fmla="*/ 1855137 h 2237474"/>
              <a:gd name="connsiteX121" fmla="*/ 4002267 w 12192000"/>
              <a:gd name="connsiteY121" fmla="*/ 1852352 h 2237474"/>
              <a:gd name="connsiteX122" fmla="*/ 3931396 w 12192000"/>
              <a:gd name="connsiteY122" fmla="*/ 1858915 h 2237474"/>
              <a:gd name="connsiteX123" fmla="*/ 3812162 w 12192000"/>
              <a:gd name="connsiteY123" fmla="*/ 1875501 h 2237474"/>
              <a:gd name="connsiteX124" fmla="*/ 3729530 w 12192000"/>
              <a:gd name="connsiteY124" fmla="*/ 1864513 h 2237474"/>
              <a:gd name="connsiteX125" fmla="*/ 3680177 w 12192000"/>
              <a:gd name="connsiteY125" fmla="*/ 1881552 h 2237474"/>
              <a:gd name="connsiteX126" fmla="*/ 3567259 w 12192000"/>
              <a:gd name="connsiteY126" fmla="*/ 1893482 h 2237474"/>
              <a:gd name="connsiteX127" fmla="*/ 3405770 w 12192000"/>
              <a:gd name="connsiteY127" fmla="*/ 1904591 h 2237474"/>
              <a:gd name="connsiteX128" fmla="*/ 3280097 w 12192000"/>
              <a:gd name="connsiteY128" fmla="*/ 1919610 h 2237474"/>
              <a:gd name="connsiteX129" fmla="*/ 3123424 w 12192000"/>
              <a:gd name="connsiteY129" fmla="*/ 1952930 h 2237474"/>
              <a:gd name="connsiteX130" fmla="*/ 3009910 w 12192000"/>
              <a:gd name="connsiteY130" fmla="*/ 1957866 h 2237474"/>
              <a:gd name="connsiteX131" fmla="*/ 2995934 w 12192000"/>
              <a:gd name="connsiteY131" fmla="*/ 1967085 h 2237474"/>
              <a:gd name="connsiteX132" fmla="*/ 2980071 w 12192000"/>
              <a:gd name="connsiteY132" fmla="*/ 1972988 h 2237474"/>
              <a:gd name="connsiteX133" fmla="*/ 2978094 w 12192000"/>
              <a:gd name="connsiteY133" fmla="*/ 1972369 h 2237474"/>
              <a:gd name="connsiteX134" fmla="*/ 2942858 w 12192000"/>
              <a:gd name="connsiteY134" fmla="*/ 1981367 h 2237474"/>
              <a:gd name="connsiteX135" fmla="*/ 2875436 w 12192000"/>
              <a:gd name="connsiteY135" fmla="*/ 1996977 h 2237474"/>
              <a:gd name="connsiteX136" fmla="*/ 2874892 w 12192000"/>
              <a:gd name="connsiteY136" fmla="*/ 1996085 h 2237474"/>
              <a:gd name="connsiteX137" fmla="*/ 2864145 w 12192000"/>
              <a:gd name="connsiteY137" fmla="*/ 1994061 h 2237474"/>
              <a:gd name="connsiteX138" fmla="*/ 2843662 w 12192000"/>
              <a:gd name="connsiteY138" fmla="*/ 1992498 h 2237474"/>
              <a:gd name="connsiteX139" fmla="*/ 2796128 w 12192000"/>
              <a:gd name="connsiteY139" fmla="*/ 1976403 h 2237474"/>
              <a:gd name="connsiteX140" fmla="*/ 2756784 w 12192000"/>
              <a:gd name="connsiteY140" fmla="*/ 1985116 h 2237474"/>
              <a:gd name="connsiteX141" fmla="*/ 2748833 w 12192000"/>
              <a:gd name="connsiteY141" fmla="*/ 1986323 h 2237474"/>
              <a:gd name="connsiteX142" fmla="*/ 2748661 w 12192000"/>
              <a:gd name="connsiteY142" fmla="*/ 1986122 h 2237474"/>
              <a:gd name="connsiteX143" fmla="*/ 2740251 w 12192000"/>
              <a:gd name="connsiteY143" fmla="*/ 1986946 h 2237474"/>
              <a:gd name="connsiteX144" fmla="*/ 2718916 w 12192000"/>
              <a:gd name="connsiteY144" fmla="*/ 1990867 h 2237474"/>
              <a:gd name="connsiteX145" fmla="*/ 2713522 w 12192000"/>
              <a:gd name="connsiteY145" fmla="*/ 1990173 h 2237474"/>
              <a:gd name="connsiteX146" fmla="*/ 2680597 w 12192000"/>
              <a:gd name="connsiteY146" fmla="*/ 1984996 h 2237474"/>
              <a:gd name="connsiteX147" fmla="*/ 2578178 w 12192000"/>
              <a:gd name="connsiteY147" fmla="*/ 1990531 h 2237474"/>
              <a:gd name="connsiteX148" fmla="*/ 2476147 w 12192000"/>
              <a:gd name="connsiteY148" fmla="*/ 1998305 h 2237474"/>
              <a:gd name="connsiteX149" fmla="*/ 2373568 w 12192000"/>
              <a:gd name="connsiteY149" fmla="*/ 2003219 h 2237474"/>
              <a:gd name="connsiteX150" fmla="*/ 2321399 w 12192000"/>
              <a:gd name="connsiteY150" fmla="*/ 1989467 h 2237474"/>
              <a:gd name="connsiteX151" fmla="*/ 2315525 w 12192000"/>
              <a:gd name="connsiteY151" fmla="*/ 1989708 h 2237474"/>
              <a:gd name="connsiteX152" fmla="*/ 2300792 w 12192000"/>
              <a:gd name="connsiteY152" fmla="*/ 1994290 h 2237474"/>
              <a:gd name="connsiteX153" fmla="*/ 2295469 w 12192000"/>
              <a:gd name="connsiteY153" fmla="*/ 1996659 h 2237474"/>
              <a:gd name="connsiteX154" fmla="*/ 2287219 w 12192000"/>
              <a:gd name="connsiteY154" fmla="*/ 1998750 h 2237474"/>
              <a:gd name="connsiteX155" fmla="*/ 2286948 w 12192000"/>
              <a:gd name="connsiteY155" fmla="*/ 1998596 h 2237474"/>
              <a:gd name="connsiteX156" fmla="*/ 2243069 w 12192000"/>
              <a:gd name="connsiteY156" fmla="*/ 2015111 h 2237474"/>
              <a:gd name="connsiteX157" fmla="*/ 2186609 w 12192000"/>
              <a:gd name="connsiteY157" fmla="*/ 2008263 h 2237474"/>
              <a:gd name="connsiteX158" fmla="*/ 2164831 w 12192000"/>
              <a:gd name="connsiteY158" fmla="*/ 2010143 h 2237474"/>
              <a:gd name="connsiteX159" fmla="*/ 2152836 w 12192000"/>
              <a:gd name="connsiteY159" fmla="*/ 2010048 h 2237474"/>
              <a:gd name="connsiteX160" fmla="*/ 2117102 w 12192000"/>
              <a:gd name="connsiteY160" fmla="*/ 2023004 h 2237474"/>
              <a:gd name="connsiteX161" fmla="*/ 2111935 w 12192000"/>
              <a:gd name="connsiteY161" fmla="*/ 2023163 h 2237474"/>
              <a:gd name="connsiteX162" fmla="*/ 2089991 w 12192000"/>
              <a:gd name="connsiteY162" fmla="*/ 2034193 h 2237474"/>
              <a:gd name="connsiteX163" fmla="*/ 2058061 w 12192000"/>
              <a:gd name="connsiteY163" fmla="*/ 2047942 h 2237474"/>
              <a:gd name="connsiteX164" fmla="*/ 2055737 w 12192000"/>
              <a:gd name="connsiteY164" fmla="*/ 2047704 h 2237474"/>
              <a:gd name="connsiteX165" fmla="*/ 2042244 w 12192000"/>
              <a:gd name="connsiteY165" fmla="*/ 2055560 h 2237474"/>
              <a:gd name="connsiteX166" fmla="*/ 1976224 w 12192000"/>
              <a:gd name="connsiteY166" fmla="*/ 2074257 h 2237474"/>
              <a:gd name="connsiteX167" fmla="*/ 1877728 w 12192000"/>
              <a:gd name="connsiteY167" fmla="*/ 2101004 h 2237474"/>
              <a:gd name="connsiteX168" fmla="*/ 1759056 w 12192000"/>
              <a:gd name="connsiteY168" fmla="*/ 2125608 h 2237474"/>
              <a:gd name="connsiteX169" fmla="*/ 1637948 w 12192000"/>
              <a:gd name="connsiteY169" fmla="*/ 2172597 h 2237474"/>
              <a:gd name="connsiteX170" fmla="*/ 1434549 w 12192000"/>
              <a:gd name="connsiteY170" fmla="*/ 2234522 h 2237474"/>
              <a:gd name="connsiteX171" fmla="*/ 1398481 w 12192000"/>
              <a:gd name="connsiteY171" fmla="*/ 2237074 h 2237474"/>
              <a:gd name="connsiteX172" fmla="*/ 1398407 w 12192000"/>
              <a:gd name="connsiteY172" fmla="*/ 2237095 h 2237474"/>
              <a:gd name="connsiteX173" fmla="*/ 1370962 w 12192000"/>
              <a:gd name="connsiteY173" fmla="*/ 2237474 h 2237474"/>
              <a:gd name="connsiteX174" fmla="*/ 1356367 w 12192000"/>
              <a:gd name="connsiteY174" fmla="*/ 2235089 h 2237474"/>
              <a:gd name="connsiteX175" fmla="*/ 1324828 w 12192000"/>
              <a:gd name="connsiteY175" fmla="*/ 2231968 h 2237474"/>
              <a:gd name="connsiteX176" fmla="*/ 1297744 w 12192000"/>
              <a:gd name="connsiteY176" fmla="*/ 2235849 h 2237474"/>
              <a:gd name="connsiteX177" fmla="*/ 1286236 w 12192000"/>
              <a:gd name="connsiteY177" fmla="*/ 2233135 h 2237474"/>
              <a:gd name="connsiteX178" fmla="*/ 1283504 w 12192000"/>
              <a:gd name="connsiteY178" fmla="*/ 2233797 h 2237474"/>
              <a:gd name="connsiteX179" fmla="*/ 1279765 w 12192000"/>
              <a:gd name="connsiteY179" fmla="*/ 2229639 h 2237474"/>
              <a:gd name="connsiteX180" fmla="*/ 1195347 w 12192000"/>
              <a:gd name="connsiteY180" fmla="*/ 2212354 h 2237474"/>
              <a:gd name="connsiteX181" fmla="*/ 970251 w 12192000"/>
              <a:gd name="connsiteY181" fmla="*/ 2221029 h 2237474"/>
              <a:gd name="connsiteX182" fmla="*/ 812914 w 12192000"/>
              <a:gd name="connsiteY182" fmla="*/ 2202752 h 2237474"/>
              <a:gd name="connsiteX183" fmla="*/ 800195 w 12192000"/>
              <a:gd name="connsiteY183" fmla="*/ 2209407 h 2237474"/>
              <a:gd name="connsiteX184" fmla="*/ 784978 w 12192000"/>
              <a:gd name="connsiteY184" fmla="*/ 2212360 h 2237474"/>
              <a:gd name="connsiteX185" fmla="*/ 681987 w 12192000"/>
              <a:gd name="connsiteY185" fmla="*/ 2216757 h 2237474"/>
              <a:gd name="connsiteX186" fmla="*/ 669923 w 12192000"/>
              <a:gd name="connsiteY186" fmla="*/ 2211682 h 2237474"/>
              <a:gd name="connsiteX187" fmla="*/ 648680 w 12192000"/>
              <a:gd name="connsiteY187" fmla="*/ 2206229 h 2237474"/>
              <a:gd name="connsiteX188" fmla="*/ 597225 w 12192000"/>
              <a:gd name="connsiteY188" fmla="*/ 2180999 h 2237474"/>
              <a:gd name="connsiteX189" fmla="*/ 558449 w 12192000"/>
              <a:gd name="connsiteY189" fmla="*/ 2182346 h 2237474"/>
              <a:gd name="connsiteX190" fmla="*/ 550517 w 12192000"/>
              <a:gd name="connsiteY190" fmla="*/ 2182060 h 2237474"/>
              <a:gd name="connsiteX191" fmla="*/ 550309 w 12192000"/>
              <a:gd name="connsiteY191" fmla="*/ 2181825 h 2237474"/>
              <a:gd name="connsiteX192" fmla="*/ 541836 w 12192000"/>
              <a:gd name="connsiteY192" fmla="*/ 2181063 h 2237474"/>
              <a:gd name="connsiteX193" fmla="*/ 536057 w 12192000"/>
              <a:gd name="connsiteY193" fmla="*/ 2181537 h 2237474"/>
              <a:gd name="connsiteX194" fmla="*/ 520671 w 12192000"/>
              <a:gd name="connsiteY194" fmla="*/ 2180980 h 2237474"/>
              <a:gd name="connsiteX195" fmla="*/ 515024 w 12192000"/>
              <a:gd name="connsiteY195" fmla="*/ 2179258 h 2237474"/>
              <a:gd name="connsiteX196" fmla="*/ 512278 w 12192000"/>
              <a:gd name="connsiteY196" fmla="*/ 2176369 h 2237474"/>
              <a:gd name="connsiteX197" fmla="*/ 480419 w 12192000"/>
              <a:gd name="connsiteY197" fmla="*/ 2167807 h 2237474"/>
              <a:gd name="connsiteX198" fmla="*/ 413835 w 12192000"/>
              <a:gd name="connsiteY198" fmla="*/ 2156783 h 2237474"/>
              <a:gd name="connsiteX199" fmla="*/ 376513 w 12192000"/>
              <a:gd name="connsiteY199" fmla="*/ 2154014 h 2237474"/>
              <a:gd name="connsiteX200" fmla="*/ 273386 w 12192000"/>
              <a:gd name="connsiteY200" fmla="*/ 2142551 h 2237474"/>
              <a:gd name="connsiteX201" fmla="*/ 169207 w 12192000"/>
              <a:gd name="connsiteY201" fmla="*/ 2128100 h 2237474"/>
              <a:gd name="connsiteX202" fmla="*/ 93149 w 12192000"/>
              <a:gd name="connsiteY202" fmla="*/ 2105324 h 2237474"/>
              <a:gd name="connsiteX203" fmla="*/ 88109 w 12192000"/>
              <a:gd name="connsiteY203" fmla="*/ 2106704 h 2237474"/>
              <a:gd name="connsiteX204" fmla="*/ 80022 w 12192000"/>
              <a:gd name="connsiteY204" fmla="*/ 2107254 h 2237474"/>
              <a:gd name="connsiteX205" fmla="*/ 79717 w 12192000"/>
              <a:gd name="connsiteY205" fmla="*/ 2107046 h 2237474"/>
              <a:gd name="connsiteX206" fmla="*/ 72352 w 12192000"/>
              <a:gd name="connsiteY206" fmla="*/ 2107991 h 2237474"/>
              <a:gd name="connsiteX207" fmla="*/ 37645 w 12192000"/>
              <a:gd name="connsiteY207" fmla="*/ 2115401 h 2237474"/>
              <a:gd name="connsiteX208" fmla="*/ 4572 w 12192000"/>
              <a:gd name="connsiteY208" fmla="*/ 2111091 h 2237474"/>
              <a:gd name="connsiteX209" fmla="*/ 0 w 12192000"/>
              <a:gd name="connsiteY209" fmla="*/ 2110468 h 2237474"/>
              <a:gd name="connsiteX210" fmla="*/ 0 w 12192000"/>
              <a:gd name="connsiteY21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65605 w 12192000"/>
              <a:gd name="connsiteY46" fmla="*/ 1110791 h 2237474"/>
              <a:gd name="connsiteX47" fmla="*/ 8584946 w 12192000"/>
              <a:gd name="connsiteY47" fmla="*/ 1135226 h 2237474"/>
              <a:gd name="connsiteX48" fmla="*/ 8460755 w 12192000"/>
              <a:gd name="connsiteY48" fmla="*/ 1203427 h 2237474"/>
              <a:gd name="connsiteX49" fmla="*/ 8419755 w 12192000"/>
              <a:gd name="connsiteY49" fmla="*/ 1216260 h 2237474"/>
              <a:gd name="connsiteX50" fmla="*/ 8411626 w 12192000"/>
              <a:gd name="connsiteY50" fmla="*/ 1214397 h 2237474"/>
              <a:gd name="connsiteX51" fmla="*/ 8363469 w 12192000"/>
              <a:gd name="connsiteY51" fmla="*/ 1246658 h 2237474"/>
              <a:gd name="connsiteX52" fmla="*/ 8275497 w 12192000"/>
              <a:gd name="connsiteY52" fmla="*/ 1264396 h 2237474"/>
              <a:gd name="connsiteX53" fmla="*/ 8206287 w 12192000"/>
              <a:gd name="connsiteY53" fmla="*/ 1273060 h 2237474"/>
              <a:gd name="connsiteX54" fmla="*/ 8168705 w 12192000"/>
              <a:gd name="connsiteY54" fmla="*/ 1279956 h 2237474"/>
              <a:gd name="connsiteX55" fmla="*/ 8139997 w 12192000"/>
              <a:gd name="connsiteY55" fmla="*/ 1282713 h 2237474"/>
              <a:gd name="connsiteX56" fmla="*/ 8074238 w 12192000"/>
              <a:gd name="connsiteY56" fmla="*/ 1301895 h 2237474"/>
              <a:gd name="connsiteX57" fmla="*/ 7968292 w 12192000"/>
              <a:gd name="connsiteY57" fmla="*/ 1338779 h 2237474"/>
              <a:gd name="connsiteX58" fmla="*/ 7945122 w 12192000"/>
              <a:gd name="connsiteY58" fmla="*/ 1345477 h 2237474"/>
              <a:gd name="connsiteX59" fmla="*/ 7902328 w 12192000"/>
              <a:gd name="connsiteY59" fmla="*/ 1345865 h 2237474"/>
              <a:gd name="connsiteX60" fmla="*/ 7875879 w 12192000"/>
              <a:gd name="connsiteY60" fmla="*/ 1345646 h 2237474"/>
              <a:gd name="connsiteX61" fmla="*/ 7840612 w 12192000"/>
              <a:gd name="connsiteY61" fmla="*/ 1369373 h 2237474"/>
              <a:gd name="connsiteX62" fmla="*/ 7786819 w 12192000"/>
              <a:gd name="connsiteY62" fmla="*/ 1378970 h 2237474"/>
              <a:gd name="connsiteX63" fmla="*/ 7548172 w 12192000"/>
              <a:gd name="connsiteY63" fmla="*/ 1417460 h 2237474"/>
              <a:gd name="connsiteX64" fmla="*/ 7483437 w 12192000"/>
              <a:gd name="connsiteY64" fmla="*/ 1478152 h 2237474"/>
              <a:gd name="connsiteX65" fmla="*/ 7377870 w 12192000"/>
              <a:gd name="connsiteY65" fmla="*/ 1523319 h 2237474"/>
              <a:gd name="connsiteX66" fmla="*/ 7230737 w 12192000"/>
              <a:gd name="connsiteY66" fmla="*/ 1562633 h 2237474"/>
              <a:gd name="connsiteX67" fmla="*/ 7224458 w 12192000"/>
              <a:gd name="connsiteY67" fmla="*/ 1573008 h 2237474"/>
              <a:gd name="connsiteX68" fmla="*/ 7183121 w 12192000"/>
              <a:gd name="connsiteY68" fmla="*/ 1595162 h 2237474"/>
              <a:gd name="connsiteX69" fmla="*/ 7164601 w 12192000"/>
              <a:gd name="connsiteY69" fmla="*/ 1606490 h 2237474"/>
              <a:gd name="connsiteX70" fmla="*/ 7092727 w 12192000"/>
              <a:gd name="connsiteY70" fmla="*/ 1623628 h 2237474"/>
              <a:gd name="connsiteX71" fmla="*/ 7031309 w 12192000"/>
              <a:gd name="connsiteY71" fmla="*/ 1619451 h 2237474"/>
              <a:gd name="connsiteX72" fmla="*/ 6999084 w 12192000"/>
              <a:gd name="connsiteY72" fmla="*/ 1634317 h 2237474"/>
              <a:gd name="connsiteX73" fmla="*/ 6992107 w 12192000"/>
              <a:gd name="connsiteY73" fmla="*/ 1636860 h 2237474"/>
              <a:gd name="connsiteX74" fmla="*/ 6900177 w 12192000"/>
              <a:gd name="connsiteY74" fmla="*/ 1636016 h 2237474"/>
              <a:gd name="connsiteX75" fmla="*/ 6795372 w 12192000"/>
              <a:gd name="connsiteY75" fmla="*/ 1644845 h 2237474"/>
              <a:gd name="connsiteX76" fmla="*/ 6692251 w 12192000"/>
              <a:gd name="connsiteY76" fmla="*/ 1656357 h 2237474"/>
              <a:gd name="connsiteX77" fmla="*/ 6655235 w 12192000"/>
              <a:gd name="connsiteY77" fmla="*/ 1661869 h 2237474"/>
              <a:gd name="connsiteX78" fmla="*/ 6554894 w 12192000"/>
              <a:gd name="connsiteY78" fmla="*/ 1664428 h 2237474"/>
              <a:gd name="connsiteX79" fmla="*/ 6516595 w 12192000"/>
              <a:gd name="connsiteY79" fmla="*/ 1667475 h 2237474"/>
              <a:gd name="connsiteX80" fmla="*/ 6508541 w 12192000"/>
              <a:gd name="connsiteY80" fmla="*/ 1668757 h 2237474"/>
              <a:gd name="connsiteX81" fmla="*/ 6471012 w 12192000"/>
              <a:gd name="connsiteY81" fmla="*/ 1678604 h 2237474"/>
              <a:gd name="connsiteX82" fmla="*/ 6364035 w 12192000"/>
              <a:gd name="connsiteY82" fmla="*/ 1667683 h 2237474"/>
              <a:gd name="connsiteX83" fmla="*/ 6280959 w 12192000"/>
              <a:gd name="connsiteY83" fmla="*/ 1689329 h 2237474"/>
              <a:gd name="connsiteX84" fmla="*/ 6243319 w 12192000"/>
              <a:gd name="connsiteY84" fmla="*/ 1695560 h 2237474"/>
              <a:gd name="connsiteX85" fmla="*/ 6098321 w 12192000"/>
              <a:gd name="connsiteY85" fmla="*/ 1721646 h 2237474"/>
              <a:gd name="connsiteX86" fmla="*/ 5880652 w 12192000"/>
              <a:gd name="connsiteY86" fmla="*/ 1779643 h 2237474"/>
              <a:gd name="connsiteX87" fmla="*/ 5785959 w 12192000"/>
              <a:gd name="connsiteY87" fmla="*/ 1775307 h 2237474"/>
              <a:gd name="connsiteX88" fmla="*/ 5643534 w 12192000"/>
              <a:gd name="connsiteY88" fmla="*/ 1802919 h 2237474"/>
              <a:gd name="connsiteX89" fmla="*/ 5518799 w 12192000"/>
              <a:gd name="connsiteY89" fmla="*/ 1818312 h 2237474"/>
              <a:gd name="connsiteX90" fmla="*/ 5505014 w 12192000"/>
              <a:gd name="connsiteY90" fmla="*/ 1819259 h 2237474"/>
              <a:gd name="connsiteX91" fmla="*/ 5453307 w 12192000"/>
              <a:gd name="connsiteY91" fmla="*/ 1815450 h 2237474"/>
              <a:gd name="connsiteX92" fmla="*/ 5364192 w 12192000"/>
              <a:gd name="connsiteY92" fmla="*/ 1826074 h 2237474"/>
              <a:gd name="connsiteX93" fmla="*/ 5350380 w 12192000"/>
              <a:gd name="connsiteY93" fmla="*/ 1830891 h 2237474"/>
              <a:gd name="connsiteX94" fmla="*/ 5259633 w 12192000"/>
              <a:gd name="connsiteY94" fmla="*/ 1837160 h 2237474"/>
              <a:gd name="connsiteX95" fmla="*/ 5197513 w 12192000"/>
              <a:gd name="connsiteY95" fmla="*/ 1844718 h 2237474"/>
              <a:gd name="connsiteX96" fmla="*/ 5168852 w 12192000"/>
              <a:gd name="connsiteY96" fmla="*/ 1844846 h 2237474"/>
              <a:gd name="connsiteX97" fmla="*/ 5114927 w 12192000"/>
              <a:gd name="connsiteY97" fmla="*/ 1847827 h 2237474"/>
              <a:gd name="connsiteX98" fmla="*/ 5108970 w 12192000"/>
              <a:gd name="connsiteY98" fmla="*/ 1847935 h 2237474"/>
              <a:gd name="connsiteX99" fmla="*/ 5067961 w 12192000"/>
              <a:gd name="connsiteY99" fmla="*/ 1845917 h 2237474"/>
              <a:gd name="connsiteX100" fmla="*/ 5007075 w 12192000"/>
              <a:gd name="connsiteY100" fmla="*/ 1838626 h 2237474"/>
              <a:gd name="connsiteX101" fmla="*/ 4944087 w 12192000"/>
              <a:gd name="connsiteY101" fmla="*/ 1823332 h 2237474"/>
              <a:gd name="connsiteX102" fmla="*/ 4907662 w 12192000"/>
              <a:gd name="connsiteY102" fmla="*/ 1816900 h 2237474"/>
              <a:gd name="connsiteX103" fmla="*/ 4882386 w 12192000"/>
              <a:gd name="connsiteY103" fmla="*/ 1809844 h 2237474"/>
              <a:gd name="connsiteX104" fmla="*/ 4811440 w 12192000"/>
              <a:gd name="connsiteY104" fmla="*/ 1804655 h 2237474"/>
              <a:gd name="connsiteX105" fmla="*/ 4691075 w 12192000"/>
              <a:gd name="connsiteY105" fmla="*/ 1801389 h 2237474"/>
              <a:gd name="connsiteX106" fmla="*/ 4611738 w 12192000"/>
              <a:gd name="connsiteY106" fmla="*/ 1776964 h 2237474"/>
              <a:gd name="connsiteX107" fmla="*/ 4560070 w 12192000"/>
              <a:gd name="connsiteY107" fmla="*/ 1785640 h 2237474"/>
              <a:gd name="connsiteX108" fmla="*/ 4536503 w 12192000"/>
              <a:gd name="connsiteY108" fmla="*/ 1785334 h 2237474"/>
              <a:gd name="connsiteX109" fmla="*/ 4513724 w 12192000"/>
              <a:gd name="connsiteY109" fmla="*/ 1791996 h 2237474"/>
              <a:gd name="connsiteX110" fmla="*/ 4459810 w 12192000"/>
              <a:gd name="connsiteY110" fmla="*/ 1797886 h 2237474"/>
              <a:gd name="connsiteX111" fmla="*/ 4379064 w 12192000"/>
              <a:gd name="connsiteY111" fmla="*/ 1817177 h 2237474"/>
              <a:gd name="connsiteX112" fmla="*/ 4319209 w 12192000"/>
              <a:gd name="connsiteY112" fmla="*/ 1834833 h 2237474"/>
              <a:gd name="connsiteX113" fmla="*/ 4290981 w 12192000"/>
              <a:gd name="connsiteY113" fmla="*/ 1839677 h 2237474"/>
              <a:gd name="connsiteX114" fmla="*/ 4285792 w 12192000"/>
              <a:gd name="connsiteY114" fmla="*/ 1836231 h 2237474"/>
              <a:gd name="connsiteX115" fmla="*/ 4238372 w 12192000"/>
              <a:gd name="connsiteY115" fmla="*/ 1851480 h 2237474"/>
              <a:gd name="connsiteX116" fmla="*/ 4232517 w 12192000"/>
              <a:gd name="connsiteY116" fmla="*/ 1852567 h 2237474"/>
              <a:gd name="connsiteX117" fmla="*/ 4191732 w 12192000"/>
              <a:gd name="connsiteY117" fmla="*/ 1857328 h 2237474"/>
              <a:gd name="connsiteX118" fmla="*/ 4065532 w 12192000"/>
              <a:gd name="connsiteY118" fmla="*/ 1855477 h 2237474"/>
              <a:gd name="connsiteX119" fmla="*/ 4028460 w 12192000"/>
              <a:gd name="connsiteY119" fmla="*/ 1855137 h 2237474"/>
              <a:gd name="connsiteX120" fmla="*/ 4002267 w 12192000"/>
              <a:gd name="connsiteY120" fmla="*/ 1852352 h 2237474"/>
              <a:gd name="connsiteX121" fmla="*/ 3931396 w 12192000"/>
              <a:gd name="connsiteY121" fmla="*/ 1858915 h 2237474"/>
              <a:gd name="connsiteX122" fmla="*/ 3812162 w 12192000"/>
              <a:gd name="connsiteY122" fmla="*/ 1875501 h 2237474"/>
              <a:gd name="connsiteX123" fmla="*/ 3729530 w 12192000"/>
              <a:gd name="connsiteY123" fmla="*/ 1864513 h 2237474"/>
              <a:gd name="connsiteX124" fmla="*/ 3680177 w 12192000"/>
              <a:gd name="connsiteY124" fmla="*/ 1881552 h 2237474"/>
              <a:gd name="connsiteX125" fmla="*/ 3567259 w 12192000"/>
              <a:gd name="connsiteY125" fmla="*/ 1893482 h 2237474"/>
              <a:gd name="connsiteX126" fmla="*/ 3405770 w 12192000"/>
              <a:gd name="connsiteY126" fmla="*/ 1904591 h 2237474"/>
              <a:gd name="connsiteX127" fmla="*/ 3280097 w 12192000"/>
              <a:gd name="connsiteY127" fmla="*/ 1919610 h 2237474"/>
              <a:gd name="connsiteX128" fmla="*/ 3123424 w 12192000"/>
              <a:gd name="connsiteY128" fmla="*/ 1952930 h 2237474"/>
              <a:gd name="connsiteX129" fmla="*/ 3009910 w 12192000"/>
              <a:gd name="connsiteY129" fmla="*/ 1957866 h 2237474"/>
              <a:gd name="connsiteX130" fmla="*/ 2995934 w 12192000"/>
              <a:gd name="connsiteY130" fmla="*/ 1967085 h 2237474"/>
              <a:gd name="connsiteX131" fmla="*/ 2980071 w 12192000"/>
              <a:gd name="connsiteY131" fmla="*/ 1972988 h 2237474"/>
              <a:gd name="connsiteX132" fmla="*/ 2978094 w 12192000"/>
              <a:gd name="connsiteY132" fmla="*/ 1972369 h 2237474"/>
              <a:gd name="connsiteX133" fmla="*/ 2942858 w 12192000"/>
              <a:gd name="connsiteY133" fmla="*/ 1981367 h 2237474"/>
              <a:gd name="connsiteX134" fmla="*/ 2875436 w 12192000"/>
              <a:gd name="connsiteY134" fmla="*/ 1996977 h 2237474"/>
              <a:gd name="connsiteX135" fmla="*/ 2874892 w 12192000"/>
              <a:gd name="connsiteY135" fmla="*/ 1996085 h 2237474"/>
              <a:gd name="connsiteX136" fmla="*/ 2864145 w 12192000"/>
              <a:gd name="connsiteY136" fmla="*/ 1994061 h 2237474"/>
              <a:gd name="connsiteX137" fmla="*/ 2843662 w 12192000"/>
              <a:gd name="connsiteY137" fmla="*/ 1992498 h 2237474"/>
              <a:gd name="connsiteX138" fmla="*/ 2796128 w 12192000"/>
              <a:gd name="connsiteY138" fmla="*/ 1976403 h 2237474"/>
              <a:gd name="connsiteX139" fmla="*/ 2756784 w 12192000"/>
              <a:gd name="connsiteY139" fmla="*/ 1985116 h 2237474"/>
              <a:gd name="connsiteX140" fmla="*/ 2748833 w 12192000"/>
              <a:gd name="connsiteY140" fmla="*/ 1986323 h 2237474"/>
              <a:gd name="connsiteX141" fmla="*/ 2748661 w 12192000"/>
              <a:gd name="connsiteY141" fmla="*/ 1986122 h 2237474"/>
              <a:gd name="connsiteX142" fmla="*/ 2740251 w 12192000"/>
              <a:gd name="connsiteY142" fmla="*/ 1986946 h 2237474"/>
              <a:gd name="connsiteX143" fmla="*/ 2718916 w 12192000"/>
              <a:gd name="connsiteY143" fmla="*/ 1990867 h 2237474"/>
              <a:gd name="connsiteX144" fmla="*/ 2713522 w 12192000"/>
              <a:gd name="connsiteY144" fmla="*/ 1990173 h 2237474"/>
              <a:gd name="connsiteX145" fmla="*/ 2680597 w 12192000"/>
              <a:gd name="connsiteY145" fmla="*/ 1984996 h 2237474"/>
              <a:gd name="connsiteX146" fmla="*/ 2578178 w 12192000"/>
              <a:gd name="connsiteY146" fmla="*/ 1990531 h 2237474"/>
              <a:gd name="connsiteX147" fmla="*/ 2476147 w 12192000"/>
              <a:gd name="connsiteY147" fmla="*/ 1998305 h 2237474"/>
              <a:gd name="connsiteX148" fmla="*/ 2373568 w 12192000"/>
              <a:gd name="connsiteY148" fmla="*/ 2003219 h 2237474"/>
              <a:gd name="connsiteX149" fmla="*/ 2321399 w 12192000"/>
              <a:gd name="connsiteY149" fmla="*/ 1989467 h 2237474"/>
              <a:gd name="connsiteX150" fmla="*/ 2315525 w 12192000"/>
              <a:gd name="connsiteY150" fmla="*/ 1989708 h 2237474"/>
              <a:gd name="connsiteX151" fmla="*/ 2300792 w 12192000"/>
              <a:gd name="connsiteY151" fmla="*/ 1994290 h 2237474"/>
              <a:gd name="connsiteX152" fmla="*/ 2295469 w 12192000"/>
              <a:gd name="connsiteY152" fmla="*/ 1996659 h 2237474"/>
              <a:gd name="connsiteX153" fmla="*/ 2287219 w 12192000"/>
              <a:gd name="connsiteY153" fmla="*/ 1998750 h 2237474"/>
              <a:gd name="connsiteX154" fmla="*/ 2286948 w 12192000"/>
              <a:gd name="connsiteY154" fmla="*/ 1998596 h 2237474"/>
              <a:gd name="connsiteX155" fmla="*/ 2243069 w 12192000"/>
              <a:gd name="connsiteY155" fmla="*/ 2015111 h 2237474"/>
              <a:gd name="connsiteX156" fmla="*/ 2186609 w 12192000"/>
              <a:gd name="connsiteY156" fmla="*/ 2008263 h 2237474"/>
              <a:gd name="connsiteX157" fmla="*/ 2164831 w 12192000"/>
              <a:gd name="connsiteY157" fmla="*/ 2010143 h 2237474"/>
              <a:gd name="connsiteX158" fmla="*/ 2152836 w 12192000"/>
              <a:gd name="connsiteY158" fmla="*/ 2010048 h 2237474"/>
              <a:gd name="connsiteX159" fmla="*/ 2117102 w 12192000"/>
              <a:gd name="connsiteY159" fmla="*/ 2023004 h 2237474"/>
              <a:gd name="connsiteX160" fmla="*/ 2111935 w 12192000"/>
              <a:gd name="connsiteY160" fmla="*/ 2023163 h 2237474"/>
              <a:gd name="connsiteX161" fmla="*/ 2089991 w 12192000"/>
              <a:gd name="connsiteY161" fmla="*/ 2034193 h 2237474"/>
              <a:gd name="connsiteX162" fmla="*/ 2058061 w 12192000"/>
              <a:gd name="connsiteY162" fmla="*/ 2047942 h 2237474"/>
              <a:gd name="connsiteX163" fmla="*/ 2055737 w 12192000"/>
              <a:gd name="connsiteY163" fmla="*/ 2047704 h 2237474"/>
              <a:gd name="connsiteX164" fmla="*/ 2042244 w 12192000"/>
              <a:gd name="connsiteY164" fmla="*/ 2055560 h 2237474"/>
              <a:gd name="connsiteX165" fmla="*/ 1976224 w 12192000"/>
              <a:gd name="connsiteY165" fmla="*/ 2074257 h 2237474"/>
              <a:gd name="connsiteX166" fmla="*/ 1877728 w 12192000"/>
              <a:gd name="connsiteY166" fmla="*/ 2101004 h 2237474"/>
              <a:gd name="connsiteX167" fmla="*/ 1759056 w 12192000"/>
              <a:gd name="connsiteY167" fmla="*/ 2125608 h 2237474"/>
              <a:gd name="connsiteX168" fmla="*/ 1637948 w 12192000"/>
              <a:gd name="connsiteY168" fmla="*/ 2172597 h 2237474"/>
              <a:gd name="connsiteX169" fmla="*/ 1434549 w 12192000"/>
              <a:gd name="connsiteY169" fmla="*/ 2234522 h 2237474"/>
              <a:gd name="connsiteX170" fmla="*/ 1398481 w 12192000"/>
              <a:gd name="connsiteY170" fmla="*/ 2237074 h 2237474"/>
              <a:gd name="connsiteX171" fmla="*/ 1398407 w 12192000"/>
              <a:gd name="connsiteY171" fmla="*/ 2237095 h 2237474"/>
              <a:gd name="connsiteX172" fmla="*/ 1370962 w 12192000"/>
              <a:gd name="connsiteY172" fmla="*/ 2237474 h 2237474"/>
              <a:gd name="connsiteX173" fmla="*/ 1356367 w 12192000"/>
              <a:gd name="connsiteY173" fmla="*/ 2235089 h 2237474"/>
              <a:gd name="connsiteX174" fmla="*/ 1324828 w 12192000"/>
              <a:gd name="connsiteY174" fmla="*/ 2231968 h 2237474"/>
              <a:gd name="connsiteX175" fmla="*/ 1297744 w 12192000"/>
              <a:gd name="connsiteY175" fmla="*/ 2235849 h 2237474"/>
              <a:gd name="connsiteX176" fmla="*/ 1286236 w 12192000"/>
              <a:gd name="connsiteY176" fmla="*/ 2233135 h 2237474"/>
              <a:gd name="connsiteX177" fmla="*/ 1283504 w 12192000"/>
              <a:gd name="connsiteY177" fmla="*/ 2233797 h 2237474"/>
              <a:gd name="connsiteX178" fmla="*/ 1279765 w 12192000"/>
              <a:gd name="connsiteY178" fmla="*/ 2229639 h 2237474"/>
              <a:gd name="connsiteX179" fmla="*/ 1195347 w 12192000"/>
              <a:gd name="connsiteY179" fmla="*/ 2212354 h 2237474"/>
              <a:gd name="connsiteX180" fmla="*/ 970251 w 12192000"/>
              <a:gd name="connsiteY180" fmla="*/ 2221029 h 2237474"/>
              <a:gd name="connsiteX181" fmla="*/ 812914 w 12192000"/>
              <a:gd name="connsiteY181" fmla="*/ 2202752 h 2237474"/>
              <a:gd name="connsiteX182" fmla="*/ 800195 w 12192000"/>
              <a:gd name="connsiteY182" fmla="*/ 2209407 h 2237474"/>
              <a:gd name="connsiteX183" fmla="*/ 784978 w 12192000"/>
              <a:gd name="connsiteY183" fmla="*/ 2212360 h 2237474"/>
              <a:gd name="connsiteX184" fmla="*/ 681987 w 12192000"/>
              <a:gd name="connsiteY184" fmla="*/ 2216757 h 2237474"/>
              <a:gd name="connsiteX185" fmla="*/ 669923 w 12192000"/>
              <a:gd name="connsiteY185" fmla="*/ 2211682 h 2237474"/>
              <a:gd name="connsiteX186" fmla="*/ 648680 w 12192000"/>
              <a:gd name="connsiteY186" fmla="*/ 2206229 h 2237474"/>
              <a:gd name="connsiteX187" fmla="*/ 597225 w 12192000"/>
              <a:gd name="connsiteY187" fmla="*/ 2180999 h 2237474"/>
              <a:gd name="connsiteX188" fmla="*/ 558449 w 12192000"/>
              <a:gd name="connsiteY188" fmla="*/ 2182346 h 2237474"/>
              <a:gd name="connsiteX189" fmla="*/ 550517 w 12192000"/>
              <a:gd name="connsiteY189" fmla="*/ 2182060 h 2237474"/>
              <a:gd name="connsiteX190" fmla="*/ 550309 w 12192000"/>
              <a:gd name="connsiteY190" fmla="*/ 2181825 h 2237474"/>
              <a:gd name="connsiteX191" fmla="*/ 541836 w 12192000"/>
              <a:gd name="connsiteY191" fmla="*/ 2181063 h 2237474"/>
              <a:gd name="connsiteX192" fmla="*/ 536057 w 12192000"/>
              <a:gd name="connsiteY192" fmla="*/ 2181537 h 2237474"/>
              <a:gd name="connsiteX193" fmla="*/ 520671 w 12192000"/>
              <a:gd name="connsiteY193" fmla="*/ 2180980 h 2237474"/>
              <a:gd name="connsiteX194" fmla="*/ 515024 w 12192000"/>
              <a:gd name="connsiteY194" fmla="*/ 2179258 h 2237474"/>
              <a:gd name="connsiteX195" fmla="*/ 512278 w 12192000"/>
              <a:gd name="connsiteY195" fmla="*/ 2176369 h 2237474"/>
              <a:gd name="connsiteX196" fmla="*/ 480419 w 12192000"/>
              <a:gd name="connsiteY196" fmla="*/ 2167807 h 2237474"/>
              <a:gd name="connsiteX197" fmla="*/ 413835 w 12192000"/>
              <a:gd name="connsiteY197" fmla="*/ 2156783 h 2237474"/>
              <a:gd name="connsiteX198" fmla="*/ 376513 w 12192000"/>
              <a:gd name="connsiteY198" fmla="*/ 2154014 h 2237474"/>
              <a:gd name="connsiteX199" fmla="*/ 273386 w 12192000"/>
              <a:gd name="connsiteY199" fmla="*/ 2142551 h 2237474"/>
              <a:gd name="connsiteX200" fmla="*/ 169207 w 12192000"/>
              <a:gd name="connsiteY200" fmla="*/ 2128100 h 2237474"/>
              <a:gd name="connsiteX201" fmla="*/ 93149 w 12192000"/>
              <a:gd name="connsiteY201" fmla="*/ 2105324 h 2237474"/>
              <a:gd name="connsiteX202" fmla="*/ 88109 w 12192000"/>
              <a:gd name="connsiteY202" fmla="*/ 2106704 h 2237474"/>
              <a:gd name="connsiteX203" fmla="*/ 80022 w 12192000"/>
              <a:gd name="connsiteY203" fmla="*/ 2107254 h 2237474"/>
              <a:gd name="connsiteX204" fmla="*/ 79717 w 12192000"/>
              <a:gd name="connsiteY204" fmla="*/ 2107046 h 2237474"/>
              <a:gd name="connsiteX205" fmla="*/ 72352 w 12192000"/>
              <a:gd name="connsiteY205" fmla="*/ 2107991 h 2237474"/>
              <a:gd name="connsiteX206" fmla="*/ 37645 w 12192000"/>
              <a:gd name="connsiteY206" fmla="*/ 2115401 h 2237474"/>
              <a:gd name="connsiteX207" fmla="*/ 4572 w 12192000"/>
              <a:gd name="connsiteY207" fmla="*/ 2111091 h 2237474"/>
              <a:gd name="connsiteX208" fmla="*/ 0 w 12192000"/>
              <a:gd name="connsiteY208" fmla="*/ 2110468 h 2237474"/>
              <a:gd name="connsiteX209" fmla="*/ 0 w 12192000"/>
              <a:gd name="connsiteY20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65605 w 12192000"/>
              <a:gd name="connsiteY46" fmla="*/ 1110791 h 2237474"/>
              <a:gd name="connsiteX47" fmla="*/ 8584946 w 12192000"/>
              <a:gd name="connsiteY47" fmla="*/ 1135226 h 2237474"/>
              <a:gd name="connsiteX48" fmla="*/ 8460755 w 12192000"/>
              <a:gd name="connsiteY48" fmla="*/ 1203427 h 2237474"/>
              <a:gd name="connsiteX49" fmla="*/ 8419755 w 12192000"/>
              <a:gd name="connsiteY49" fmla="*/ 1216260 h 2237474"/>
              <a:gd name="connsiteX50" fmla="*/ 8411626 w 12192000"/>
              <a:gd name="connsiteY50" fmla="*/ 1214397 h 2237474"/>
              <a:gd name="connsiteX51" fmla="*/ 8363469 w 12192000"/>
              <a:gd name="connsiteY51" fmla="*/ 1246658 h 2237474"/>
              <a:gd name="connsiteX52" fmla="*/ 8275497 w 12192000"/>
              <a:gd name="connsiteY52" fmla="*/ 1264396 h 2237474"/>
              <a:gd name="connsiteX53" fmla="*/ 8206287 w 12192000"/>
              <a:gd name="connsiteY53" fmla="*/ 1273060 h 2237474"/>
              <a:gd name="connsiteX54" fmla="*/ 8168705 w 12192000"/>
              <a:gd name="connsiteY54" fmla="*/ 1279956 h 2237474"/>
              <a:gd name="connsiteX55" fmla="*/ 8139997 w 12192000"/>
              <a:gd name="connsiteY55" fmla="*/ 1282713 h 2237474"/>
              <a:gd name="connsiteX56" fmla="*/ 8074238 w 12192000"/>
              <a:gd name="connsiteY56" fmla="*/ 1301895 h 2237474"/>
              <a:gd name="connsiteX57" fmla="*/ 7968292 w 12192000"/>
              <a:gd name="connsiteY57" fmla="*/ 1338779 h 2237474"/>
              <a:gd name="connsiteX58" fmla="*/ 7902328 w 12192000"/>
              <a:gd name="connsiteY58" fmla="*/ 1345865 h 2237474"/>
              <a:gd name="connsiteX59" fmla="*/ 7875879 w 12192000"/>
              <a:gd name="connsiteY59" fmla="*/ 1345646 h 2237474"/>
              <a:gd name="connsiteX60" fmla="*/ 7840612 w 12192000"/>
              <a:gd name="connsiteY60" fmla="*/ 1369373 h 2237474"/>
              <a:gd name="connsiteX61" fmla="*/ 7786819 w 12192000"/>
              <a:gd name="connsiteY61" fmla="*/ 1378970 h 2237474"/>
              <a:gd name="connsiteX62" fmla="*/ 7548172 w 12192000"/>
              <a:gd name="connsiteY62" fmla="*/ 1417460 h 2237474"/>
              <a:gd name="connsiteX63" fmla="*/ 7483437 w 12192000"/>
              <a:gd name="connsiteY63" fmla="*/ 1478152 h 2237474"/>
              <a:gd name="connsiteX64" fmla="*/ 7377870 w 12192000"/>
              <a:gd name="connsiteY64" fmla="*/ 1523319 h 2237474"/>
              <a:gd name="connsiteX65" fmla="*/ 7230737 w 12192000"/>
              <a:gd name="connsiteY65" fmla="*/ 1562633 h 2237474"/>
              <a:gd name="connsiteX66" fmla="*/ 7224458 w 12192000"/>
              <a:gd name="connsiteY66" fmla="*/ 1573008 h 2237474"/>
              <a:gd name="connsiteX67" fmla="*/ 7183121 w 12192000"/>
              <a:gd name="connsiteY67" fmla="*/ 1595162 h 2237474"/>
              <a:gd name="connsiteX68" fmla="*/ 7164601 w 12192000"/>
              <a:gd name="connsiteY68" fmla="*/ 1606490 h 2237474"/>
              <a:gd name="connsiteX69" fmla="*/ 7092727 w 12192000"/>
              <a:gd name="connsiteY69" fmla="*/ 1623628 h 2237474"/>
              <a:gd name="connsiteX70" fmla="*/ 7031309 w 12192000"/>
              <a:gd name="connsiteY70" fmla="*/ 1619451 h 2237474"/>
              <a:gd name="connsiteX71" fmla="*/ 6999084 w 12192000"/>
              <a:gd name="connsiteY71" fmla="*/ 1634317 h 2237474"/>
              <a:gd name="connsiteX72" fmla="*/ 6992107 w 12192000"/>
              <a:gd name="connsiteY72" fmla="*/ 1636860 h 2237474"/>
              <a:gd name="connsiteX73" fmla="*/ 6900177 w 12192000"/>
              <a:gd name="connsiteY73" fmla="*/ 1636016 h 2237474"/>
              <a:gd name="connsiteX74" fmla="*/ 6795372 w 12192000"/>
              <a:gd name="connsiteY74" fmla="*/ 1644845 h 2237474"/>
              <a:gd name="connsiteX75" fmla="*/ 6692251 w 12192000"/>
              <a:gd name="connsiteY75" fmla="*/ 1656357 h 2237474"/>
              <a:gd name="connsiteX76" fmla="*/ 6655235 w 12192000"/>
              <a:gd name="connsiteY76" fmla="*/ 1661869 h 2237474"/>
              <a:gd name="connsiteX77" fmla="*/ 6554894 w 12192000"/>
              <a:gd name="connsiteY77" fmla="*/ 1664428 h 2237474"/>
              <a:gd name="connsiteX78" fmla="*/ 6516595 w 12192000"/>
              <a:gd name="connsiteY78" fmla="*/ 1667475 h 2237474"/>
              <a:gd name="connsiteX79" fmla="*/ 6508541 w 12192000"/>
              <a:gd name="connsiteY79" fmla="*/ 1668757 h 2237474"/>
              <a:gd name="connsiteX80" fmla="*/ 6471012 w 12192000"/>
              <a:gd name="connsiteY80" fmla="*/ 1678604 h 2237474"/>
              <a:gd name="connsiteX81" fmla="*/ 6364035 w 12192000"/>
              <a:gd name="connsiteY81" fmla="*/ 1667683 h 2237474"/>
              <a:gd name="connsiteX82" fmla="*/ 6280959 w 12192000"/>
              <a:gd name="connsiteY82" fmla="*/ 1689329 h 2237474"/>
              <a:gd name="connsiteX83" fmla="*/ 6243319 w 12192000"/>
              <a:gd name="connsiteY83" fmla="*/ 1695560 h 2237474"/>
              <a:gd name="connsiteX84" fmla="*/ 6098321 w 12192000"/>
              <a:gd name="connsiteY84" fmla="*/ 1721646 h 2237474"/>
              <a:gd name="connsiteX85" fmla="*/ 5880652 w 12192000"/>
              <a:gd name="connsiteY85" fmla="*/ 1779643 h 2237474"/>
              <a:gd name="connsiteX86" fmla="*/ 5785959 w 12192000"/>
              <a:gd name="connsiteY86" fmla="*/ 1775307 h 2237474"/>
              <a:gd name="connsiteX87" fmla="*/ 5643534 w 12192000"/>
              <a:gd name="connsiteY87" fmla="*/ 1802919 h 2237474"/>
              <a:gd name="connsiteX88" fmla="*/ 5518799 w 12192000"/>
              <a:gd name="connsiteY88" fmla="*/ 1818312 h 2237474"/>
              <a:gd name="connsiteX89" fmla="*/ 5505014 w 12192000"/>
              <a:gd name="connsiteY89" fmla="*/ 1819259 h 2237474"/>
              <a:gd name="connsiteX90" fmla="*/ 5453307 w 12192000"/>
              <a:gd name="connsiteY90" fmla="*/ 1815450 h 2237474"/>
              <a:gd name="connsiteX91" fmla="*/ 5364192 w 12192000"/>
              <a:gd name="connsiteY91" fmla="*/ 1826074 h 2237474"/>
              <a:gd name="connsiteX92" fmla="*/ 5350380 w 12192000"/>
              <a:gd name="connsiteY92" fmla="*/ 1830891 h 2237474"/>
              <a:gd name="connsiteX93" fmla="*/ 5259633 w 12192000"/>
              <a:gd name="connsiteY93" fmla="*/ 1837160 h 2237474"/>
              <a:gd name="connsiteX94" fmla="*/ 5197513 w 12192000"/>
              <a:gd name="connsiteY94" fmla="*/ 1844718 h 2237474"/>
              <a:gd name="connsiteX95" fmla="*/ 5168852 w 12192000"/>
              <a:gd name="connsiteY95" fmla="*/ 1844846 h 2237474"/>
              <a:gd name="connsiteX96" fmla="*/ 5114927 w 12192000"/>
              <a:gd name="connsiteY96" fmla="*/ 1847827 h 2237474"/>
              <a:gd name="connsiteX97" fmla="*/ 5108970 w 12192000"/>
              <a:gd name="connsiteY97" fmla="*/ 1847935 h 2237474"/>
              <a:gd name="connsiteX98" fmla="*/ 5067961 w 12192000"/>
              <a:gd name="connsiteY98" fmla="*/ 1845917 h 2237474"/>
              <a:gd name="connsiteX99" fmla="*/ 5007075 w 12192000"/>
              <a:gd name="connsiteY99" fmla="*/ 1838626 h 2237474"/>
              <a:gd name="connsiteX100" fmla="*/ 4944087 w 12192000"/>
              <a:gd name="connsiteY100" fmla="*/ 1823332 h 2237474"/>
              <a:gd name="connsiteX101" fmla="*/ 4907662 w 12192000"/>
              <a:gd name="connsiteY101" fmla="*/ 1816900 h 2237474"/>
              <a:gd name="connsiteX102" fmla="*/ 4882386 w 12192000"/>
              <a:gd name="connsiteY102" fmla="*/ 1809844 h 2237474"/>
              <a:gd name="connsiteX103" fmla="*/ 4811440 w 12192000"/>
              <a:gd name="connsiteY103" fmla="*/ 1804655 h 2237474"/>
              <a:gd name="connsiteX104" fmla="*/ 4691075 w 12192000"/>
              <a:gd name="connsiteY104" fmla="*/ 1801389 h 2237474"/>
              <a:gd name="connsiteX105" fmla="*/ 4611738 w 12192000"/>
              <a:gd name="connsiteY105" fmla="*/ 1776964 h 2237474"/>
              <a:gd name="connsiteX106" fmla="*/ 4560070 w 12192000"/>
              <a:gd name="connsiteY106" fmla="*/ 1785640 h 2237474"/>
              <a:gd name="connsiteX107" fmla="*/ 4536503 w 12192000"/>
              <a:gd name="connsiteY107" fmla="*/ 1785334 h 2237474"/>
              <a:gd name="connsiteX108" fmla="*/ 4513724 w 12192000"/>
              <a:gd name="connsiteY108" fmla="*/ 1791996 h 2237474"/>
              <a:gd name="connsiteX109" fmla="*/ 4459810 w 12192000"/>
              <a:gd name="connsiteY109" fmla="*/ 1797886 h 2237474"/>
              <a:gd name="connsiteX110" fmla="*/ 4379064 w 12192000"/>
              <a:gd name="connsiteY110" fmla="*/ 1817177 h 2237474"/>
              <a:gd name="connsiteX111" fmla="*/ 4319209 w 12192000"/>
              <a:gd name="connsiteY111" fmla="*/ 1834833 h 2237474"/>
              <a:gd name="connsiteX112" fmla="*/ 4290981 w 12192000"/>
              <a:gd name="connsiteY112" fmla="*/ 1839677 h 2237474"/>
              <a:gd name="connsiteX113" fmla="*/ 4285792 w 12192000"/>
              <a:gd name="connsiteY113" fmla="*/ 1836231 h 2237474"/>
              <a:gd name="connsiteX114" fmla="*/ 4238372 w 12192000"/>
              <a:gd name="connsiteY114" fmla="*/ 1851480 h 2237474"/>
              <a:gd name="connsiteX115" fmla="*/ 4232517 w 12192000"/>
              <a:gd name="connsiteY115" fmla="*/ 1852567 h 2237474"/>
              <a:gd name="connsiteX116" fmla="*/ 4191732 w 12192000"/>
              <a:gd name="connsiteY116" fmla="*/ 1857328 h 2237474"/>
              <a:gd name="connsiteX117" fmla="*/ 4065532 w 12192000"/>
              <a:gd name="connsiteY117" fmla="*/ 1855477 h 2237474"/>
              <a:gd name="connsiteX118" fmla="*/ 4028460 w 12192000"/>
              <a:gd name="connsiteY118" fmla="*/ 1855137 h 2237474"/>
              <a:gd name="connsiteX119" fmla="*/ 4002267 w 12192000"/>
              <a:gd name="connsiteY119" fmla="*/ 1852352 h 2237474"/>
              <a:gd name="connsiteX120" fmla="*/ 3931396 w 12192000"/>
              <a:gd name="connsiteY120" fmla="*/ 1858915 h 2237474"/>
              <a:gd name="connsiteX121" fmla="*/ 3812162 w 12192000"/>
              <a:gd name="connsiteY121" fmla="*/ 1875501 h 2237474"/>
              <a:gd name="connsiteX122" fmla="*/ 3729530 w 12192000"/>
              <a:gd name="connsiteY122" fmla="*/ 1864513 h 2237474"/>
              <a:gd name="connsiteX123" fmla="*/ 3680177 w 12192000"/>
              <a:gd name="connsiteY123" fmla="*/ 1881552 h 2237474"/>
              <a:gd name="connsiteX124" fmla="*/ 3567259 w 12192000"/>
              <a:gd name="connsiteY124" fmla="*/ 1893482 h 2237474"/>
              <a:gd name="connsiteX125" fmla="*/ 3405770 w 12192000"/>
              <a:gd name="connsiteY125" fmla="*/ 1904591 h 2237474"/>
              <a:gd name="connsiteX126" fmla="*/ 3280097 w 12192000"/>
              <a:gd name="connsiteY126" fmla="*/ 1919610 h 2237474"/>
              <a:gd name="connsiteX127" fmla="*/ 3123424 w 12192000"/>
              <a:gd name="connsiteY127" fmla="*/ 1952930 h 2237474"/>
              <a:gd name="connsiteX128" fmla="*/ 3009910 w 12192000"/>
              <a:gd name="connsiteY128" fmla="*/ 1957866 h 2237474"/>
              <a:gd name="connsiteX129" fmla="*/ 2995934 w 12192000"/>
              <a:gd name="connsiteY129" fmla="*/ 1967085 h 2237474"/>
              <a:gd name="connsiteX130" fmla="*/ 2980071 w 12192000"/>
              <a:gd name="connsiteY130" fmla="*/ 1972988 h 2237474"/>
              <a:gd name="connsiteX131" fmla="*/ 2978094 w 12192000"/>
              <a:gd name="connsiteY131" fmla="*/ 1972369 h 2237474"/>
              <a:gd name="connsiteX132" fmla="*/ 2942858 w 12192000"/>
              <a:gd name="connsiteY132" fmla="*/ 1981367 h 2237474"/>
              <a:gd name="connsiteX133" fmla="*/ 2875436 w 12192000"/>
              <a:gd name="connsiteY133" fmla="*/ 1996977 h 2237474"/>
              <a:gd name="connsiteX134" fmla="*/ 2874892 w 12192000"/>
              <a:gd name="connsiteY134" fmla="*/ 1996085 h 2237474"/>
              <a:gd name="connsiteX135" fmla="*/ 2864145 w 12192000"/>
              <a:gd name="connsiteY135" fmla="*/ 1994061 h 2237474"/>
              <a:gd name="connsiteX136" fmla="*/ 2843662 w 12192000"/>
              <a:gd name="connsiteY136" fmla="*/ 1992498 h 2237474"/>
              <a:gd name="connsiteX137" fmla="*/ 2796128 w 12192000"/>
              <a:gd name="connsiteY137" fmla="*/ 1976403 h 2237474"/>
              <a:gd name="connsiteX138" fmla="*/ 2756784 w 12192000"/>
              <a:gd name="connsiteY138" fmla="*/ 1985116 h 2237474"/>
              <a:gd name="connsiteX139" fmla="*/ 2748833 w 12192000"/>
              <a:gd name="connsiteY139" fmla="*/ 1986323 h 2237474"/>
              <a:gd name="connsiteX140" fmla="*/ 2748661 w 12192000"/>
              <a:gd name="connsiteY140" fmla="*/ 1986122 h 2237474"/>
              <a:gd name="connsiteX141" fmla="*/ 2740251 w 12192000"/>
              <a:gd name="connsiteY141" fmla="*/ 1986946 h 2237474"/>
              <a:gd name="connsiteX142" fmla="*/ 2718916 w 12192000"/>
              <a:gd name="connsiteY142" fmla="*/ 1990867 h 2237474"/>
              <a:gd name="connsiteX143" fmla="*/ 2713522 w 12192000"/>
              <a:gd name="connsiteY143" fmla="*/ 1990173 h 2237474"/>
              <a:gd name="connsiteX144" fmla="*/ 2680597 w 12192000"/>
              <a:gd name="connsiteY144" fmla="*/ 1984996 h 2237474"/>
              <a:gd name="connsiteX145" fmla="*/ 2578178 w 12192000"/>
              <a:gd name="connsiteY145" fmla="*/ 1990531 h 2237474"/>
              <a:gd name="connsiteX146" fmla="*/ 2476147 w 12192000"/>
              <a:gd name="connsiteY146" fmla="*/ 1998305 h 2237474"/>
              <a:gd name="connsiteX147" fmla="*/ 2373568 w 12192000"/>
              <a:gd name="connsiteY147" fmla="*/ 2003219 h 2237474"/>
              <a:gd name="connsiteX148" fmla="*/ 2321399 w 12192000"/>
              <a:gd name="connsiteY148" fmla="*/ 1989467 h 2237474"/>
              <a:gd name="connsiteX149" fmla="*/ 2315525 w 12192000"/>
              <a:gd name="connsiteY149" fmla="*/ 1989708 h 2237474"/>
              <a:gd name="connsiteX150" fmla="*/ 2300792 w 12192000"/>
              <a:gd name="connsiteY150" fmla="*/ 1994290 h 2237474"/>
              <a:gd name="connsiteX151" fmla="*/ 2295469 w 12192000"/>
              <a:gd name="connsiteY151" fmla="*/ 1996659 h 2237474"/>
              <a:gd name="connsiteX152" fmla="*/ 2287219 w 12192000"/>
              <a:gd name="connsiteY152" fmla="*/ 1998750 h 2237474"/>
              <a:gd name="connsiteX153" fmla="*/ 2286948 w 12192000"/>
              <a:gd name="connsiteY153" fmla="*/ 1998596 h 2237474"/>
              <a:gd name="connsiteX154" fmla="*/ 2243069 w 12192000"/>
              <a:gd name="connsiteY154" fmla="*/ 2015111 h 2237474"/>
              <a:gd name="connsiteX155" fmla="*/ 2186609 w 12192000"/>
              <a:gd name="connsiteY155" fmla="*/ 2008263 h 2237474"/>
              <a:gd name="connsiteX156" fmla="*/ 2164831 w 12192000"/>
              <a:gd name="connsiteY156" fmla="*/ 2010143 h 2237474"/>
              <a:gd name="connsiteX157" fmla="*/ 2152836 w 12192000"/>
              <a:gd name="connsiteY157" fmla="*/ 2010048 h 2237474"/>
              <a:gd name="connsiteX158" fmla="*/ 2117102 w 12192000"/>
              <a:gd name="connsiteY158" fmla="*/ 2023004 h 2237474"/>
              <a:gd name="connsiteX159" fmla="*/ 2111935 w 12192000"/>
              <a:gd name="connsiteY159" fmla="*/ 2023163 h 2237474"/>
              <a:gd name="connsiteX160" fmla="*/ 2089991 w 12192000"/>
              <a:gd name="connsiteY160" fmla="*/ 2034193 h 2237474"/>
              <a:gd name="connsiteX161" fmla="*/ 2058061 w 12192000"/>
              <a:gd name="connsiteY161" fmla="*/ 2047942 h 2237474"/>
              <a:gd name="connsiteX162" fmla="*/ 2055737 w 12192000"/>
              <a:gd name="connsiteY162" fmla="*/ 2047704 h 2237474"/>
              <a:gd name="connsiteX163" fmla="*/ 2042244 w 12192000"/>
              <a:gd name="connsiteY163" fmla="*/ 2055560 h 2237474"/>
              <a:gd name="connsiteX164" fmla="*/ 1976224 w 12192000"/>
              <a:gd name="connsiteY164" fmla="*/ 2074257 h 2237474"/>
              <a:gd name="connsiteX165" fmla="*/ 1877728 w 12192000"/>
              <a:gd name="connsiteY165" fmla="*/ 2101004 h 2237474"/>
              <a:gd name="connsiteX166" fmla="*/ 1759056 w 12192000"/>
              <a:gd name="connsiteY166" fmla="*/ 2125608 h 2237474"/>
              <a:gd name="connsiteX167" fmla="*/ 1637948 w 12192000"/>
              <a:gd name="connsiteY167" fmla="*/ 2172597 h 2237474"/>
              <a:gd name="connsiteX168" fmla="*/ 1434549 w 12192000"/>
              <a:gd name="connsiteY168" fmla="*/ 2234522 h 2237474"/>
              <a:gd name="connsiteX169" fmla="*/ 1398481 w 12192000"/>
              <a:gd name="connsiteY169" fmla="*/ 2237074 h 2237474"/>
              <a:gd name="connsiteX170" fmla="*/ 1398407 w 12192000"/>
              <a:gd name="connsiteY170" fmla="*/ 2237095 h 2237474"/>
              <a:gd name="connsiteX171" fmla="*/ 1370962 w 12192000"/>
              <a:gd name="connsiteY171" fmla="*/ 2237474 h 2237474"/>
              <a:gd name="connsiteX172" fmla="*/ 1356367 w 12192000"/>
              <a:gd name="connsiteY172" fmla="*/ 2235089 h 2237474"/>
              <a:gd name="connsiteX173" fmla="*/ 1324828 w 12192000"/>
              <a:gd name="connsiteY173" fmla="*/ 2231968 h 2237474"/>
              <a:gd name="connsiteX174" fmla="*/ 1297744 w 12192000"/>
              <a:gd name="connsiteY174" fmla="*/ 2235849 h 2237474"/>
              <a:gd name="connsiteX175" fmla="*/ 1286236 w 12192000"/>
              <a:gd name="connsiteY175" fmla="*/ 2233135 h 2237474"/>
              <a:gd name="connsiteX176" fmla="*/ 1283504 w 12192000"/>
              <a:gd name="connsiteY176" fmla="*/ 2233797 h 2237474"/>
              <a:gd name="connsiteX177" fmla="*/ 1279765 w 12192000"/>
              <a:gd name="connsiteY177" fmla="*/ 2229639 h 2237474"/>
              <a:gd name="connsiteX178" fmla="*/ 1195347 w 12192000"/>
              <a:gd name="connsiteY178" fmla="*/ 2212354 h 2237474"/>
              <a:gd name="connsiteX179" fmla="*/ 970251 w 12192000"/>
              <a:gd name="connsiteY179" fmla="*/ 2221029 h 2237474"/>
              <a:gd name="connsiteX180" fmla="*/ 812914 w 12192000"/>
              <a:gd name="connsiteY180" fmla="*/ 2202752 h 2237474"/>
              <a:gd name="connsiteX181" fmla="*/ 800195 w 12192000"/>
              <a:gd name="connsiteY181" fmla="*/ 2209407 h 2237474"/>
              <a:gd name="connsiteX182" fmla="*/ 784978 w 12192000"/>
              <a:gd name="connsiteY182" fmla="*/ 2212360 h 2237474"/>
              <a:gd name="connsiteX183" fmla="*/ 681987 w 12192000"/>
              <a:gd name="connsiteY183" fmla="*/ 2216757 h 2237474"/>
              <a:gd name="connsiteX184" fmla="*/ 669923 w 12192000"/>
              <a:gd name="connsiteY184" fmla="*/ 2211682 h 2237474"/>
              <a:gd name="connsiteX185" fmla="*/ 648680 w 12192000"/>
              <a:gd name="connsiteY185" fmla="*/ 2206229 h 2237474"/>
              <a:gd name="connsiteX186" fmla="*/ 597225 w 12192000"/>
              <a:gd name="connsiteY186" fmla="*/ 2180999 h 2237474"/>
              <a:gd name="connsiteX187" fmla="*/ 558449 w 12192000"/>
              <a:gd name="connsiteY187" fmla="*/ 2182346 h 2237474"/>
              <a:gd name="connsiteX188" fmla="*/ 550517 w 12192000"/>
              <a:gd name="connsiteY188" fmla="*/ 2182060 h 2237474"/>
              <a:gd name="connsiteX189" fmla="*/ 550309 w 12192000"/>
              <a:gd name="connsiteY189" fmla="*/ 2181825 h 2237474"/>
              <a:gd name="connsiteX190" fmla="*/ 541836 w 12192000"/>
              <a:gd name="connsiteY190" fmla="*/ 2181063 h 2237474"/>
              <a:gd name="connsiteX191" fmla="*/ 536057 w 12192000"/>
              <a:gd name="connsiteY191" fmla="*/ 2181537 h 2237474"/>
              <a:gd name="connsiteX192" fmla="*/ 520671 w 12192000"/>
              <a:gd name="connsiteY192" fmla="*/ 2180980 h 2237474"/>
              <a:gd name="connsiteX193" fmla="*/ 515024 w 12192000"/>
              <a:gd name="connsiteY193" fmla="*/ 2179258 h 2237474"/>
              <a:gd name="connsiteX194" fmla="*/ 512278 w 12192000"/>
              <a:gd name="connsiteY194" fmla="*/ 2176369 h 2237474"/>
              <a:gd name="connsiteX195" fmla="*/ 480419 w 12192000"/>
              <a:gd name="connsiteY195" fmla="*/ 2167807 h 2237474"/>
              <a:gd name="connsiteX196" fmla="*/ 413835 w 12192000"/>
              <a:gd name="connsiteY196" fmla="*/ 2156783 h 2237474"/>
              <a:gd name="connsiteX197" fmla="*/ 376513 w 12192000"/>
              <a:gd name="connsiteY197" fmla="*/ 2154014 h 2237474"/>
              <a:gd name="connsiteX198" fmla="*/ 273386 w 12192000"/>
              <a:gd name="connsiteY198" fmla="*/ 2142551 h 2237474"/>
              <a:gd name="connsiteX199" fmla="*/ 169207 w 12192000"/>
              <a:gd name="connsiteY199" fmla="*/ 2128100 h 2237474"/>
              <a:gd name="connsiteX200" fmla="*/ 93149 w 12192000"/>
              <a:gd name="connsiteY200" fmla="*/ 2105324 h 2237474"/>
              <a:gd name="connsiteX201" fmla="*/ 88109 w 12192000"/>
              <a:gd name="connsiteY201" fmla="*/ 2106704 h 2237474"/>
              <a:gd name="connsiteX202" fmla="*/ 80022 w 12192000"/>
              <a:gd name="connsiteY202" fmla="*/ 2107254 h 2237474"/>
              <a:gd name="connsiteX203" fmla="*/ 79717 w 12192000"/>
              <a:gd name="connsiteY203" fmla="*/ 2107046 h 2237474"/>
              <a:gd name="connsiteX204" fmla="*/ 72352 w 12192000"/>
              <a:gd name="connsiteY204" fmla="*/ 2107991 h 2237474"/>
              <a:gd name="connsiteX205" fmla="*/ 37645 w 12192000"/>
              <a:gd name="connsiteY205" fmla="*/ 2115401 h 2237474"/>
              <a:gd name="connsiteX206" fmla="*/ 4572 w 12192000"/>
              <a:gd name="connsiteY206" fmla="*/ 2111091 h 2237474"/>
              <a:gd name="connsiteX207" fmla="*/ 0 w 12192000"/>
              <a:gd name="connsiteY207" fmla="*/ 2110468 h 2237474"/>
              <a:gd name="connsiteX208" fmla="*/ 0 w 12192000"/>
              <a:gd name="connsiteY20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05768 w 12192000"/>
              <a:gd name="connsiteY24" fmla="*/ 894610 h 2237474"/>
              <a:gd name="connsiteX25" fmla="*/ 9683005 w 12192000"/>
              <a:gd name="connsiteY25" fmla="*/ 894128 h 2237474"/>
              <a:gd name="connsiteX26" fmla="*/ 9594438 w 12192000"/>
              <a:gd name="connsiteY26" fmla="*/ 919051 h 2237474"/>
              <a:gd name="connsiteX27" fmla="*/ 9577033 w 12192000"/>
              <a:gd name="connsiteY27" fmla="*/ 922857 h 2237474"/>
              <a:gd name="connsiteX28" fmla="*/ 9544189 w 12192000"/>
              <a:gd name="connsiteY28" fmla="*/ 938966 h 2237474"/>
              <a:gd name="connsiteX29" fmla="*/ 9500499 w 12192000"/>
              <a:gd name="connsiteY29" fmla="*/ 954680 h 2237474"/>
              <a:gd name="connsiteX30" fmla="*/ 9428195 w 12192000"/>
              <a:gd name="connsiteY30" fmla="*/ 986225 h 2237474"/>
              <a:gd name="connsiteX31" fmla="*/ 9410017 w 12192000"/>
              <a:gd name="connsiteY31" fmla="*/ 993931 h 2237474"/>
              <a:gd name="connsiteX32" fmla="*/ 9392919 w 12192000"/>
              <a:gd name="connsiteY32" fmla="*/ 994656 h 2237474"/>
              <a:gd name="connsiteX33" fmla="*/ 9278619 w 12192000"/>
              <a:gd name="connsiteY33" fmla="*/ 1011878 h 2237474"/>
              <a:gd name="connsiteX34" fmla="*/ 9268019 w 12192000"/>
              <a:gd name="connsiteY34" fmla="*/ 1007442 h 2237474"/>
              <a:gd name="connsiteX35" fmla="*/ 9234662 w 12192000"/>
              <a:gd name="connsiteY35" fmla="*/ 1023056 h 2237474"/>
              <a:gd name="connsiteX36" fmla="*/ 9181033 w 12192000"/>
              <a:gd name="connsiteY36" fmla="*/ 1037921 h 2237474"/>
              <a:gd name="connsiteX37" fmla="*/ 9155969 w 12192000"/>
              <a:gd name="connsiteY37" fmla="*/ 1046804 h 2237474"/>
              <a:gd name="connsiteX38" fmla="*/ 9133985 w 12192000"/>
              <a:gd name="connsiteY38" fmla="*/ 1046450 h 2237474"/>
              <a:gd name="connsiteX39" fmla="*/ 9012987 w 12192000"/>
              <a:gd name="connsiteY39" fmla="*/ 1061986 h 2237474"/>
              <a:gd name="connsiteX40" fmla="*/ 8968445 w 12192000"/>
              <a:gd name="connsiteY40" fmla="*/ 1052169 h 2237474"/>
              <a:gd name="connsiteX41" fmla="*/ 8958984 w 12192000"/>
              <a:gd name="connsiteY41" fmla="*/ 1057212 h 2237474"/>
              <a:gd name="connsiteX42" fmla="*/ 8886001 w 12192000"/>
              <a:gd name="connsiteY42" fmla="*/ 1067468 h 2237474"/>
              <a:gd name="connsiteX43" fmla="*/ 8838610 w 12192000"/>
              <a:gd name="connsiteY43" fmla="*/ 1075091 h 2237474"/>
              <a:gd name="connsiteX44" fmla="*/ 8750383 w 12192000"/>
              <a:gd name="connsiteY44" fmla="*/ 1097387 h 2237474"/>
              <a:gd name="connsiteX45" fmla="*/ 8665605 w 12192000"/>
              <a:gd name="connsiteY45" fmla="*/ 1110791 h 2237474"/>
              <a:gd name="connsiteX46" fmla="*/ 8584946 w 12192000"/>
              <a:gd name="connsiteY46" fmla="*/ 1135226 h 2237474"/>
              <a:gd name="connsiteX47" fmla="*/ 8460755 w 12192000"/>
              <a:gd name="connsiteY47" fmla="*/ 1203427 h 2237474"/>
              <a:gd name="connsiteX48" fmla="*/ 8419755 w 12192000"/>
              <a:gd name="connsiteY48" fmla="*/ 1216260 h 2237474"/>
              <a:gd name="connsiteX49" fmla="*/ 8411626 w 12192000"/>
              <a:gd name="connsiteY49" fmla="*/ 1214397 h 2237474"/>
              <a:gd name="connsiteX50" fmla="*/ 8363469 w 12192000"/>
              <a:gd name="connsiteY50" fmla="*/ 1246658 h 2237474"/>
              <a:gd name="connsiteX51" fmla="*/ 8275497 w 12192000"/>
              <a:gd name="connsiteY51" fmla="*/ 1264396 h 2237474"/>
              <a:gd name="connsiteX52" fmla="*/ 8206287 w 12192000"/>
              <a:gd name="connsiteY52" fmla="*/ 1273060 h 2237474"/>
              <a:gd name="connsiteX53" fmla="*/ 8168705 w 12192000"/>
              <a:gd name="connsiteY53" fmla="*/ 1279956 h 2237474"/>
              <a:gd name="connsiteX54" fmla="*/ 8139997 w 12192000"/>
              <a:gd name="connsiteY54" fmla="*/ 1282713 h 2237474"/>
              <a:gd name="connsiteX55" fmla="*/ 8074238 w 12192000"/>
              <a:gd name="connsiteY55" fmla="*/ 1301895 h 2237474"/>
              <a:gd name="connsiteX56" fmla="*/ 7968292 w 12192000"/>
              <a:gd name="connsiteY56" fmla="*/ 1338779 h 2237474"/>
              <a:gd name="connsiteX57" fmla="*/ 7902328 w 12192000"/>
              <a:gd name="connsiteY57" fmla="*/ 1345865 h 2237474"/>
              <a:gd name="connsiteX58" fmla="*/ 7875879 w 12192000"/>
              <a:gd name="connsiteY58" fmla="*/ 1345646 h 2237474"/>
              <a:gd name="connsiteX59" fmla="*/ 7840612 w 12192000"/>
              <a:gd name="connsiteY59" fmla="*/ 1369373 h 2237474"/>
              <a:gd name="connsiteX60" fmla="*/ 7786819 w 12192000"/>
              <a:gd name="connsiteY60" fmla="*/ 1378970 h 2237474"/>
              <a:gd name="connsiteX61" fmla="*/ 7548172 w 12192000"/>
              <a:gd name="connsiteY61" fmla="*/ 1417460 h 2237474"/>
              <a:gd name="connsiteX62" fmla="*/ 7483437 w 12192000"/>
              <a:gd name="connsiteY62" fmla="*/ 1478152 h 2237474"/>
              <a:gd name="connsiteX63" fmla="*/ 7377870 w 12192000"/>
              <a:gd name="connsiteY63" fmla="*/ 1523319 h 2237474"/>
              <a:gd name="connsiteX64" fmla="*/ 7230737 w 12192000"/>
              <a:gd name="connsiteY64" fmla="*/ 1562633 h 2237474"/>
              <a:gd name="connsiteX65" fmla="*/ 7224458 w 12192000"/>
              <a:gd name="connsiteY65" fmla="*/ 1573008 h 2237474"/>
              <a:gd name="connsiteX66" fmla="*/ 7183121 w 12192000"/>
              <a:gd name="connsiteY66" fmla="*/ 1595162 h 2237474"/>
              <a:gd name="connsiteX67" fmla="*/ 7164601 w 12192000"/>
              <a:gd name="connsiteY67" fmla="*/ 1606490 h 2237474"/>
              <a:gd name="connsiteX68" fmla="*/ 7092727 w 12192000"/>
              <a:gd name="connsiteY68" fmla="*/ 1623628 h 2237474"/>
              <a:gd name="connsiteX69" fmla="*/ 7031309 w 12192000"/>
              <a:gd name="connsiteY69" fmla="*/ 1619451 h 2237474"/>
              <a:gd name="connsiteX70" fmla="*/ 6999084 w 12192000"/>
              <a:gd name="connsiteY70" fmla="*/ 1634317 h 2237474"/>
              <a:gd name="connsiteX71" fmla="*/ 6992107 w 12192000"/>
              <a:gd name="connsiteY71" fmla="*/ 1636860 h 2237474"/>
              <a:gd name="connsiteX72" fmla="*/ 6900177 w 12192000"/>
              <a:gd name="connsiteY72" fmla="*/ 1636016 h 2237474"/>
              <a:gd name="connsiteX73" fmla="*/ 6795372 w 12192000"/>
              <a:gd name="connsiteY73" fmla="*/ 1644845 h 2237474"/>
              <a:gd name="connsiteX74" fmla="*/ 6692251 w 12192000"/>
              <a:gd name="connsiteY74" fmla="*/ 1656357 h 2237474"/>
              <a:gd name="connsiteX75" fmla="*/ 6655235 w 12192000"/>
              <a:gd name="connsiteY75" fmla="*/ 1661869 h 2237474"/>
              <a:gd name="connsiteX76" fmla="*/ 6554894 w 12192000"/>
              <a:gd name="connsiteY76" fmla="*/ 1664428 h 2237474"/>
              <a:gd name="connsiteX77" fmla="*/ 6516595 w 12192000"/>
              <a:gd name="connsiteY77" fmla="*/ 1667475 h 2237474"/>
              <a:gd name="connsiteX78" fmla="*/ 6508541 w 12192000"/>
              <a:gd name="connsiteY78" fmla="*/ 1668757 h 2237474"/>
              <a:gd name="connsiteX79" fmla="*/ 6471012 w 12192000"/>
              <a:gd name="connsiteY79" fmla="*/ 1678604 h 2237474"/>
              <a:gd name="connsiteX80" fmla="*/ 6364035 w 12192000"/>
              <a:gd name="connsiteY80" fmla="*/ 1667683 h 2237474"/>
              <a:gd name="connsiteX81" fmla="*/ 6280959 w 12192000"/>
              <a:gd name="connsiteY81" fmla="*/ 1689329 h 2237474"/>
              <a:gd name="connsiteX82" fmla="*/ 6243319 w 12192000"/>
              <a:gd name="connsiteY82" fmla="*/ 1695560 h 2237474"/>
              <a:gd name="connsiteX83" fmla="*/ 6098321 w 12192000"/>
              <a:gd name="connsiteY83" fmla="*/ 1721646 h 2237474"/>
              <a:gd name="connsiteX84" fmla="*/ 5880652 w 12192000"/>
              <a:gd name="connsiteY84" fmla="*/ 1779643 h 2237474"/>
              <a:gd name="connsiteX85" fmla="*/ 5785959 w 12192000"/>
              <a:gd name="connsiteY85" fmla="*/ 1775307 h 2237474"/>
              <a:gd name="connsiteX86" fmla="*/ 5643534 w 12192000"/>
              <a:gd name="connsiteY86" fmla="*/ 1802919 h 2237474"/>
              <a:gd name="connsiteX87" fmla="*/ 5518799 w 12192000"/>
              <a:gd name="connsiteY87" fmla="*/ 1818312 h 2237474"/>
              <a:gd name="connsiteX88" fmla="*/ 5505014 w 12192000"/>
              <a:gd name="connsiteY88" fmla="*/ 1819259 h 2237474"/>
              <a:gd name="connsiteX89" fmla="*/ 5453307 w 12192000"/>
              <a:gd name="connsiteY89" fmla="*/ 1815450 h 2237474"/>
              <a:gd name="connsiteX90" fmla="*/ 5364192 w 12192000"/>
              <a:gd name="connsiteY90" fmla="*/ 1826074 h 2237474"/>
              <a:gd name="connsiteX91" fmla="*/ 5350380 w 12192000"/>
              <a:gd name="connsiteY91" fmla="*/ 1830891 h 2237474"/>
              <a:gd name="connsiteX92" fmla="*/ 5259633 w 12192000"/>
              <a:gd name="connsiteY92" fmla="*/ 1837160 h 2237474"/>
              <a:gd name="connsiteX93" fmla="*/ 5197513 w 12192000"/>
              <a:gd name="connsiteY93" fmla="*/ 1844718 h 2237474"/>
              <a:gd name="connsiteX94" fmla="*/ 5168852 w 12192000"/>
              <a:gd name="connsiteY94" fmla="*/ 1844846 h 2237474"/>
              <a:gd name="connsiteX95" fmla="*/ 5114927 w 12192000"/>
              <a:gd name="connsiteY95" fmla="*/ 1847827 h 2237474"/>
              <a:gd name="connsiteX96" fmla="*/ 5108970 w 12192000"/>
              <a:gd name="connsiteY96" fmla="*/ 1847935 h 2237474"/>
              <a:gd name="connsiteX97" fmla="*/ 5067961 w 12192000"/>
              <a:gd name="connsiteY97" fmla="*/ 1845917 h 2237474"/>
              <a:gd name="connsiteX98" fmla="*/ 5007075 w 12192000"/>
              <a:gd name="connsiteY98" fmla="*/ 1838626 h 2237474"/>
              <a:gd name="connsiteX99" fmla="*/ 4944087 w 12192000"/>
              <a:gd name="connsiteY99" fmla="*/ 1823332 h 2237474"/>
              <a:gd name="connsiteX100" fmla="*/ 4907662 w 12192000"/>
              <a:gd name="connsiteY100" fmla="*/ 1816900 h 2237474"/>
              <a:gd name="connsiteX101" fmla="*/ 4882386 w 12192000"/>
              <a:gd name="connsiteY101" fmla="*/ 1809844 h 2237474"/>
              <a:gd name="connsiteX102" fmla="*/ 4811440 w 12192000"/>
              <a:gd name="connsiteY102" fmla="*/ 1804655 h 2237474"/>
              <a:gd name="connsiteX103" fmla="*/ 4691075 w 12192000"/>
              <a:gd name="connsiteY103" fmla="*/ 1801389 h 2237474"/>
              <a:gd name="connsiteX104" fmla="*/ 4611738 w 12192000"/>
              <a:gd name="connsiteY104" fmla="*/ 1776964 h 2237474"/>
              <a:gd name="connsiteX105" fmla="*/ 4560070 w 12192000"/>
              <a:gd name="connsiteY105" fmla="*/ 1785640 h 2237474"/>
              <a:gd name="connsiteX106" fmla="*/ 4536503 w 12192000"/>
              <a:gd name="connsiteY106" fmla="*/ 1785334 h 2237474"/>
              <a:gd name="connsiteX107" fmla="*/ 4513724 w 12192000"/>
              <a:gd name="connsiteY107" fmla="*/ 1791996 h 2237474"/>
              <a:gd name="connsiteX108" fmla="*/ 4459810 w 12192000"/>
              <a:gd name="connsiteY108" fmla="*/ 1797886 h 2237474"/>
              <a:gd name="connsiteX109" fmla="*/ 4379064 w 12192000"/>
              <a:gd name="connsiteY109" fmla="*/ 1817177 h 2237474"/>
              <a:gd name="connsiteX110" fmla="*/ 4319209 w 12192000"/>
              <a:gd name="connsiteY110" fmla="*/ 1834833 h 2237474"/>
              <a:gd name="connsiteX111" fmla="*/ 4290981 w 12192000"/>
              <a:gd name="connsiteY111" fmla="*/ 1839677 h 2237474"/>
              <a:gd name="connsiteX112" fmla="*/ 4285792 w 12192000"/>
              <a:gd name="connsiteY112" fmla="*/ 1836231 h 2237474"/>
              <a:gd name="connsiteX113" fmla="*/ 4238372 w 12192000"/>
              <a:gd name="connsiteY113" fmla="*/ 1851480 h 2237474"/>
              <a:gd name="connsiteX114" fmla="*/ 4232517 w 12192000"/>
              <a:gd name="connsiteY114" fmla="*/ 1852567 h 2237474"/>
              <a:gd name="connsiteX115" fmla="*/ 4191732 w 12192000"/>
              <a:gd name="connsiteY115" fmla="*/ 1857328 h 2237474"/>
              <a:gd name="connsiteX116" fmla="*/ 4065532 w 12192000"/>
              <a:gd name="connsiteY116" fmla="*/ 1855477 h 2237474"/>
              <a:gd name="connsiteX117" fmla="*/ 4028460 w 12192000"/>
              <a:gd name="connsiteY117" fmla="*/ 1855137 h 2237474"/>
              <a:gd name="connsiteX118" fmla="*/ 4002267 w 12192000"/>
              <a:gd name="connsiteY118" fmla="*/ 1852352 h 2237474"/>
              <a:gd name="connsiteX119" fmla="*/ 3931396 w 12192000"/>
              <a:gd name="connsiteY119" fmla="*/ 1858915 h 2237474"/>
              <a:gd name="connsiteX120" fmla="*/ 3812162 w 12192000"/>
              <a:gd name="connsiteY120" fmla="*/ 1875501 h 2237474"/>
              <a:gd name="connsiteX121" fmla="*/ 3729530 w 12192000"/>
              <a:gd name="connsiteY121" fmla="*/ 1864513 h 2237474"/>
              <a:gd name="connsiteX122" fmla="*/ 3680177 w 12192000"/>
              <a:gd name="connsiteY122" fmla="*/ 1881552 h 2237474"/>
              <a:gd name="connsiteX123" fmla="*/ 3567259 w 12192000"/>
              <a:gd name="connsiteY123" fmla="*/ 1893482 h 2237474"/>
              <a:gd name="connsiteX124" fmla="*/ 3405770 w 12192000"/>
              <a:gd name="connsiteY124" fmla="*/ 1904591 h 2237474"/>
              <a:gd name="connsiteX125" fmla="*/ 3280097 w 12192000"/>
              <a:gd name="connsiteY125" fmla="*/ 1919610 h 2237474"/>
              <a:gd name="connsiteX126" fmla="*/ 3123424 w 12192000"/>
              <a:gd name="connsiteY126" fmla="*/ 1952930 h 2237474"/>
              <a:gd name="connsiteX127" fmla="*/ 3009910 w 12192000"/>
              <a:gd name="connsiteY127" fmla="*/ 1957866 h 2237474"/>
              <a:gd name="connsiteX128" fmla="*/ 2995934 w 12192000"/>
              <a:gd name="connsiteY128" fmla="*/ 1967085 h 2237474"/>
              <a:gd name="connsiteX129" fmla="*/ 2980071 w 12192000"/>
              <a:gd name="connsiteY129" fmla="*/ 1972988 h 2237474"/>
              <a:gd name="connsiteX130" fmla="*/ 2978094 w 12192000"/>
              <a:gd name="connsiteY130" fmla="*/ 1972369 h 2237474"/>
              <a:gd name="connsiteX131" fmla="*/ 2942858 w 12192000"/>
              <a:gd name="connsiteY131" fmla="*/ 1981367 h 2237474"/>
              <a:gd name="connsiteX132" fmla="*/ 2875436 w 12192000"/>
              <a:gd name="connsiteY132" fmla="*/ 1996977 h 2237474"/>
              <a:gd name="connsiteX133" fmla="*/ 2874892 w 12192000"/>
              <a:gd name="connsiteY133" fmla="*/ 1996085 h 2237474"/>
              <a:gd name="connsiteX134" fmla="*/ 2864145 w 12192000"/>
              <a:gd name="connsiteY134" fmla="*/ 1994061 h 2237474"/>
              <a:gd name="connsiteX135" fmla="*/ 2843662 w 12192000"/>
              <a:gd name="connsiteY135" fmla="*/ 1992498 h 2237474"/>
              <a:gd name="connsiteX136" fmla="*/ 2796128 w 12192000"/>
              <a:gd name="connsiteY136" fmla="*/ 1976403 h 2237474"/>
              <a:gd name="connsiteX137" fmla="*/ 2756784 w 12192000"/>
              <a:gd name="connsiteY137" fmla="*/ 1985116 h 2237474"/>
              <a:gd name="connsiteX138" fmla="*/ 2748833 w 12192000"/>
              <a:gd name="connsiteY138" fmla="*/ 1986323 h 2237474"/>
              <a:gd name="connsiteX139" fmla="*/ 2748661 w 12192000"/>
              <a:gd name="connsiteY139" fmla="*/ 1986122 h 2237474"/>
              <a:gd name="connsiteX140" fmla="*/ 2740251 w 12192000"/>
              <a:gd name="connsiteY140" fmla="*/ 1986946 h 2237474"/>
              <a:gd name="connsiteX141" fmla="*/ 2718916 w 12192000"/>
              <a:gd name="connsiteY141" fmla="*/ 1990867 h 2237474"/>
              <a:gd name="connsiteX142" fmla="*/ 2713522 w 12192000"/>
              <a:gd name="connsiteY142" fmla="*/ 1990173 h 2237474"/>
              <a:gd name="connsiteX143" fmla="*/ 2680597 w 12192000"/>
              <a:gd name="connsiteY143" fmla="*/ 1984996 h 2237474"/>
              <a:gd name="connsiteX144" fmla="*/ 2578178 w 12192000"/>
              <a:gd name="connsiteY144" fmla="*/ 1990531 h 2237474"/>
              <a:gd name="connsiteX145" fmla="*/ 2476147 w 12192000"/>
              <a:gd name="connsiteY145" fmla="*/ 1998305 h 2237474"/>
              <a:gd name="connsiteX146" fmla="*/ 2373568 w 12192000"/>
              <a:gd name="connsiteY146" fmla="*/ 2003219 h 2237474"/>
              <a:gd name="connsiteX147" fmla="*/ 2321399 w 12192000"/>
              <a:gd name="connsiteY147" fmla="*/ 1989467 h 2237474"/>
              <a:gd name="connsiteX148" fmla="*/ 2315525 w 12192000"/>
              <a:gd name="connsiteY148" fmla="*/ 1989708 h 2237474"/>
              <a:gd name="connsiteX149" fmla="*/ 2300792 w 12192000"/>
              <a:gd name="connsiteY149" fmla="*/ 1994290 h 2237474"/>
              <a:gd name="connsiteX150" fmla="*/ 2295469 w 12192000"/>
              <a:gd name="connsiteY150" fmla="*/ 1996659 h 2237474"/>
              <a:gd name="connsiteX151" fmla="*/ 2287219 w 12192000"/>
              <a:gd name="connsiteY151" fmla="*/ 1998750 h 2237474"/>
              <a:gd name="connsiteX152" fmla="*/ 2286948 w 12192000"/>
              <a:gd name="connsiteY152" fmla="*/ 1998596 h 2237474"/>
              <a:gd name="connsiteX153" fmla="*/ 2243069 w 12192000"/>
              <a:gd name="connsiteY153" fmla="*/ 2015111 h 2237474"/>
              <a:gd name="connsiteX154" fmla="*/ 2186609 w 12192000"/>
              <a:gd name="connsiteY154" fmla="*/ 2008263 h 2237474"/>
              <a:gd name="connsiteX155" fmla="*/ 2164831 w 12192000"/>
              <a:gd name="connsiteY155" fmla="*/ 2010143 h 2237474"/>
              <a:gd name="connsiteX156" fmla="*/ 2152836 w 12192000"/>
              <a:gd name="connsiteY156" fmla="*/ 2010048 h 2237474"/>
              <a:gd name="connsiteX157" fmla="*/ 2117102 w 12192000"/>
              <a:gd name="connsiteY157" fmla="*/ 2023004 h 2237474"/>
              <a:gd name="connsiteX158" fmla="*/ 2111935 w 12192000"/>
              <a:gd name="connsiteY158" fmla="*/ 2023163 h 2237474"/>
              <a:gd name="connsiteX159" fmla="*/ 2089991 w 12192000"/>
              <a:gd name="connsiteY159" fmla="*/ 2034193 h 2237474"/>
              <a:gd name="connsiteX160" fmla="*/ 2058061 w 12192000"/>
              <a:gd name="connsiteY160" fmla="*/ 2047942 h 2237474"/>
              <a:gd name="connsiteX161" fmla="*/ 2055737 w 12192000"/>
              <a:gd name="connsiteY161" fmla="*/ 2047704 h 2237474"/>
              <a:gd name="connsiteX162" fmla="*/ 2042244 w 12192000"/>
              <a:gd name="connsiteY162" fmla="*/ 2055560 h 2237474"/>
              <a:gd name="connsiteX163" fmla="*/ 1976224 w 12192000"/>
              <a:gd name="connsiteY163" fmla="*/ 2074257 h 2237474"/>
              <a:gd name="connsiteX164" fmla="*/ 1877728 w 12192000"/>
              <a:gd name="connsiteY164" fmla="*/ 2101004 h 2237474"/>
              <a:gd name="connsiteX165" fmla="*/ 1759056 w 12192000"/>
              <a:gd name="connsiteY165" fmla="*/ 2125608 h 2237474"/>
              <a:gd name="connsiteX166" fmla="*/ 1637948 w 12192000"/>
              <a:gd name="connsiteY166" fmla="*/ 2172597 h 2237474"/>
              <a:gd name="connsiteX167" fmla="*/ 1434549 w 12192000"/>
              <a:gd name="connsiteY167" fmla="*/ 2234522 h 2237474"/>
              <a:gd name="connsiteX168" fmla="*/ 1398481 w 12192000"/>
              <a:gd name="connsiteY168" fmla="*/ 2237074 h 2237474"/>
              <a:gd name="connsiteX169" fmla="*/ 1398407 w 12192000"/>
              <a:gd name="connsiteY169" fmla="*/ 2237095 h 2237474"/>
              <a:gd name="connsiteX170" fmla="*/ 1370962 w 12192000"/>
              <a:gd name="connsiteY170" fmla="*/ 2237474 h 2237474"/>
              <a:gd name="connsiteX171" fmla="*/ 1356367 w 12192000"/>
              <a:gd name="connsiteY171" fmla="*/ 2235089 h 2237474"/>
              <a:gd name="connsiteX172" fmla="*/ 1324828 w 12192000"/>
              <a:gd name="connsiteY172" fmla="*/ 2231968 h 2237474"/>
              <a:gd name="connsiteX173" fmla="*/ 1297744 w 12192000"/>
              <a:gd name="connsiteY173" fmla="*/ 2235849 h 2237474"/>
              <a:gd name="connsiteX174" fmla="*/ 1286236 w 12192000"/>
              <a:gd name="connsiteY174" fmla="*/ 2233135 h 2237474"/>
              <a:gd name="connsiteX175" fmla="*/ 1283504 w 12192000"/>
              <a:gd name="connsiteY175" fmla="*/ 2233797 h 2237474"/>
              <a:gd name="connsiteX176" fmla="*/ 1279765 w 12192000"/>
              <a:gd name="connsiteY176" fmla="*/ 2229639 h 2237474"/>
              <a:gd name="connsiteX177" fmla="*/ 1195347 w 12192000"/>
              <a:gd name="connsiteY177" fmla="*/ 2212354 h 2237474"/>
              <a:gd name="connsiteX178" fmla="*/ 970251 w 12192000"/>
              <a:gd name="connsiteY178" fmla="*/ 2221029 h 2237474"/>
              <a:gd name="connsiteX179" fmla="*/ 812914 w 12192000"/>
              <a:gd name="connsiteY179" fmla="*/ 2202752 h 2237474"/>
              <a:gd name="connsiteX180" fmla="*/ 800195 w 12192000"/>
              <a:gd name="connsiteY180" fmla="*/ 2209407 h 2237474"/>
              <a:gd name="connsiteX181" fmla="*/ 784978 w 12192000"/>
              <a:gd name="connsiteY181" fmla="*/ 2212360 h 2237474"/>
              <a:gd name="connsiteX182" fmla="*/ 681987 w 12192000"/>
              <a:gd name="connsiteY182" fmla="*/ 2216757 h 2237474"/>
              <a:gd name="connsiteX183" fmla="*/ 669923 w 12192000"/>
              <a:gd name="connsiteY183" fmla="*/ 2211682 h 2237474"/>
              <a:gd name="connsiteX184" fmla="*/ 648680 w 12192000"/>
              <a:gd name="connsiteY184" fmla="*/ 2206229 h 2237474"/>
              <a:gd name="connsiteX185" fmla="*/ 597225 w 12192000"/>
              <a:gd name="connsiteY185" fmla="*/ 2180999 h 2237474"/>
              <a:gd name="connsiteX186" fmla="*/ 558449 w 12192000"/>
              <a:gd name="connsiteY186" fmla="*/ 2182346 h 2237474"/>
              <a:gd name="connsiteX187" fmla="*/ 550517 w 12192000"/>
              <a:gd name="connsiteY187" fmla="*/ 2182060 h 2237474"/>
              <a:gd name="connsiteX188" fmla="*/ 550309 w 12192000"/>
              <a:gd name="connsiteY188" fmla="*/ 2181825 h 2237474"/>
              <a:gd name="connsiteX189" fmla="*/ 541836 w 12192000"/>
              <a:gd name="connsiteY189" fmla="*/ 2181063 h 2237474"/>
              <a:gd name="connsiteX190" fmla="*/ 536057 w 12192000"/>
              <a:gd name="connsiteY190" fmla="*/ 2181537 h 2237474"/>
              <a:gd name="connsiteX191" fmla="*/ 520671 w 12192000"/>
              <a:gd name="connsiteY191" fmla="*/ 2180980 h 2237474"/>
              <a:gd name="connsiteX192" fmla="*/ 515024 w 12192000"/>
              <a:gd name="connsiteY192" fmla="*/ 2179258 h 2237474"/>
              <a:gd name="connsiteX193" fmla="*/ 512278 w 12192000"/>
              <a:gd name="connsiteY193" fmla="*/ 2176369 h 2237474"/>
              <a:gd name="connsiteX194" fmla="*/ 480419 w 12192000"/>
              <a:gd name="connsiteY194" fmla="*/ 2167807 h 2237474"/>
              <a:gd name="connsiteX195" fmla="*/ 413835 w 12192000"/>
              <a:gd name="connsiteY195" fmla="*/ 2156783 h 2237474"/>
              <a:gd name="connsiteX196" fmla="*/ 376513 w 12192000"/>
              <a:gd name="connsiteY196" fmla="*/ 2154014 h 2237474"/>
              <a:gd name="connsiteX197" fmla="*/ 273386 w 12192000"/>
              <a:gd name="connsiteY197" fmla="*/ 2142551 h 2237474"/>
              <a:gd name="connsiteX198" fmla="*/ 169207 w 12192000"/>
              <a:gd name="connsiteY198" fmla="*/ 2128100 h 2237474"/>
              <a:gd name="connsiteX199" fmla="*/ 93149 w 12192000"/>
              <a:gd name="connsiteY199" fmla="*/ 2105324 h 2237474"/>
              <a:gd name="connsiteX200" fmla="*/ 88109 w 12192000"/>
              <a:gd name="connsiteY200" fmla="*/ 2106704 h 2237474"/>
              <a:gd name="connsiteX201" fmla="*/ 80022 w 12192000"/>
              <a:gd name="connsiteY201" fmla="*/ 2107254 h 2237474"/>
              <a:gd name="connsiteX202" fmla="*/ 79717 w 12192000"/>
              <a:gd name="connsiteY202" fmla="*/ 2107046 h 2237474"/>
              <a:gd name="connsiteX203" fmla="*/ 72352 w 12192000"/>
              <a:gd name="connsiteY203" fmla="*/ 2107991 h 2237474"/>
              <a:gd name="connsiteX204" fmla="*/ 37645 w 12192000"/>
              <a:gd name="connsiteY204" fmla="*/ 2115401 h 2237474"/>
              <a:gd name="connsiteX205" fmla="*/ 4572 w 12192000"/>
              <a:gd name="connsiteY205" fmla="*/ 2111091 h 2237474"/>
              <a:gd name="connsiteX206" fmla="*/ 0 w 12192000"/>
              <a:gd name="connsiteY206" fmla="*/ 2110468 h 2237474"/>
              <a:gd name="connsiteX207" fmla="*/ 0 w 12192000"/>
              <a:gd name="connsiteY20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67091 w 12192000"/>
              <a:gd name="connsiteY23" fmla="*/ 870550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834800 w 12192000"/>
              <a:gd name="connsiteY7" fmla="*/ 747840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99084 w 12192000"/>
              <a:gd name="connsiteY67" fmla="*/ 1634317 h 2237474"/>
              <a:gd name="connsiteX68" fmla="*/ 6992107 w 12192000"/>
              <a:gd name="connsiteY68" fmla="*/ 1636860 h 2237474"/>
              <a:gd name="connsiteX69" fmla="*/ 6900177 w 12192000"/>
              <a:gd name="connsiteY69" fmla="*/ 1636016 h 2237474"/>
              <a:gd name="connsiteX70" fmla="*/ 6795372 w 12192000"/>
              <a:gd name="connsiteY70" fmla="*/ 1644845 h 2237474"/>
              <a:gd name="connsiteX71" fmla="*/ 6692251 w 12192000"/>
              <a:gd name="connsiteY71" fmla="*/ 1656357 h 2237474"/>
              <a:gd name="connsiteX72" fmla="*/ 6655235 w 12192000"/>
              <a:gd name="connsiteY72" fmla="*/ 1661869 h 2237474"/>
              <a:gd name="connsiteX73" fmla="*/ 6554894 w 12192000"/>
              <a:gd name="connsiteY73" fmla="*/ 1664428 h 2237474"/>
              <a:gd name="connsiteX74" fmla="*/ 6516595 w 12192000"/>
              <a:gd name="connsiteY74" fmla="*/ 1667475 h 2237474"/>
              <a:gd name="connsiteX75" fmla="*/ 6508541 w 12192000"/>
              <a:gd name="connsiteY75" fmla="*/ 1668757 h 2237474"/>
              <a:gd name="connsiteX76" fmla="*/ 6471012 w 12192000"/>
              <a:gd name="connsiteY76" fmla="*/ 1678604 h 2237474"/>
              <a:gd name="connsiteX77" fmla="*/ 6364035 w 12192000"/>
              <a:gd name="connsiteY77" fmla="*/ 1667683 h 2237474"/>
              <a:gd name="connsiteX78" fmla="*/ 6280959 w 12192000"/>
              <a:gd name="connsiteY78" fmla="*/ 1689329 h 2237474"/>
              <a:gd name="connsiteX79" fmla="*/ 6243319 w 12192000"/>
              <a:gd name="connsiteY79" fmla="*/ 1695560 h 2237474"/>
              <a:gd name="connsiteX80" fmla="*/ 6098321 w 12192000"/>
              <a:gd name="connsiteY80" fmla="*/ 1721646 h 2237474"/>
              <a:gd name="connsiteX81" fmla="*/ 5880652 w 12192000"/>
              <a:gd name="connsiteY81" fmla="*/ 1779643 h 2237474"/>
              <a:gd name="connsiteX82" fmla="*/ 5785959 w 12192000"/>
              <a:gd name="connsiteY82" fmla="*/ 1775307 h 2237474"/>
              <a:gd name="connsiteX83" fmla="*/ 5643534 w 12192000"/>
              <a:gd name="connsiteY83" fmla="*/ 1802919 h 2237474"/>
              <a:gd name="connsiteX84" fmla="*/ 5518799 w 12192000"/>
              <a:gd name="connsiteY84" fmla="*/ 1818312 h 2237474"/>
              <a:gd name="connsiteX85" fmla="*/ 5505014 w 12192000"/>
              <a:gd name="connsiteY85" fmla="*/ 1819259 h 2237474"/>
              <a:gd name="connsiteX86" fmla="*/ 5453307 w 12192000"/>
              <a:gd name="connsiteY86" fmla="*/ 1815450 h 2237474"/>
              <a:gd name="connsiteX87" fmla="*/ 5364192 w 12192000"/>
              <a:gd name="connsiteY87" fmla="*/ 1826074 h 2237474"/>
              <a:gd name="connsiteX88" fmla="*/ 5350380 w 12192000"/>
              <a:gd name="connsiteY88" fmla="*/ 1830891 h 2237474"/>
              <a:gd name="connsiteX89" fmla="*/ 5259633 w 12192000"/>
              <a:gd name="connsiteY89" fmla="*/ 1837160 h 2237474"/>
              <a:gd name="connsiteX90" fmla="*/ 5197513 w 12192000"/>
              <a:gd name="connsiteY90" fmla="*/ 1844718 h 2237474"/>
              <a:gd name="connsiteX91" fmla="*/ 5168852 w 12192000"/>
              <a:gd name="connsiteY91" fmla="*/ 1844846 h 2237474"/>
              <a:gd name="connsiteX92" fmla="*/ 5114927 w 12192000"/>
              <a:gd name="connsiteY92" fmla="*/ 1847827 h 2237474"/>
              <a:gd name="connsiteX93" fmla="*/ 5108970 w 12192000"/>
              <a:gd name="connsiteY93" fmla="*/ 1847935 h 2237474"/>
              <a:gd name="connsiteX94" fmla="*/ 5067961 w 12192000"/>
              <a:gd name="connsiteY94" fmla="*/ 1845917 h 2237474"/>
              <a:gd name="connsiteX95" fmla="*/ 5007075 w 12192000"/>
              <a:gd name="connsiteY95" fmla="*/ 1838626 h 2237474"/>
              <a:gd name="connsiteX96" fmla="*/ 4944087 w 12192000"/>
              <a:gd name="connsiteY96" fmla="*/ 1823332 h 2237474"/>
              <a:gd name="connsiteX97" fmla="*/ 4907662 w 12192000"/>
              <a:gd name="connsiteY97" fmla="*/ 1816900 h 2237474"/>
              <a:gd name="connsiteX98" fmla="*/ 4882386 w 12192000"/>
              <a:gd name="connsiteY98" fmla="*/ 1809844 h 2237474"/>
              <a:gd name="connsiteX99" fmla="*/ 4811440 w 12192000"/>
              <a:gd name="connsiteY99" fmla="*/ 1804655 h 2237474"/>
              <a:gd name="connsiteX100" fmla="*/ 4691075 w 12192000"/>
              <a:gd name="connsiteY100" fmla="*/ 1801389 h 2237474"/>
              <a:gd name="connsiteX101" fmla="*/ 4611738 w 12192000"/>
              <a:gd name="connsiteY101" fmla="*/ 1776964 h 2237474"/>
              <a:gd name="connsiteX102" fmla="*/ 4560070 w 12192000"/>
              <a:gd name="connsiteY102" fmla="*/ 1785640 h 2237474"/>
              <a:gd name="connsiteX103" fmla="*/ 4536503 w 12192000"/>
              <a:gd name="connsiteY103" fmla="*/ 1785334 h 2237474"/>
              <a:gd name="connsiteX104" fmla="*/ 4513724 w 12192000"/>
              <a:gd name="connsiteY104" fmla="*/ 1791996 h 2237474"/>
              <a:gd name="connsiteX105" fmla="*/ 4459810 w 12192000"/>
              <a:gd name="connsiteY105" fmla="*/ 1797886 h 2237474"/>
              <a:gd name="connsiteX106" fmla="*/ 4379064 w 12192000"/>
              <a:gd name="connsiteY106" fmla="*/ 1817177 h 2237474"/>
              <a:gd name="connsiteX107" fmla="*/ 4319209 w 12192000"/>
              <a:gd name="connsiteY107" fmla="*/ 1834833 h 2237474"/>
              <a:gd name="connsiteX108" fmla="*/ 4290981 w 12192000"/>
              <a:gd name="connsiteY108" fmla="*/ 1839677 h 2237474"/>
              <a:gd name="connsiteX109" fmla="*/ 4285792 w 12192000"/>
              <a:gd name="connsiteY109" fmla="*/ 1836231 h 2237474"/>
              <a:gd name="connsiteX110" fmla="*/ 4238372 w 12192000"/>
              <a:gd name="connsiteY110" fmla="*/ 1851480 h 2237474"/>
              <a:gd name="connsiteX111" fmla="*/ 4232517 w 12192000"/>
              <a:gd name="connsiteY111" fmla="*/ 1852567 h 2237474"/>
              <a:gd name="connsiteX112" fmla="*/ 4191732 w 12192000"/>
              <a:gd name="connsiteY112" fmla="*/ 1857328 h 2237474"/>
              <a:gd name="connsiteX113" fmla="*/ 4065532 w 12192000"/>
              <a:gd name="connsiteY113" fmla="*/ 1855477 h 2237474"/>
              <a:gd name="connsiteX114" fmla="*/ 4028460 w 12192000"/>
              <a:gd name="connsiteY114" fmla="*/ 1855137 h 2237474"/>
              <a:gd name="connsiteX115" fmla="*/ 4002267 w 12192000"/>
              <a:gd name="connsiteY115" fmla="*/ 1852352 h 2237474"/>
              <a:gd name="connsiteX116" fmla="*/ 3931396 w 12192000"/>
              <a:gd name="connsiteY116" fmla="*/ 1858915 h 2237474"/>
              <a:gd name="connsiteX117" fmla="*/ 3812162 w 12192000"/>
              <a:gd name="connsiteY117" fmla="*/ 1875501 h 2237474"/>
              <a:gd name="connsiteX118" fmla="*/ 3729530 w 12192000"/>
              <a:gd name="connsiteY118" fmla="*/ 1864513 h 2237474"/>
              <a:gd name="connsiteX119" fmla="*/ 3680177 w 12192000"/>
              <a:gd name="connsiteY119" fmla="*/ 1881552 h 2237474"/>
              <a:gd name="connsiteX120" fmla="*/ 3567259 w 12192000"/>
              <a:gd name="connsiteY120" fmla="*/ 1893482 h 2237474"/>
              <a:gd name="connsiteX121" fmla="*/ 3405770 w 12192000"/>
              <a:gd name="connsiteY121" fmla="*/ 1904591 h 2237474"/>
              <a:gd name="connsiteX122" fmla="*/ 3280097 w 12192000"/>
              <a:gd name="connsiteY122" fmla="*/ 1919610 h 2237474"/>
              <a:gd name="connsiteX123" fmla="*/ 3123424 w 12192000"/>
              <a:gd name="connsiteY123" fmla="*/ 1952930 h 2237474"/>
              <a:gd name="connsiteX124" fmla="*/ 3009910 w 12192000"/>
              <a:gd name="connsiteY124" fmla="*/ 1957866 h 2237474"/>
              <a:gd name="connsiteX125" fmla="*/ 2995934 w 12192000"/>
              <a:gd name="connsiteY125" fmla="*/ 1967085 h 2237474"/>
              <a:gd name="connsiteX126" fmla="*/ 2980071 w 12192000"/>
              <a:gd name="connsiteY126" fmla="*/ 1972988 h 2237474"/>
              <a:gd name="connsiteX127" fmla="*/ 2978094 w 12192000"/>
              <a:gd name="connsiteY127" fmla="*/ 1972369 h 2237474"/>
              <a:gd name="connsiteX128" fmla="*/ 2942858 w 12192000"/>
              <a:gd name="connsiteY128" fmla="*/ 1981367 h 2237474"/>
              <a:gd name="connsiteX129" fmla="*/ 2875436 w 12192000"/>
              <a:gd name="connsiteY129" fmla="*/ 1996977 h 2237474"/>
              <a:gd name="connsiteX130" fmla="*/ 2874892 w 12192000"/>
              <a:gd name="connsiteY130" fmla="*/ 1996085 h 2237474"/>
              <a:gd name="connsiteX131" fmla="*/ 2864145 w 12192000"/>
              <a:gd name="connsiteY131" fmla="*/ 1994061 h 2237474"/>
              <a:gd name="connsiteX132" fmla="*/ 2843662 w 12192000"/>
              <a:gd name="connsiteY132" fmla="*/ 1992498 h 2237474"/>
              <a:gd name="connsiteX133" fmla="*/ 2796128 w 12192000"/>
              <a:gd name="connsiteY133" fmla="*/ 1976403 h 2237474"/>
              <a:gd name="connsiteX134" fmla="*/ 2756784 w 12192000"/>
              <a:gd name="connsiteY134" fmla="*/ 1985116 h 2237474"/>
              <a:gd name="connsiteX135" fmla="*/ 2748833 w 12192000"/>
              <a:gd name="connsiteY135" fmla="*/ 1986323 h 2237474"/>
              <a:gd name="connsiteX136" fmla="*/ 2748661 w 12192000"/>
              <a:gd name="connsiteY136" fmla="*/ 1986122 h 2237474"/>
              <a:gd name="connsiteX137" fmla="*/ 2740251 w 12192000"/>
              <a:gd name="connsiteY137" fmla="*/ 1986946 h 2237474"/>
              <a:gd name="connsiteX138" fmla="*/ 2718916 w 12192000"/>
              <a:gd name="connsiteY138" fmla="*/ 1990867 h 2237474"/>
              <a:gd name="connsiteX139" fmla="*/ 2713522 w 12192000"/>
              <a:gd name="connsiteY139" fmla="*/ 1990173 h 2237474"/>
              <a:gd name="connsiteX140" fmla="*/ 2680597 w 12192000"/>
              <a:gd name="connsiteY140" fmla="*/ 1984996 h 2237474"/>
              <a:gd name="connsiteX141" fmla="*/ 2578178 w 12192000"/>
              <a:gd name="connsiteY141" fmla="*/ 1990531 h 2237474"/>
              <a:gd name="connsiteX142" fmla="*/ 2476147 w 12192000"/>
              <a:gd name="connsiteY142" fmla="*/ 1998305 h 2237474"/>
              <a:gd name="connsiteX143" fmla="*/ 2373568 w 12192000"/>
              <a:gd name="connsiteY143" fmla="*/ 2003219 h 2237474"/>
              <a:gd name="connsiteX144" fmla="*/ 2321399 w 12192000"/>
              <a:gd name="connsiteY144" fmla="*/ 1989467 h 2237474"/>
              <a:gd name="connsiteX145" fmla="*/ 2315525 w 12192000"/>
              <a:gd name="connsiteY145" fmla="*/ 1989708 h 2237474"/>
              <a:gd name="connsiteX146" fmla="*/ 2300792 w 12192000"/>
              <a:gd name="connsiteY146" fmla="*/ 1994290 h 2237474"/>
              <a:gd name="connsiteX147" fmla="*/ 2295469 w 12192000"/>
              <a:gd name="connsiteY147" fmla="*/ 1996659 h 2237474"/>
              <a:gd name="connsiteX148" fmla="*/ 2287219 w 12192000"/>
              <a:gd name="connsiteY148" fmla="*/ 1998750 h 2237474"/>
              <a:gd name="connsiteX149" fmla="*/ 2286948 w 12192000"/>
              <a:gd name="connsiteY149" fmla="*/ 1998596 h 2237474"/>
              <a:gd name="connsiteX150" fmla="*/ 2243069 w 12192000"/>
              <a:gd name="connsiteY150" fmla="*/ 2015111 h 2237474"/>
              <a:gd name="connsiteX151" fmla="*/ 2186609 w 12192000"/>
              <a:gd name="connsiteY151" fmla="*/ 2008263 h 2237474"/>
              <a:gd name="connsiteX152" fmla="*/ 2164831 w 12192000"/>
              <a:gd name="connsiteY152" fmla="*/ 2010143 h 2237474"/>
              <a:gd name="connsiteX153" fmla="*/ 2152836 w 12192000"/>
              <a:gd name="connsiteY153" fmla="*/ 2010048 h 2237474"/>
              <a:gd name="connsiteX154" fmla="*/ 2117102 w 12192000"/>
              <a:gd name="connsiteY154" fmla="*/ 2023004 h 2237474"/>
              <a:gd name="connsiteX155" fmla="*/ 2111935 w 12192000"/>
              <a:gd name="connsiteY155" fmla="*/ 2023163 h 2237474"/>
              <a:gd name="connsiteX156" fmla="*/ 2089991 w 12192000"/>
              <a:gd name="connsiteY156" fmla="*/ 2034193 h 2237474"/>
              <a:gd name="connsiteX157" fmla="*/ 2058061 w 12192000"/>
              <a:gd name="connsiteY157" fmla="*/ 2047942 h 2237474"/>
              <a:gd name="connsiteX158" fmla="*/ 2055737 w 12192000"/>
              <a:gd name="connsiteY158" fmla="*/ 2047704 h 2237474"/>
              <a:gd name="connsiteX159" fmla="*/ 2042244 w 12192000"/>
              <a:gd name="connsiteY159" fmla="*/ 2055560 h 2237474"/>
              <a:gd name="connsiteX160" fmla="*/ 1976224 w 12192000"/>
              <a:gd name="connsiteY160" fmla="*/ 2074257 h 2237474"/>
              <a:gd name="connsiteX161" fmla="*/ 1877728 w 12192000"/>
              <a:gd name="connsiteY161" fmla="*/ 2101004 h 2237474"/>
              <a:gd name="connsiteX162" fmla="*/ 1759056 w 12192000"/>
              <a:gd name="connsiteY162" fmla="*/ 2125608 h 2237474"/>
              <a:gd name="connsiteX163" fmla="*/ 1637948 w 12192000"/>
              <a:gd name="connsiteY163" fmla="*/ 2172597 h 2237474"/>
              <a:gd name="connsiteX164" fmla="*/ 1434549 w 12192000"/>
              <a:gd name="connsiteY164" fmla="*/ 2234522 h 2237474"/>
              <a:gd name="connsiteX165" fmla="*/ 1398481 w 12192000"/>
              <a:gd name="connsiteY165" fmla="*/ 2237074 h 2237474"/>
              <a:gd name="connsiteX166" fmla="*/ 1398407 w 12192000"/>
              <a:gd name="connsiteY166" fmla="*/ 2237095 h 2237474"/>
              <a:gd name="connsiteX167" fmla="*/ 1370962 w 12192000"/>
              <a:gd name="connsiteY167" fmla="*/ 2237474 h 2237474"/>
              <a:gd name="connsiteX168" fmla="*/ 1356367 w 12192000"/>
              <a:gd name="connsiteY168" fmla="*/ 2235089 h 2237474"/>
              <a:gd name="connsiteX169" fmla="*/ 1324828 w 12192000"/>
              <a:gd name="connsiteY169" fmla="*/ 2231968 h 2237474"/>
              <a:gd name="connsiteX170" fmla="*/ 1297744 w 12192000"/>
              <a:gd name="connsiteY170" fmla="*/ 2235849 h 2237474"/>
              <a:gd name="connsiteX171" fmla="*/ 1286236 w 12192000"/>
              <a:gd name="connsiteY171" fmla="*/ 2233135 h 2237474"/>
              <a:gd name="connsiteX172" fmla="*/ 1283504 w 12192000"/>
              <a:gd name="connsiteY172" fmla="*/ 2233797 h 2237474"/>
              <a:gd name="connsiteX173" fmla="*/ 1279765 w 12192000"/>
              <a:gd name="connsiteY173" fmla="*/ 2229639 h 2237474"/>
              <a:gd name="connsiteX174" fmla="*/ 1195347 w 12192000"/>
              <a:gd name="connsiteY174" fmla="*/ 2212354 h 2237474"/>
              <a:gd name="connsiteX175" fmla="*/ 970251 w 12192000"/>
              <a:gd name="connsiteY175" fmla="*/ 2221029 h 2237474"/>
              <a:gd name="connsiteX176" fmla="*/ 812914 w 12192000"/>
              <a:gd name="connsiteY176" fmla="*/ 2202752 h 2237474"/>
              <a:gd name="connsiteX177" fmla="*/ 800195 w 12192000"/>
              <a:gd name="connsiteY177" fmla="*/ 2209407 h 2237474"/>
              <a:gd name="connsiteX178" fmla="*/ 784978 w 12192000"/>
              <a:gd name="connsiteY178" fmla="*/ 2212360 h 2237474"/>
              <a:gd name="connsiteX179" fmla="*/ 681987 w 12192000"/>
              <a:gd name="connsiteY179" fmla="*/ 2216757 h 2237474"/>
              <a:gd name="connsiteX180" fmla="*/ 669923 w 12192000"/>
              <a:gd name="connsiteY180" fmla="*/ 2211682 h 2237474"/>
              <a:gd name="connsiteX181" fmla="*/ 648680 w 12192000"/>
              <a:gd name="connsiteY181" fmla="*/ 2206229 h 2237474"/>
              <a:gd name="connsiteX182" fmla="*/ 597225 w 12192000"/>
              <a:gd name="connsiteY182" fmla="*/ 2180999 h 2237474"/>
              <a:gd name="connsiteX183" fmla="*/ 558449 w 12192000"/>
              <a:gd name="connsiteY183" fmla="*/ 2182346 h 2237474"/>
              <a:gd name="connsiteX184" fmla="*/ 550517 w 12192000"/>
              <a:gd name="connsiteY184" fmla="*/ 2182060 h 2237474"/>
              <a:gd name="connsiteX185" fmla="*/ 550309 w 12192000"/>
              <a:gd name="connsiteY185" fmla="*/ 2181825 h 2237474"/>
              <a:gd name="connsiteX186" fmla="*/ 541836 w 12192000"/>
              <a:gd name="connsiteY186" fmla="*/ 2181063 h 2237474"/>
              <a:gd name="connsiteX187" fmla="*/ 536057 w 12192000"/>
              <a:gd name="connsiteY187" fmla="*/ 2181537 h 2237474"/>
              <a:gd name="connsiteX188" fmla="*/ 520671 w 12192000"/>
              <a:gd name="connsiteY188" fmla="*/ 2180980 h 2237474"/>
              <a:gd name="connsiteX189" fmla="*/ 515024 w 12192000"/>
              <a:gd name="connsiteY189" fmla="*/ 2179258 h 2237474"/>
              <a:gd name="connsiteX190" fmla="*/ 512278 w 12192000"/>
              <a:gd name="connsiteY190" fmla="*/ 2176369 h 2237474"/>
              <a:gd name="connsiteX191" fmla="*/ 480419 w 12192000"/>
              <a:gd name="connsiteY191" fmla="*/ 2167807 h 2237474"/>
              <a:gd name="connsiteX192" fmla="*/ 413835 w 12192000"/>
              <a:gd name="connsiteY192" fmla="*/ 2156783 h 2237474"/>
              <a:gd name="connsiteX193" fmla="*/ 376513 w 12192000"/>
              <a:gd name="connsiteY193" fmla="*/ 2154014 h 2237474"/>
              <a:gd name="connsiteX194" fmla="*/ 273386 w 12192000"/>
              <a:gd name="connsiteY194" fmla="*/ 2142551 h 2237474"/>
              <a:gd name="connsiteX195" fmla="*/ 169207 w 12192000"/>
              <a:gd name="connsiteY195" fmla="*/ 2128100 h 2237474"/>
              <a:gd name="connsiteX196" fmla="*/ 93149 w 12192000"/>
              <a:gd name="connsiteY196" fmla="*/ 2105324 h 2237474"/>
              <a:gd name="connsiteX197" fmla="*/ 88109 w 12192000"/>
              <a:gd name="connsiteY197" fmla="*/ 2106704 h 2237474"/>
              <a:gd name="connsiteX198" fmla="*/ 80022 w 12192000"/>
              <a:gd name="connsiteY198" fmla="*/ 2107254 h 2237474"/>
              <a:gd name="connsiteX199" fmla="*/ 79717 w 12192000"/>
              <a:gd name="connsiteY199" fmla="*/ 2107046 h 2237474"/>
              <a:gd name="connsiteX200" fmla="*/ 72352 w 12192000"/>
              <a:gd name="connsiteY200" fmla="*/ 2107991 h 2237474"/>
              <a:gd name="connsiteX201" fmla="*/ 37645 w 12192000"/>
              <a:gd name="connsiteY201" fmla="*/ 2115401 h 2237474"/>
              <a:gd name="connsiteX202" fmla="*/ 4572 w 12192000"/>
              <a:gd name="connsiteY202" fmla="*/ 2111091 h 2237474"/>
              <a:gd name="connsiteX203" fmla="*/ 0 w 12192000"/>
              <a:gd name="connsiteY203" fmla="*/ 2110468 h 2237474"/>
              <a:gd name="connsiteX204" fmla="*/ 0 w 12192000"/>
              <a:gd name="connsiteY20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99084 w 12192000"/>
              <a:gd name="connsiteY67" fmla="*/ 1634317 h 2237474"/>
              <a:gd name="connsiteX68" fmla="*/ 6900177 w 12192000"/>
              <a:gd name="connsiteY68" fmla="*/ 1636016 h 2237474"/>
              <a:gd name="connsiteX69" fmla="*/ 6795372 w 12192000"/>
              <a:gd name="connsiteY69" fmla="*/ 1644845 h 2237474"/>
              <a:gd name="connsiteX70" fmla="*/ 6692251 w 12192000"/>
              <a:gd name="connsiteY70" fmla="*/ 1656357 h 2237474"/>
              <a:gd name="connsiteX71" fmla="*/ 6655235 w 12192000"/>
              <a:gd name="connsiteY71" fmla="*/ 1661869 h 2237474"/>
              <a:gd name="connsiteX72" fmla="*/ 6554894 w 12192000"/>
              <a:gd name="connsiteY72" fmla="*/ 1664428 h 2237474"/>
              <a:gd name="connsiteX73" fmla="*/ 6516595 w 12192000"/>
              <a:gd name="connsiteY73" fmla="*/ 1667475 h 2237474"/>
              <a:gd name="connsiteX74" fmla="*/ 6508541 w 12192000"/>
              <a:gd name="connsiteY74" fmla="*/ 1668757 h 2237474"/>
              <a:gd name="connsiteX75" fmla="*/ 6471012 w 12192000"/>
              <a:gd name="connsiteY75" fmla="*/ 1678604 h 2237474"/>
              <a:gd name="connsiteX76" fmla="*/ 6364035 w 12192000"/>
              <a:gd name="connsiteY76" fmla="*/ 1667683 h 2237474"/>
              <a:gd name="connsiteX77" fmla="*/ 6280959 w 12192000"/>
              <a:gd name="connsiteY77" fmla="*/ 1689329 h 2237474"/>
              <a:gd name="connsiteX78" fmla="*/ 6243319 w 12192000"/>
              <a:gd name="connsiteY78" fmla="*/ 1695560 h 2237474"/>
              <a:gd name="connsiteX79" fmla="*/ 6098321 w 12192000"/>
              <a:gd name="connsiteY79" fmla="*/ 1721646 h 2237474"/>
              <a:gd name="connsiteX80" fmla="*/ 5880652 w 12192000"/>
              <a:gd name="connsiteY80" fmla="*/ 1779643 h 2237474"/>
              <a:gd name="connsiteX81" fmla="*/ 5785959 w 12192000"/>
              <a:gd name="connsiteY81" fmla="*/ 1775307 h 2237474"/>
              <a:gd name="connsiteX82" fmla="*/ 5643534 w 12192000"/>
              <a:gd name="connsiteY82" fmla="*/ 1802919 h 2237474"/>
              <a:gd name="connsiteX83" fmla="*/ 5518799 w 12192000"/>
              <a:gd name="connsiteY83" fmla="*/ 1818312 h 2237474"/>
              <a:gd name="connsiteX84" fmla="*/ 5505014 w 12192000"/>
              <a:gd name="connsiteY84" fmla="*/ 1819259 h 2237474"/>
              <a:gd name="connsiteX85" fmla="*/ 5453307 w 12192000"/>
              <a:gd name="connsiteY85" fmla="*/ 1815450 h 2237474"/>
              <a:gd name="connsiteX86" fmla="*/ 5364192 w 12192000"/>
              <a:gd name="connsiteY86" fmla="*/ 1826074 h 2237474"/>
              <a:gd name="connsiteX87" fmla="*/ 5350380 w 12192000"/>
              <a:gd name="connsiteY87" fmla="*/ 1830891 h 2237474"/>
              <a:gd name="connsiteX88" fmla="*/ 5259633 w 12192000"/>
              <a:gd name="connsiteY88" fmla="*/ 1837160 h 2237474"/>
              <a:gd name="connsiteX89" fmla="*/ 5197513 w 12192000"/>
              <a:gd name="connsiteY89" fmla="*/ 1844718 h 2237474"/>
              <a:gd name="connsiteX90" fmla="*/ 5168852 w 12192000"/>
              <a:gd name="connsiteY90" fmla="*/ 1844846 h 2237474"/>
              <a:gd name="connsiteX91" fmla="*/ 5114927 w 12192000"/>
              <a:gd name="connsiteY91" fmla="*/ 1847827 h 2237474"/>
              <a:gd name="connsiteX92" fmla="*/ 5108970 w 12192000"/>
              <a:gd name="connsiteY92" fmla="*/ 1847935 h 2237474"/>
              <a:gd name="connsiteX93" fmla="*/ 5067961 w 12192000"/>
              <a:gd name="connsiteY93" fmla="*/ 1845917 h 2237474"/>
              <a:gd name="connsiteX94" fmla="*/ 5007075 w 12192000"/>
              <a:gd name="connsiteY94" fmla="*/ 1838626 h 2237474"/>
              <a:gd name="connsiteX95" fmla="*/ 4944087 w 12192000"/>
              <a:gd name="connsiteY95" fmla="*/ 1823332 h 2237474"/>
              <a:gd name="connsiteX96" fmla="*/ 4907662 w 12192000"/>
              <a:gd name="connsiteY96" fmla="*/ 1816900 h 2237474"/>
              <a:gd name="connsiteX97" fmla="*/ 4882386 w 12192000"/>
              <a:gd name="connsiteY97" fmla="*/ 1809844 h 2237474"/>
              <a:gd name="connsiteX98" fmla="*/ 4811440 w 12192000"/>
              <a:gd name="connsiteY98" fmla="*/ 1804655 h 2237474"/>
              <a:gd name="connsiteX99" fmla="*/ 4691075 w 12192000"/>
              <a:gd name="connsiteY99" fmla="*/ 1801389 h 2237474"/>
              <a:gd name="connsiteX100" fmla="*/ 4611738 w 12192000"/>
              <a:gd name="connsiteY100" fmla="*/ 1776964 h 2237474"/>
              <a:gd name="connsiteX101" fmla="*/ 4560070 w 12192000"/>
              <a:gd name="connsiteY101" fmla="*/ 1785640 h 2237474"/>
              <a:gd name="connsiteX102" fmla="*/ 4536503 w 12192000"/>
              <a:gd name="connsiteY102" fmla="*/ 1785334 h 2237474"/>
              <a:gd name="connsiteX103" fmla="*/ 4513724 w 12192000"/>
              <a:gd name="connsiteY103" fmla="*/ 1791996 h 2237474"/>
              <a:gd name="connsiteX104" fmla="*/ 4459810 w 12192000"/>
              <a:gd name="connsiteY104" fmla="*/ 1797886 h 2237474"/>
              <a:gd name="connsiteX105" fmla="*/ 4379064 w 12192000"/>
              <a:gd name="connsiteY105" fmla="*/ 1817177 h 2237474"/>
              <a:gd name="connsiteX106" fmla="*/ 4319209 w 12192000"/>
              <a:gd name="connsiteY106" fmla="*/ 1834833 h 2237474"/>
              <a:gd name="connsiteX107" fmla="*/ 4290981 w 12192000"/>
              <a:gd name="connsiteY107" fmla="*/ 1839677 h 2237474"/>
              <a:gd name="connsiteX108" fmla="*/ 4285792 w 12192000"/>
              <a:gd name="connsiteY108" fmla="*/ 1836231 h 2237474"/>
              <a:gd name="connsiteX109" fmla="*/ 4238372 w 12192000"/>
              <a:gd name="connsiteY109" fmla="*/ 1851480 h 2237474"/>
              <a:gd name="connsiteX110" fmla="*/ 4232517 w 12192000"/>
              <a:gd name="connsiteY110" fmla="*/ 1852567 h 2237474"/>
              <a:gd name="connsiteX111" fmla="*/ 4191732 w 12192000"/>
              <a:gd name="connsiteY111" fmla="*/ 1857328 h 2237474"/>
              <a:gd name="connsiteX112" fmla="*/ 4065532 w 12192000"/>
              <a:gd name="connsiteY112" fmla="*/ 1855477 h 2237474"/>
              <a:gd name="connsiteX113" fmla="*/ 4028460 w 12192000"/>
              <a:gd name="connsiteY113" fmla="*/ 1855137 h 2237474"/>
              <a:gd name="connsiteX114" fmla="*/ 4002267 w 12192000"/>
              <a:gd name="connsiteY114" fmla="*/ 1852352 h 2237474"/>
              <a:gd name="connsiteX115" fmla="*/ 3931396 w 12192000"/>
              <a:gd name="connsiteY115" fmla="*/ 1858915 h 2237474"/>
              <a:gd name="connsiteX116" fmla="*/ 3812162 w 12192000"/>
              <a:gd name="connsiteY116" fmla="*/ 1875501 h 2237474"/>
              <a:gd name="connsiteX117" fmla="*/ 3729530 w 12192000"/>
              <a:gd name="connsiteY117" fmla="*/ 1864513 h 2237474"/>
              <a:gd name="connsiteX118" fmla="*/ 3680177 w 12192000"/>
              <a:gd name="connsiteY118" fmla="*/ 1881552 h 2237474"/>
              <a:gd name="connsiteX119" fmla="*/ 3567259 w 12192000"/>
              <a:gd name="connsiteY119" fmla="*/ 1893482 h 2237474"/>
              <a:gd name="connsiteX120" fmla="*/ 3405770 w 12192000"/>
              <a:gd name="connsiteY120" fmla="*/ 1904591 h 2237474"/>
              <a:gd name="connsiteX121" fmla="*/ 3280097 w 12192000"/>
              <a:gd name="connsiteY121" fmla="*/ 1919610 h 2237474"/>
              <a:gd name="connsiteX122" fmla="*/ 3123424 w 12192000"/>
              <a:gd name="connsiteY122" fmla="*/ 1952930 h 2237474"/>
              <a:gd name="connsiteX123" fmla="*/ 3009910 w 12192000"/>
              <a:gd name="connsiteY123" fmla="*/ 1957866 h 2237474"/>
              <a:gd name="connsiteX124" fmla="*/ 2995934 w 12192000"/>
              <a:gd name="connsiteY124" fmla="*/ 1967085 h 2237474"/>
              <a:gd name="connsiteX125" fmla="*/ 2980071 w 12192000"/>
              <a:gd name="connsiteY125" fmla="*/ 1972988 h 2237474"/>
              <a:gd name="connsiteX126" fmla="*/ 2978094 w 12192000"/>
              <a:gd name="connsiteY126" fmla="*/ 1972369 h 2237474"/>
              <a:gd name="connsiteX127" fmla="*/ 2942858 w 12192000"/>
              <a:gd name="connsiteY127" fmla="*/ 1981367 h 2237474"/>
              <a:gd name="connsiteX128" fmla="*/ 2875436 w 12192000"/>
              <a:gd name="connsiteY128" fmla="*/ 1996977 h 2237474"/>
              <a:gd name="connsiteX129" fmla="*/ 2874892 w 12192000"/>
              <a:gd name="connsiteY129" fmla="*/ 1996085 h 2237474"/>
              <a:gd name="connsiteX130" fmla="*/ 2864145 w 12192000"/>
              <a:gd name="connsiteY130" fmla="*/ 1994061 h 2237474"/>
              <a:gd name="connsiteX131" fmla="*/ 2843662 w 12192000"/>
              <a:gd name="connsiteY131" fmla="*/ 1992498 h 2237474"/>
              <a:gd name="connsiteX132" fmla="*/ 2796128 w 12192000"/>
              <a:gd name="connsiteY132" fmla="*/ 1976403 h 2237474"/>
              <a:gd name="connsiteX133" fmla="*/ 2756784 w 12192000"/>
              <a:gd name="connsiteY133" fmla="*/ 1985116 h 2237474"/>
              <a:gd name="connsiteX134" fmla="*/ 2748833 w 12192000"/>
              <a:gd name="connsiteY134" fmla="*/ 1986323 h 2237474"/>
              <a:gd name="connsiteX135" fmla="*/ 2748661 w 12192000"/>
              <a:gd name="connsiteY135" fmla="*/ 1986122 h 2237474"/>
              <a:gd name="connsiteX136" fmla="*/ 2740251 w 12192000"/>
              <a:gd name="connsiteY136" fmla="*/ 1986946 h 2237474"/>
              <a:gd name="connsiteX137" fmla="*/ 2718916 w 12192000"/>
              <a:gd name="connsiteY137" fmla="*/ 1990867 h 2237474"/>
              <a:gd name="connsiteX138" fmla="*/ 2713522 w 12192000"/>
              <a:gd name="connsiteY138" fmla="*/ 1990173 h 2237474"/>
              <a:gd name="connsiteX139" fmla="*/ 2680597 w 12192000"/>
              <a:gd name="connsiteY139" fmla="*/ 1984996 h 2237474"/>
              <a:gd name="connsiteX140" fmla="*/ 2578178 w 12192000"/>
              <a:gd name="connsiteY140" fmla="*/ 1990531 h 2237474"/>
              <a:gd name="connsiteX141" fmla="*/ 2476147 w 12192000"/>
              <a:gd name="connsiteY141" fmla="*/ 1998305 h 2237474"/>
              <a:gd name="connsiteX142" fmla="*/ 2373568 w 12192000"/>
              <a:gd name="connsiteY142" fmla="*/ 2003219 h 2237474"/>
              <a:gd name="connsiteX143" fmla="*/ 2321399 w 12192000"/>
              <a:gd name="connsiteY143" fmla="*/ 1989467 h 2237474"/>
              <a:gd name="connsiteX144" fmla="*/ 2315525 w 12192000"/>
              <a:gd name="connsiteY144" fmla="*/ 1989708 h 2237474"/>
              <a:gd name="connsiteX145" fmla="*/ 2300792 w 12192000"/>
              <a:gd name="connsiteY145" fmla="*/ 1994290 h 2237474"/>
              <a:gd name="connsiteX146" fmla="*/ 2295469 w 12192000"/>
              <a:gd name="connsiteY146" fmla="*/ 1996659 h 2237474"/>
              <a:gd name="connsiteX147" fmla="*/ 2287219 w 12192000"/>
              <a:gd name="connsiteY147" fmla="*/ 1998750 h 2237474"/>
              <a:gd name="connsiteX148" fmla="*/ 2286948 w 12192000"/>
              <a:gd name="connsiteY148" fmla="*/ 1998596 h 2237474"/>
              <a:gd name="connsiteX149" fmla="*/ 2243069 w 12192000"/>
              <a:gd name="connsiteY149" fmla="*/ 2015111 h 2237474"/>
              <a:gd name="connsiteX150" fmla="*/ 2186609 w 12192000"/>
              <a:gd name="connsiteY150" fmla="*/ 2008263 h 2237474"/>
              <a:gd name="connsiteX151" fmla="*/ 2164831 w 12192000"/>
              <a:gd name="connsiteY151" fmla="*/ 2010143 h 2237474"/>
              <a:gd name="connsiteX152" fmla="*/ 2152836 w 12192000"/>
              <a:gd name="connsiteY152" fmla="*/ 2010048 h 2237474"/>
              <a:gd name="connsiteX153" fmla="*/ 2117102 w 12192000"/>
              <a:gd name="connsiteY153" fmla="*/ 2023004 h 2237474"/>
              <a:gd name="connsiteX154" fmla="*/ 2111935 w 12192000"/>
              <a:gd name="connsiteY154" fmla="*/ 2023163 h 2237474"/>
              <a:gd name="connsiteX155" fmla="*/ 2089991 w 12192000"/>
              <a:gd name="connsiteY155" fmla="*/ 2034193 h 2237474"/>
              <a:gd name="connsiteX156" fmla="*/ 2058061 w 12192000"/>
              <a:gd name="connsiteY156" fmla="*/ 2047942 h 2237474"/>
              <a:gd name="connsiteX157" fmla="*/ 2055737 w 12192000"/>
              <a:gd name="connsiteY157" fmla="*/ 2047704 h 2237474"/>
              <a:gd name="connsiteX158" fmla="*/ 2042244 w 12192000"/>
              <a:gd name="connsiteY158" fmla="*/ 2055560 h 2237474"/>
              <a:gd name="connsiteX159" fmla="*/ 1976224 w 12192000"/>
              <a:gd name="connsiteY159" fmla="*/ 2074257 h 2237474"/>
              <a:gd name="connsiteX160" fmla="*/ 1877728 w 12192000"/>
              <a:gd name="connsiteY160" fmla="*/ 2101004 h 2237474"/>
              <a:gd name="connsiteX161" fmla="*/ 1759056 w 12192000"/>
              <a:gd name="connsiteY161" fmla="*/ 2125608 h 2237474"/>
              <a:gd name="connsiteX162" fmla="*/ 1637948 w 12192000"/>
              <a:gd name="connsiteY162" fmla="*/ 2172597 h 2237474"/>
              <a:gd name="connsiteX163" fmla="*/ 1434549 w 12192000"/>
              <a:gd name="connsiteY163" fmla="*/ 2234522 h 2237474"/>
              <a:gd name="connsiteX164" fmla="*/ 1398481 w 12192000"/>
              <a:gd name="connsiteY164" fmla="*/ 2237074 h 2237474"/>
              <a:gd name="connsiteX165" fmla="*/ 1398407 w 12192000"/>
              <a:gd name="connsiteY165" fmla="*/ 2237095 h 2237474"/>
              <a:gd name="connsiteX166" fmla="*/ 1370962 w 12192000"/>
              <a:gd name="connsiteY166" fmla="*/ 2237474 h 2237474"/>
              <a:gd name="connsiteX167" fmla="*/ 1356367 w 12192000"/>
              <a:gd name="connsiteY167" fmla="*/ 2235089 h 2237474"/>
              <a:gd name="connsiteX168" fmla="*/ 1324828 w 12192000"/>
              <a:gd name="connsiteY168" fmla="*/ 2231968 h 2237474"/>
              <a:gd name="connsiteX169" fmla="*/ 1297744 w 12192000"/>
              <a:gd name="connsiteY169" fmla="*/ 2235849 h 2237474"/>
              <a:gd name="connsiteX170" fmla="*/ 1286236 w 12192000"/>
              <a:gd name="connsiteY170" fmla="*/ 2233135 h 2237474"/>
              <a:gd name="connsiteX171" fmla="*/ 1283504 w 12192000"/>
              <a:gd name="connsiteY171" fmla="*/ 2233797 h 2237474"/>
              <a:gd name="connsiteX172" fmla="*/ 1279765 w 12192000"/>
              <a:gd name="connsiteY172" fmla="*/ 2229639 h 2237474"/>
              <a:gd name="connsiteX173" fmla="*/ 1195347 w 12192000"/>
              <a:gd name="connsiteY173" fmla="*/ 2212354 h 2237474"/>
              <a:gd name="connsiteX174" fmla="*/ 970251 w 12192000"/>
              <a:gd name="connsiteY174" fmla="*/ 2221029 h 2237474"/>
              <a:gd name="connsiteX175" fmla="*/ 812914 w 12192000"/>
              <a:gd name="connsiteY175" fmla="*/ 2202752 h 2237474"/>
              <a:gd name="connsiteX176" fmla="*/ 800195 w 12192000"/>
              <a:gd name="connsiteY176" fmla="*/ 2209407 h 2237474"/>
              <a:gd name="connsiteX177" fmla="*/ 784978 w 12192000"/>
              <a:gd name="connsiteY177" fmla="*/ 2212360 h 2237474"/>
              <a:gd name="connsiteX178" fmla="*/ 681987 w 12192000"/>
              <a:gd name="connsiteY178" fmla="*/ 2216757 h 2237474"/>
              <a:gd name="connsiteX179" fmla="*/ 669923 w 12192000"/>
              <a:gd name="connsiteY179" fmla="*/ 2211682 h 2237474"/>
              <a:gd name="connsiteX180" fmla="*/ 648680 w 12192000"/>
              <a:gd name="connsiteY180" fmla="*/ 2206229 h 2237474"/>
              <a:gd name="connsiteX181" fmla="*/ 597225 w 12192000"/>
              <a:gd name="connsiteY181" fmla="*/ 2180999 h 2237474"/>
              <a:gd name="connsiteX182" fmla="*/ 558449 w 12192000"/>
              <a:gd name="connsiteY182" fmla="*/ 2182346 h 2237474"/>
              <a:gd name="connsiteX183" fmla="*/ 550517 w 12192000"/>
              <a:gd name="connsiteY183" fmla="*/ 2182060 h 2237474"/>
              <a:gd name="connsiteX184" fmla="*/ 550309 w 12192000"/>
              <a:gd name="connsiteY184" fmla="*/ 2181825 h 2237474"/>
              <a:gd name="connsiteX185" fmla="*/ 541836 w 12192000"/>
              <a:gd name="connsiteY185" fmla="*/ 2181063 h 2237474"/>
              <a:gd name="connsiteX186" fmla="*/ 536057 w 12192000"/>
              <a:gd name="connsiteY186" fmla="*/ 2181537 h 2237474"/>
              <a:gd name="connsiteX187" fmla="*/ 520671 w 12192000"/>
              <a:gd name="connsiteY187" fmla="*/ 2180980 h 2237474"/>
              <a:gd name="connsiteX188" fmla="*/ 515024 w 12192000"/>
              <a:gd name="connsiteY188" fmla="*/ 2179258 h 2237474"/>
              <a:gd name="connsiteX189" fmla="*/ 512278 w 12192000"/>
              <a:gd name="connsiteY189" fmla="*/ 2176369 h 2237474"/>
              <a:gd name="connsiteX190" fmla="*/ 480419 w 12192000"/>
              <a:gd name="connsiteY190" fmla="*/ 2167807 h 2237474"/>
              <a:gd name="connsiteX191" fmla="*/ 413835 w 12192000"/>
              <a:gd name="connsiteY191" fmla="*/ 2156783 h 2237474"/>
              <a:gd name="connsiteX192" fmla="*/ 376513 w 12192000"/>
              <a:gd name="connsiteY192" fmla="*/ 2154014 h 2237474"/>
              <a:gd name="connsiteX193" fmla="*/ 273386 w 12192000"/>
              <a:gd name="connsiteY193" fmla="*/ 2142551 h 2237474"/>
              <a:gd name="connsiteX194" fmla="*/ 169207 w 12192000"/>
              <a:gd name="connsiteY194" fmla="*/ 2128100 h 2237474"/>
              <a:gd name="connsiteX195" fmla="*/ 93149 w 12192000"/>
              <a:gd name="connsiteY195" fmla="*/ 2105324 h 2237474"/>
              <a:gd name="connsiteX196" fmla="*/ 88109 w 12192000"/>
              <a:gd name="connsiteY196" fmla="*/ 2106704 h 2237474"/>
              <a:gd name="connsiteX197" fmla="*/ 80022 w 12192000"/>
              <a:gd name="connsiteY197" fmla="*/ 2107254 h 2237474"/>
              <a:gd name="connsiteX198" fmla="*/ 79717 w 12192000"/>
              <a:gd name="connsiteY198" fmla="*/ 2107046 h 2237474"/>
              <a:gd name="connsiteX199" fmla="*/ 72352 w 12192000"/>
              <a:gd name="connsiteY199" fmla="*/ 2107991 h 2237474"/>
              <a:gd name="connsiteX200" fmla="*/ 37645 w 12192000"/>
              <a:gd name="connsiteY200" fmla="*/ 2115401 h 2237474"/>
              <a:gd name="connsiteX201" fmla="*/ 4572 w 12192000"/>
              <a:gd name="connsiteY201" fmla="*/ 2111091 h 2237474"/>
              <a:gd name="connsiteX202" fmla="*/ 0 w 12192000"/>
              <a:gd name="connsiteY202" fmla="*/ 2110468 h 2237474"/>
              <a:gd name="connsiteX203" fmla="*/ 0 w 12192000"/>
              <a:gd name="connsiteY20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350380 w 12192000"/>
              <a:gd name="connsiteY86" fmla="*/ 1830891 h 2237474"/>
              <a:gd name="connsiteX87" fmla="*/ 5259633 w 12192000"/>
              <a:gd name="connsiteY87" fmla="*/ 1837160 h 2237474"/>
              <a:gd name="connsiteX88" fmla="*/ 5197513 w 12192000"/>
              <a:gd name="connsiteY88" fmla="*/ 1844718 h 2237474"/>
              <a:gd name="connsiteX89" fmla="*/ 5168852 w 12192000"/>
              <a:gd name="connsiteY89" fmla="*/ 1844846 h 2237474"/>
              <a:gd name="connsiteX90" fmla="*/ 5114927 w 12192000"/>
              <a:gd name="connsiteY90" fmla="*/ 1847827 h 2237474"/>
              <a:gd name="connsiteX91" fmla="*/ 5108970 w 12192000"/>
              <a:gd name="connsiteY91" fmla="*/ 1847935 h 2237474"/>
              <a:gd name="connsiteX92" fmla="*/ 5067961 w 12192000"/>
              <a:gd name="connsiteY92" fmla="*/ 1845917 h 2237474"/>
              <a:gd name="connsiteX93" fmla="*/ 5007075 w 12192000"/>
              <a:gd name="connsiteY93" fmla="*/ 1838626 h 2237474"/>
              <a:gd name="connsiteX94" fmla="*/ 4944087 w 12192000"/>
              <a:gd name="connsiteY94" fmla="*/ 1823332 h 2237474"/>
              <a:gd name="connsiteX95" fmla="*/ 4907662 w 12192000"/>
              <a:gd name="connsiteY95" fmla="*/ 1816900 h 2237474"/>
              <a:gd name="connsiteX96" fmla="*/ 4882386 w 12192000"/>
              <a:gd name="connsiteY96" fmla="*/ 1809844 h 2237474"/>
              <a:gd name="connsiteX97" fmla="*/ 4811440 w 12192000"/>
              <a:gd name="connsiteY97" fmla="*/ 1804655 h 2237474"/>
              <a:gd name="connsiteX98" fmla="*/ 4691075 w 12192000"/>
              <a:gd name="connsiteY98" fmla="*/ 1801389 h 2237474"/>
              <a:gd name="connsiteX99" fmla="*/ 4611738 w 12192000"/>
              <a:gd name="connsiteY99" fmla="*/ 1776964 h 2237474"/>
              <a:gd name="connsiteX100" fmla="*/ 4560070 w 12192000"/>
              <a:gd name="connsiteY100" fmla="*/ 1785640 h 2237474"/>
              <a:gd name="connsiteX101" fmla="*/ 4536503 w 12192000"/>
              <a:gd name="connsiteY101" fmla="*/ 1785334 h 2237474"/>
              <a:gd name="connsiteX102" fmla="*/ 4513724 w 12192000"/>
              <a:gd name="connsiteY102" fmla="*/ 1791996 h 2237474"/>
              <a:gd name="connsiteX103" fmla="*/ 4459810 w 12192000"/>
              <a:gd name="connsiteY103" fmla="*/ 1797886 h 2237474"/>
              <a:gd name="connsiteX104" fmla="*/ 4379064 w 12192000"/>
              <a:gd name="connsiteY104" fmla="*/ 1817177 h 2237474"/>
              <a:gd name="connsiteX105" fmla="*/ 4319209 w 12192000"/>
              <a:gd name="connsiteY105" fmla="*/ 1834833 h 2237474"/>
              <a:gd name="connsiteX106" fmla="*/ 4290981 w 12192000"/>
              <a:gd name="connsiteY106" fmla="*/ 1839677 h 2237474"/>
              <a:gd name="connsiteX107" fmla="*/ 4285792 w 12192000"/>
              <a:gd name="connsiteY107" fmla="*/ 1836231 h 2237474"/>
              <a:gd name="connsiteX108" fmla="*/ 4238372 w 12192000"/>
              <a:gd name="connsiteY108" fmla="*/ 1851480 h 2237474"/>
              <a:gd name="connsiteX109" fmla="*/ 4232517 w 12192000"/>
              <a:gd name="connsiteY109" fmla="*/ 1852567 h 2237474"/>
              <a:gd name="connsiteX110" fmla="*/ 4191732 w 12192000"/>
              <a:gd name="connsiteY110" fmla="*/ 1857328 h 2237474"/>
              <a:gd name="connsiteX111" fmla="*/ 4065532 w 12192000"/>
              <a:gd name="connsiteY111" fmla="*/ 1855477 h 2237474"/>
              <a:gd name="connsiteX112" fmla="*/ 4028460 w 12192000"/>
              <a:gd name="connsiteY112" fmla="*/ 1855137 h 2237474"/>
              <a:gd name="connsiteX113" fmla="*/ 4002267 w 12192000"/>
              <a:gd name="connsiteY113" fmla="*/ 1852352 h 2237474"/>
              <a:gd name="connsiteX114" fmla="*/ 3931396 w 12192000"/>
              <a:gd name="connsiteY114" fmla="*/ 1858915 h 2237474"/>
              <a:gd name="connsiteX115" fmla="*/ 3812162 w 12192000"/>
              <a:gd name="connsiteY115" fmla="*/ 1875501 h 2237474"/>
              <a:gd name="connsiteX116" fmla="*/ 3729530 w 12192000"/>
              <a:gd name="connsiteY116" fmla="*/ 1864513 h 2237474"/>
              <a:gd name="connsiteX117" fmla="*/ 3680177 w 12192000"/>
              <a:gd name="connsiteY117" fmla="*/ 1881552 h 2237474"/>
              <a:gd name="connsiteX118" fmla="*/ 3567259 w 12192000"/>
              <a:gd name="connsiteY118" fmla="*/ 1893482 h 2237474"/>
              <a:gd name="connsiteX119" fmla="*/ 3405770 w 12192000"/>
              <a:gd name="connsiteY119" fmla="*/ 1904591 h 2237474"/>
              <a:gd name="connsiteX120" fmla="*/ 3280097 w 12192000"/>
              <a:gd name="connsiteY120" fmla="*/ 1919610 h 2237474"/>
              <a:gd name="connsiteX121" fmla="*/ 3123424 w 12192000"/>
              <a:gd name="connsiteY121" fmla="*/ 1952930 h 2237474"/>
              <a:gd name="connsiteX122" fmla="*/ 3009910 w 12192000"/>
              <a:gd name="connsiteY122" fmla="*/ 1957866 h 2237474"/>
              <a:gd name="connsiteX123" fmla="*/ 2995934 w 12192000"/>
              <a:gd name="connsiteY123" fmla="*/ 1967085 h 2237474"/>
              <a:gd name="connsiteX124" fmla="*/ 2980071 w 12192000"/>
              <a:gd name="connsiteY124" fmla="*/ 1972988 h 2237474"/>
              <a:gd name="connsiteX125" fmla="*/ 2978094 w 12192000"/>
              <a:gd name="connsiteY125" fmla="*/ 1972369 h 2237474"/>
              <a:gd name="connsiteX126" fmla="*/ 2942858 w 12192000"/>
              <a:gd name="connsiteY126" fmla="*/ 1981367 h 2237474"/>
              <a:gd name="connsiteX127" fmla="*/ 2875436 w 12192000"/>
              <a:gd name="connsiteY127" fmla="*/ 1996977 h 2237474"/>
              <a:gd name="connsiteX128" fmla="*/ 2874892 w 12192000"/>
              <a:gd name="connsiteY128" fmla="*/ 1996085 h 2237474"/>
              <a:gd name="connsiteX129" fmla="*/ 2864145 w 12192000"/>
              <a:gd name="connsiteY129" fmla="*/ 1994061 h 2237474"/>
              <a:gd name="connsiteX130" fmla="*/ 2843662 w 12192000"/>
              <a:gd name="connsiteY130" fmla="*/ 1992498 h 2237474"/>
              <a:gd name="connsiteX131" fmla="*/ 2796128 w 12192000"/>
              <a:gd name="connsiteY131" fmla="*/ 1976403 h 2237474"/>
              <a:gd name="connsiteX132" fmla="*/ 2756784 w 12192000"/>
              <a:gd name="connsiteY132" fmla="*/ 1985116 h 2237474"/>
              <a:gd name="connsiteX133" fmla="*/ 2748833 w 12192000"/>
              <a:gd name="connsiteY133" fmla="*/ 1986323 h 2237474"/>
              <a:gd name="connsiteX134" fmla="*/ 2748661 w 12192000"/>
              <a:gd name="connsiteY134" fmla="*/ 1986122 h 2237474"/>
              <a:gd name="connsiteX135" fmla="*/ 2740251 w 12192000"/>
              <a:gd name="connsiteY135" fmla="*/ 1986946 h 2237474"/>
              <a:gd name="connsiteX136" fmla="*/ 2718916 w 12192000"/>
              <a:gd name="connsiteY136" fmla="*/ 1990867 h 2237474"/>
              <a:gd name="connsiteX137" fmla="*/ 2713522 w 12192000"/>
              <a:gd name="connsiteY137" fmla="*/ 1990173 h 2237474"/>
              <a:gd name="connsiteX138" fmla="*/ 2680597 w 12192000"/>
              <a:gd name="connsiteY138" fmla="*/ 1984996 h 2237474"/>
              <a:gd name="connsiteX139" fmla="*/ 2578178 w 12192000"/>
              <a:gd name="connsiteY139" fmla="*/ 1990531 h 2237474"/>
              <a:gd name="connsiteX140" fmla="*/ 2476147 w 12192000"/>
              <a:gd name="connsiteY140" fmla="*/ 1998305 h 2237474"/>
              <a:gd name="connsiteX141" fmla="*/ 2373568 w 12192000"/>
              <a:gd name="connsiteY141" fmla="*/ 2003219 h 2237474"/>
              <a:gd name="connsiteX142" fmla="*/ 2321399 w 12192000"/>
              <a:gd name="connsiteY142" fmla="*/ 1989467 h 2237474"/>
              <a:gd name="connsiteX143" fmla="*/ 2315525 w 12192000"/>
              <a:gd name="connsiteY143" fmla="*/ 1989708 h 2237474"/>
              <a:gd name="connsiteX144" fmla="*/ 2300792 w 12192000"/>
              <a:gd name="connsiteY144" fmla="*/ 1994290 h 2237474"/>
              <a:gd name="connsiteX145" fmla="*/ 2295469 w 12192000"/>
              <a:gd name="connsiteY145" fmla="*/ 1996659 h 2237474"/>
              <a:gd name="connsiteX146" fmla="*/ 2287219 w 12192000"/>
              <a:gd name="connsiteY146" fmla="*/ 1998750 h 2237474"/>
              <a:gd name="connsiteX147" fmla="*/ 2286948 w 12192000"/>
              <a:gd name="connsiteY147" fmla="*/ 1998596 h 2237474"/>
              <a:gd name="connsiteX148" fmla="*/ 2243069 w 12192000"/>
              <a:gd name="connsiteY148" fmla="*/ 2015111 h 2237474"/>
              <a:gd name="connsiteX149" fmla="*/ 2186609 w 12192000"/>
              <a:gd name="connsiteY149" fmla="*/ 2008263 h 2237474"/>
              <a:gd name="connsiteX150" fmla="*/ 2164831 w 12192000"/>
              <a:gd name="connsiteY150" fmla="*/ 2010143 h 2237474"/>
              <a:gd name="connsiteX151" fmla="*/ 2152836 w 12192000"/>
              <a:gd name="connsiteY151" fmla="*/ 2010048 h 2237474"/>
              <a:gd name="connsiteX152" fmla="*/ 2117102 w 12192000"/>
              <a:gd name="connsiteY152" fmla="*/ 2023004 h 2237474"/>
              <a:gd name="connsiteX153" fmla="*/ 2111935 w 12192000"/>
              <a:gd name="connsiteY153" fmla="*/ 2023163 h 2237474"/>
              <a:gd name="connsiteX154" fmla="*/ 2089991 w 12192000"/>
              <a:gd name="connsiteY154" fmla="*/ 2034193 h 2237474"/>
              <a:gd name="connsiteX155" fmla="*/ 2058061 w 12192000"/>
              <a:gd name="connsiteY155" fmla="*/ 2047942 h 2237474"/>
              <a:gd name="connsiteX156" fmla="*/ 2055737 w 12192000"/>
              <a:gd name="connsiteY156" fmla="*/ 2047704 h 2237474"/>
              <a:gd name="connsiteX157" fmla="*/ 2042244 w 12192000"/>
              <a:gd name="connsiteY157" fmla="*/ 2055560 h 2237474"/>
              <a:gd name="connsiteX158" fmla="*/ 1976224 w 12192000"/>
              <a:gd name="connsiteY158" fmla="*/ 2074257 h 2237474"/>
              <a:gd name="connsiteX159" fmla="*/ 1877728 w 12192000"/>
              <a:gd name="connsiteY159" fmla="*/ 2101004 h 2237474"/>
              <a:gd name="connsiteX160" fmla="*/ 1759056 w 12192000"/>
              <a:gd name="connsiteY160" fmla="*/ 2125608 h 2237474"/>
              <a:gd name="connsiteX161" fmla="*/ 1637948 w 12192000"/>
              <a:gd name="connsiteY161" fmla="*/ 2172597 h 2237474"/>
              <a:gd name="connsiteX162" fmla="*/ 1434549 w 12192000"/>
              <a:gd name="connsiteY162" fmla="*/ 2234522 h 2237474"/>
              <a:gd name="connsiteX163" fmla="*/ 1398481 w 12192000"/>
              <a:gd name="connsiteY163" fmla="*/ 2237074 h 2237474"/>
              <a:gd name="connsiteX164" fmla="*/ 1398407 w 12192000"/>
              <a:gd name="connsiteY164" fmla="*/ 2237095 h 2237474"/>
              <a:gd name="connsiteX165" fmla="*/ 1370962 w 12192000"/>
              <a:gd name="connsiteY165" fmla="*/ 2237474 h 2237474"/>
              <a:gd name="connsiteX166" fmla="*/ 1356367 w 12192000"/>
              <a:gd name="connsiteY166" fmla="*/ 2235089 h 2237474"/>
              <a:gd name="connsiteX167" fmla="*/ 1324828 w 12192000"/>
              <a:gd name="connsiteY167" fmla="*/ 2231968 h 2237474"/>
              <a:gd name="connsiteX168" fmla="*/ 1297744 w 12192000"/>
              <a:gd name="connsiteY168" fmla="*/ 2235849 h 2237474"/>
              <a:gd name="connsiteX169" fmla="*/ 1286236 w 12192000"/>
              <a:gd name="connsiteY169" fmla="*/ 2233135 h 2237474"/>
              <a:gd name="connsiteX170" fmla="*/ 1283504 w 12192000"/>
              <a:gd name="connsiteY170" fmla="*/ 2233797 h 2237474"/>
              <a:gd name="connsiteX171" fmla="*/ 1279765 w 12192000"/>
              <a:gd name="connsiteY171" fmla="*/ 2229639 h 2237474"/>
              <a:gd name="connsiteX172" fmla="*/ 1195347 w 12192000"/>
              <a:gd name="connsiteY172" fmla="*/ 2212354 h 2237474"/>
              <a:gd name="connsiteX173" fmla="*/ 970251 w 12192000"/>
              <a:gd name="connsiteY173" fmla="*/ 2221029 h 2237474"/>
              <a:gd name="connsiteX174" fmla="*/ 812914 w 12192000"/>
              <a:gd name="connsiteY174" fmla="*/ 2202752 h 2237474"/>
              <a:gd name="connsiteX175" fmla="*/ 800195 w 12192000"/>
              <a:gd name="connsiteY175" fmla="*/ 2209407 h 2237474"/>
              <a:gd name="connsiteX176" fmla="*/ 784978 w 12192000"/>
              <a:gd name="connsiteY176" fmla="*/ 2212360 h 2237474"/>
              <a:gd name="connsiteX177" fmla="*/ 681987 w 12192000"/>
              <a:gd name="connsiteY177" fmla="*/ 2216757 h 2237474"/>
              <a:gd name="connsiteX178" fmla="*/ 669923 w 12192000"/>
              <a:gd name="connsiteY178" fmla="*/ 2211682 h 2237474"/>
              <a:gd name="connsiteX179" fmla="*/ 648680 w 12192000"/>
              <a:gd name="connsiteY179" fmla="*/ 2206229 h 2237474"/>
              <a:gd name="connsiteX180" fmla="*/ 597225 w 12192000"/>
              <a:gd name="connsiteY180" fmla="*/ 2180999 h 2237474"/>
              <a:gd name="connsiteX181" fmla="*/ 558449 w 12192000"/>
              <a:gd name="connsiteY181" fmla="*/ 2182346 h 2237474"/>
              <a:gd name="connsiteX182" fmla="*/ 550517 w 12192000"/>
              <a:gd name="connsiteY182" fmla="*/ 2182060 h 2237474"/>
              <a:gd name="connsiteX183" fmla="*/ 550309 w 12192000"/>
              <a:gd name="connsiteY183" fmla="*/ 2181825 h 2237474"/>
              <a:gd name="connsiteX184" fmla="*/ 541836 w 12192000"/>
              <a:gd name="connsiteY184" fmla="*/ 2181063 h 2237474"/>
              <a:gd name="connsiteX185" fmla="*/ 536057 w 12192000"/>
              <a:gd name="connsiteY185" fmla="*/ 2181537 h 2237474"/>
              <a:gd name="connsiteX186" fmla="*/ 520671 w 12192000"/>
              <a:gd name="connsiteY186" fmla="*/ 2180980 h 2237474"/>
              <a:gd name="connsiteX187" fmla="*/ 515024 w 12192000"/>
              <a:gd name="connsiteY187" fmla="*/ 2179258 h 2237474"/>
              <a:gd name="connsiteX188" fmla="*/ 512278 w 12192000"/>
              <a:gd name="connsiteY188" fmla="*/ 2176369 h 2237474"/>
              <a:gd name="connsiteX189" fmla="*/ 480419 w 12192000"/>
              <a:gd name="connsiteY189" fmla="*/ 2167807 h 2237474"/>
              <a:gd name="connsiteX190" fmla="*/ 413835 w 12192000"/>
              <a:gd name="connsiteY190" fmla="*/ 2156783 h 2237474"/>
              <a:gd name="connsiteX191" fmla="*/ 376513 w 12192000"/>
              <a:gd name="connsiteY191" fmla="*/ 2154014 h 2237474"/>
              <a:gd name="connsiteX192" fmla="*/ 273386 w 12192000"/>
              <a:gd name="connsiteY192" fmla="*/ 2142551 h 2237474"/>
              <a:gd name="connsiteX193" fmla="*/ 169207 w 12192000"/>
              <a:gd name="connsiteY193" fmla="*/ 2128100 h 2237474"/>
              <a:gd name="connsiteX194" fmla="*/ 93149 w 12192000"/>
              <a:gd name="connsiteY194" fmla="*/ 2105324 h 2237474"/>
              <a:gd name="connsiteX195" fmla="*/ 88109 w 12192000"/>
              <a:gd name="connsiteY195" fmla="*/ 2106704 h 2237474"/>
              <a:gd name="connsiteX196" fmla="*/ 80022 w 12192000"/>
              <a:gd name="connsiteY196" fmla="*/ 2107254 h 2237474"/>
              <a:gd name="connsiteX197" fmla="*/ 79717 w 12192000"/>
              <a:gd name="connsiteY197" fmla="*/ 2107046 h 2237474"/>
              <a:gd name="connsiteX198" fmla="*/ 72352 w 12192000"/>
              <a:gd name="connsiteY198" fmla="*/ 2107991 h 2237474"/>
              <a:gd name="connsiteX199" fmla="*/ 37645 w 12192000"/>
              <a:gd name="connsiteY199" fmla="*/ 2115401 h 2237474"/>
              <a:gd name="connsiteX200" fmla="*/ 4572 w 12192000"/>
              <a:gd name="connsiteY200" fmla="*/ 2111091 h 2237474"/>
              <a:gd name="connsiteX201" fmla="*/ 0 w 12192000"/>
              <a:gd name="connsiteY201" fmla="*/ 2110468 h 2237474"/>
              <a:gd name="connsiteX202" fmla="*/ 0 w 12192000"/>
              <a:gd name="connsiteY20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350380 w 12192000"/>
              <a:gd name="connsiteY86" fmla="*/ 1830891 h 2237474"/>
              <a:gd name="connsiteX87" fmla="*/ 5259633 w 12192000"/>
              <a:gd name="connsiteY87" fmla="*/ 1837160 h 2237474"/>
              <a:gd name="connsiteX88" fmla="*/ 5197513 w 12192000"/>
              <a:gd name="connsiteY88" fmla="*/ 1844718 h 2237474"/>
              <a:gd name="connsiteX89" fmla="*/ 5168852 w 12192000"/>
              <a:gd name="connsiteY89" fmla="*/ 1844846 h 2237474"/>
              <a:gd name="connsiteX90" fmla="*/ 5114927 w 12192000"/>
              <a:gd name="connsiteY90" fmla="*/ 1847827 h 2237474"/>
              <a:gd name="connsiteX91" fmla="*/ 5108970 w 12192000"/>
              <a:gd name="connsiteY91" fmla="*/ 1847935 h 2237474"/>
              <a:gd name="connsiteX92" fmla="*/ 5067961 w 12192000"/>
              <a:gd name="connsiteY92" fmla="*/ 1845917 h 2237474"/>
              <a:gd name="connsiteX93" fmla="*/ 5007075 w 12192000"/>
              <a:gd name="connsiteY93" fmla="*/ 1838626 h 2237474"/>
              <a:gd name="connsiteX94" fmla="*/ 4944087 w 12192000"/>
              <a:gd name="connsiteY94" fmla="*/ 1823332 h 2237474"/>
              <a:gd name="connsiteX95" fmla="*/ 4907662 w 12192000"/>
              <a:gd name="connsiteY95" fmla="*/ 1816900 h 2237474"/>
              <a:gd name="connsiteX96" fmla="*/ 4882386 w 12192000"/>
              <a:gd name="connsiteY96" fmla="*/ 1809844 h 2237474"/>
              <a:gd name="connsiteX97" fmla="*/ 4811440 w 12192000"/>
              <a:gd name="connsiteY97" fmla="*/ 1804655 h 2237474"/>
              <a:gd name="connsiteX98" fmla="*/ 4691075 w 12192000"/>
              <a:gd name="connsiteY98" fmla="*/ 1801389 h 2237474"/>
              <a:gd name="connsiteX99" fmla="*/ 4611738 w 12192000"/>
              <a:gd name="connsiteY99" fmla="*/ 1776964 h 2237474"/>
              <a:gd name="connsiteX100" fmla="*/ 4560070 w 12192000"/>
              <a:gd name="connsiteY100" fmla="*/ 1785640 h 2237474"/>
              <a:gd name="connsiteX101" fmla="*/ 4536503 w 12192000"/>
              <a:gd name="connsiteY101" fmla="*/ 1785334 h 2237474"/>
              <a:gd name="connsiteX102" fmla="*/ 4513724 w 12192000"/>
              <a:gd name="connsiteY102" fmla="*/ 1791996 h 2237474"/>
              <a:gd name="connsiteX103" fmla="*/ 4459810 w 12192000"/>
              <a:gd name="connsiteY103" fmla="*/ 1797886 h 2237474"/>
              <a:gd name="connsiteX104" fmla="*/ 4379064 w 12192000"/>
              <a:gd name="connsiteY104" fmla="*/ 1817177 h 2237474"/>
              <a:gd name="connsiteX105" fmla="*/ 4319209 w 12192000"/>
              <a:gd name="connsiteY105" fmla="*/ 1834833 h 2237474"/>
              <a:gd name="connsiteX106" fmla="*/ 4290981 w 12192000"/>
              <a:gd name="connsiteY106" fmla="*/ 1839677 h 2237474"/>
              <a:gd name="connsiteX107" fmla="*/ 4285792 w 12192000"/>
              <a:gd name="connsiteY107" fmla="*/ 1836231 h 2237474"/>
              <a:gd name="connsiteX108" fmla="*/ 4238372 w 12192000"/>
              <a:gd name="connsiteY108" fmla="*/ 1851480 h 2237474"/>
              <a:gd name="connsiteX109" fmla="*/ 4232517 w 12192000"/>
              <a:gd name="connsiteY109" fmla="*/ 1852567 h 2237474"/>
              <a:gd name="connsiteX110" fmla="*/ 4191732 w 12192000"/>
              <a:gd name="connsiteY110" fmla="*/ 1857328 h 2237474"/>
              <a:gd name="connsiteX111" fmla="*/ 4065532 w 12192000"/>
              <a:gd name="connsiteY111" fmla="*/ 1855477 h 2237474"/>
              <a:gd name="connsiteX112" fmla="*/ 4028460 w 12192000"/>
              <a:gd name="connsiteY112" fmla="*/ 1855137 h 2237474"/>
              <a:gd name="connsiteX113" fmla="*/ 4002267 w 12192000"/>
              <a:gd name="connsiteY113" fmla="*/ 1852352 h 2237474"/>
              <a:gd name="connsiteX114" fmla="*/ 3931396 w 12192000"/>
              <a:gd name="connsiteY114" fmla="*/ 1858915 h 2237474"/>
              <a:gd name="connsiteX115" fmla="*/ 3812162 w 12192000"/>
              <a:gd name="connsiteY115" fmla="*/ 1875501 h 2237474"/>
              <a:gd name="connsiteX116" fmla="*/ 3729530 w 12192000"/>
              <a:gd name="connsiteY116" fmla="*/ 1864513 h 2237474"/>
              <a:gd name="connsiteX117" fmla="*/ 3680177 w 12192000"/>
              <a:gd name="connsiteY117" fmla="*/ 1881552 h 2237474"/>
              <a:gd name="connsiteX118" fmla="*/ 3567259 w 12192000"/>
              <a:gd name="connsiteY118" fmla="*/ 1893482 h 2237474"/>
              <a:gd name="connsiteX119" fmla="*/ 3405770 w 12192000"/>
              <a:gd name="connsiteY119" fmla="*/ 1904591 h 2237474"/>
              <a:gd name="connsiteX120" fmla="*/ 3280097 w 12192000"/>
              <a:gd name="connsiteY120" fmla="*/ 1919610 h 2237474"/>
              <a:gd name="connsiteX121" fmla="*/ 3123424 w 12192000"/>
              <a:gd name="connsiteY121" fmla="*/ 1952930 h 2237474"/>
              <a:gd name="connsiteX122" fmla="*/ 3009910 w 12192000"/>
              <a:gd name="connsiteY122" fmla="*/ 1957866 h 2237474"/>
              <a:gd name="connsiteX123" fmla="*/ 2995934 w 12192000"/>
              <a:gd name="connsiteY123" fmla="*/ 1967085 h 2237474"/>
              <a:gd name="connsiteX124" fmla="*/ 2980071 w 12192000"/>
              <a:gd name="connsiteY124" fmla="*/ 1972988 h 2237474"/>
              <a:gd name="connsiteX125" fmla="*/ 2978094 w 12192000"/>
              <a:gd name="connsiteY125" fmla="*/ 1972369 h 2237474"/>
              <a:gd name="connsiteX126" fmla="*/ 2942858 w 12192000"/>
              <a:gd name="connsiteY126" fmla="*/ 1981367 h 2237474"/>
              <a:gd name="connsiteX127" fmla="*/ 2875436 w 12192000"/>
              <a:gd name="connsiteY127" fmla="*/ 1996977 h 2237474"/>
              <a:gd name="connsiteX128" fmla="*/ 2874892 w 12192000"/>
              <a:gd name="connsiteY128" fmla="*/ 1996085 h 2237474"/>
              <a:gd name="connsiteX129" fmla="*/ 2864145 w 12192000"/>
              <a:gd name="connsiteY129" fmla="*/ 1994061 h 2237474"/>
              <a:gd name="connsiteX130" fmla="*/ 2843662 w 12192000"/>
              <a:gd name="connsiteY130" fmla="*/ 1992498 h 2237474"/>
              <a:gd name="connsiteX131" fmla="*/ 2796128 w 12192000"/>
              <a:gd name="connsiteY131" fmla="*/ 1976403 h 2237474"/>
              <a:gd name="connsiteX132" fmla="*/ 2756784 w 12192000"/>
              <a:gd name="connsiteY132" fmla="*/ 1985116 h 2237474"/>
              <a:gd name="connsiteX133" fmla="*/ 2748833 w 12192000"/>
              <a:gd name="connsiteY133" fmla="*/ 1986323 h 2237474"/>
              <a:gd name="connsiteX134" fmla="*/ 2748661 w 12192000"/>
              <a:gd name="connsiteY134" fmla="*/ 1986122 h 2237474"/>
              <a:gd name="connsiteX135" fmla="*/ 2740251 w 12192000"/>
              <a:gd name="connsiteY135" fmla="*/ 1986946 h 2237474"/>
              <a:gd name="connsiteX136" fmla="*/ 2718916 w 12192000"/>
              <a:gd name="connsiteY136" fmla="*/ 1990867 h 2237474"/>
              <a:gd name="connsiteX137" fmla="*/ 2713522 w 12192000"/>
              <a:gd name="connsiteY137" fmla="*/ 1990173 h 2237474"/>
              <a:gd name="connsiteX138" fmla="*/ 2680597 w 12192000"/>
              <a:gd name="connsiteY138" fmla="*/ 1984996 h 2237474"/>
              <a:gd name="connsiteX139" fmla="*/ 2578178 w 12192000"/>
              <a:gd name="connsiteY139" fmla="*/ 1990531 h 2237474"/>
              <a:gd name="connsiteX140" fmla="*/ 2476147 w 12192000"/>
              <a:gd name="connsiteY140" fmla="*/ 1998305 h 2237474"/>
              <a:gd name="connsiteX141" fmla="*/ 2373568 w 12192000"/>
              <a:gd name="connsiteY141" fmla="*/ 2003219 h 2237474"/>
              <a:gd name="connsiteX142" fmla="*/ 2321399 w 12192000"/>
              <a:gd name="connsiteY142" fmla="*/ 1989467 h 2237474"/>
              <a:gd name="connsiteX143" fmla="*/ 2315525 w 12192000"/>
              <a:gd name="connsiteY143" fmla="*/ 1989708 h 2237474"/>
              <a:gd name="connsiteX144" fmla="*/ 2300792 w 12192000"/>
              <a:gd name="connsiteY144" fmla="*/ 1994290 h 2237474"/>
              <a:gd name="connsiteX145" fmla="*/ 2295469 w 12192000"/>
              <a:gd name="connsiteY145" fmla="*/ 1996659 h 2237474"/>
              <a:gd name="connsiteX146" fmla="*/ 2287219 w 12192000"/>
              <a:gd name="connsiteY146" fmla="*/ 1998750 h 2237474"/>
              <a:gd name="connsiteX147" fmla="*/ 2286948 w 12192000"/>
              <a:gd name="connsiteY147" fmla="*/ 1998596 h 2237474"/>
              <a:gd name="connsiteX148" fmla="*/ 2243069 w 12192000"/>
              <a:gd name="connsiteY148" fmla="*/ 2015111 h 2237474"/>
              <a:gd name="connsiteX149" fmla="*/ 2186609 w 12192000"/>
              <a:gd name="connsiteY149" fmla="*/ 2008263 h 2237474"/>
              <a:gd name="connsiteX150" fmla="*/ 2164831 w 12192000"/>
              <a:gd name="connsiteY150" fmla="*/ 2010143 h 2237474"/>
              <a:gd name="connsiteX151" fmla="*/ 2152836 w 12192000"/>
              <a:gd name="connsiteY151" fmla="*/ 2010048 h 2237474"/>
              <a:gd name="connsiteX152" fmla="*/ 2117102 w 12192000"/>
              <a:gd name="connsiteY152" fmla="*/ 2023004 h 2237474"/>
              <a:gd name="connsiteX153" fmla="*/ 2111935 w 12192000"/>
              <a:gd name="connsiteY153" fmla="*/ 2023163 h 2237474"/>
              <a:gd name="connsiteX154" fmla="*/ 2089991 w 12192000"/>
              <a:gd name="connsiteY154" fmla="*/ 2034193 h 2237474"/>
              <a:gd name="connsiteX155" fmla="*/ 2058061 w 12192000"/>
              <a:gd name="connsiteY155" fmla="*/ 2047942 h 2237474"/>
              <a:gd name="connsiteX156" fmla="*/ 2055737 w 12192000"/>
              <a:gd name="connsiteY156" fmla="*/ 2047704 h 2237474"/>
              <a:gd name="connsiteX157" fmla="*/ 2042244 w 12192000"/>
              <a:gd name="connsiteY157" fmla="*/ 2055560 h 2237474"/>
              <a:gd name="connsiteX158" fmla="*/ 1976224 w 12192000"/>
              <a:gd name="connsiteY158" fmla="*/ 2074257 h 2237474"/>
              <a:gd name="connsiteX159" fmla="*/ 1877728 w 12192000"/>
              <a:gd name="connsiteY159" fmla="*/ 2101004 h 2237474"/>
              <a:gd name="connsiteX160" fmla="*/ 1759056 w 12192000"/>
              <a:gd name="connsiteY160" fmla="*/ 2125608 h 2237474"/>
              <a:gd name="connsiteX161" fmla="*/ 1637948 w 12192000"/>
              <a:gd name="connsiteY161" fmla="*/ 2172597 h 2237474"/>
              <a:gd name="connsiteX162" fmla="*/ 1434549 w 12192000"/>
              <a:gd name="connsiteY162" fmla="*/ 2234522 h 2237474"/>
              <a:gd name="connsiteX163" fmla="*/ 1398481 w 12192000"/>
              <a:gd name="connsiteY163" fmla="*/ 2237074 h 2237474"/>
              <a:gd name="connsiteX164" fmla="*/ 1398407 w 12192000"/>
              <a:gd name="connsiteY164" fmla="*/ 2237095 h 2237474"/>
              <a:gd name="connsiteX165" fmla="*/ 1370962 w 12192000"/>
              <a:gd name="connsiteY165" fmla="*/ 2237474 h 2237474"/>
              <a:gd name="connsiteX166" fmla="*/ 1356367 w 12192000"/>
              <a:gd name="connsiteY166" fmla="*/ 2235089 h 2237474"/>
              <a:gd name="connsiteX167" fmla="*/ 1324828 w 12192000"/>
              <a:gd name="connsiteY167" fmla="*/ 2231968 h 2237474"/>
              <a:gd name="connsiteX168" fmla="*/ 1297744 w 12192000"/>
              <a:gd name="connsiteY168" fmla="*/ 2235849 h 2237474"/>
              <a:gd name="connsiteX169" fmla="*/ 1286236 w 12192000"/>
              <a:gd name="connsiteY169" fmla="*/ 2233135 h 2237474"/>
              <a:gd name="connsiteX170" fmla="*/ 1283504 w 12192000"/>
              <a:gd name="connsiteY170" fmla="*/ 2233797 h 2237474"/>
              <a:gd name="connsiteX171" fmla="*/ 1279765 w 12192000"/>
              <a:gd name="connsiteY171" fmla="*/ 2229639 h 2237474"/>
              <a:gd name="connsiteX172" fmla="*/ 1195347 w 12192000"/>
              <a:gd name="connsiteY172" fmla="*/ 2212354 h 2237474"/>
              <a:gd name="connsiteX173" fmla="*/ 970251 w 12192000"/>
              <a:gd name="connsiteY173" fmla="*/ 2221029 h 2237474"/>
              <a:gd name="connsiteX174" fmla="*/ 812914 w 12192000"/>
              <a:gd name="connsiteY174" fmla="*/ 2202752 h 2237474"/>
              <a:gd name="connsiteX175" fmla="*/ 800195 w 12192000"/>
              <a:gd name="connsiteY175" fmla="*/ 2209407 h 2237474"/>
              <a:gd name="connsiteX176" fmla="*/ 784978 w 12192000"/>
              <a:gd name="connsiteY176" fmla="*/ 2212360 h 2237474"/>
              <a:gd name="connsiteX177" fmla="*/ 681987 w 12192000"/>
              <a:gd name="connsiteY177" fmla="*/ 2216757 h 2237474"/>
              <a:gd name="connsiteX178" fmla="*/ 669923 w 12192000"/>
              <a:gd name="connsiteY178" fmla="*/ 2211682 h 2237474"/>
              <a:gd name="connsiteX179" fmla="*/ 648680 w 12192000"/>
              <a:gd name="connsiteY179" fmla="*/ 2206229 h 2237474"/>
              <a:gd name="connsiteX180" fmla="*/ 597225 w 12192000"/>
              <a:gd name="connsiteY180" fmla="*/ 2180999 h 2237474"/>
              <a:gd name="connsiteX181" fmla="*/ 558449 w 12192000"/>
              <a:gd name="connsiteY181" fmla="*/ 2182346 h 2237474"/>
              <a:gd name="connsiteX182" fmla="*/ 550517 w 12192000"/>
              <a:gd name="connsiteY182" fmla="*/ 2182060 h 2237474"/>
              <a:gd name="connsiteX183" fmla="*/ 550309 w 12192000"/>
              <a:gd name="connsiteY183" fmla="*/ 2181825 h 2237474"/>
              <a:gd name="connsiteX184" fmla="*/ 541836 w 12192000"/>
              <a:gd name="connsiteY184" fmla="*/ 2181063 h 2237474"/>
              <a:gd name="connsiteX185" fmla="*/ 536057 w 12192000"/>
              <a:gd name="connsiteY185" fmla="*/ 2181537 h 2237474"/>
              <a:gd name="connsiteX186" fmla="*/ 520671 w 12192000"/>
              <a:gd name="connsiteY186" fmla="*/ 2180980 h 2237474"/>
              <a:gd name="connsiteX187" fmla="*/ 515024 w 12192000"/>
              <a:gd name="connsiteY187" fmla="*/ 2179258 h 2237474"/>
              <a:gd name="connsiteX188" fmla="*/ 512278 w 12192000"/>
              <a:gd name="connsiteY188" fmla="*/ 2176369 h 2237474"/>
              <a:gd name="connsiteX189" fmla="*/ 480419 w 12192000"/>
              <a:gd name="connsiteY189" fmla="*/ 2167807 h 2237474"/>
              <a:gd name="connsiteX190" fmla="*/ 413835 w 12192000"/>
              <a:gd name="connsiteY190" fmla="*/ 2156783 h 2237474"/>
              <a:gd name="connsiteX191" fmla="*/ 376513 w 12192000"/>
              <a:gd name="connsiteY191" fmla="*/ 2154014 h 2237474"/>
              <a:gd name="connsiteX192" fmla="*/ 273386 w 12192000"/>
              <a:gd name="connsiteY192" fmla="*/ 2142551 h 2237474"/>
              <a:gd name="connsiteX193" fmla="*/ 169207 w 12192000"/>
              <a:gd name="connsiteY193" fmla="*/ 2128100 h 2237474"/>
              <a:gd name="connsiteX194" fmla="*/ 93149 w 12192000"/>
              <a:gd name="connsiteY194" fmla="*/ 2105324 h 2237474"/>
              <a:gd name="connsiteX195" fmla="*/ 88109 w 12192000"/>
              <a:gd name="connsiteY195" fmla="*/ 2106704 h 2237474"/>
              <a:gd name="connsiteX196" fmla="*/ 80022 w 12192000"/>
              <a:gd name="connsiteY196" fmla="*/ 2107254 h 2237474"/>
              <a:gd name="connsiteX197" fmla="*/ 79717 w 12192000"/>
              <a:gd name="connsiteY197" fmla="*/ 2107046 h 2237474"/>
              <a:gd name="connsiteX198" fmla="*/ 72352 w 12192000"/>
              <a:gd name="connsiteY198" fmla="*/ 2107991 h 2237474"/>
              <a:gd name="connsiteX199" fmla="*/ 37645 w 12192000"/>
              <a:gd name="connsiteY199" fmla="*/ 2115401 h 2237474"/>
              <a:gd name="connsiteX200" fmla="*/ 4572 w 12192000"/>
              <a:gd name="connsiteY200" fmla="*/ 2111091 h 2237474"/>
              <a:gd name="connsiteX201" fmla="*/ 0 w 12192000"/>
              <a:gd name="connsiteY201" fmla="*/ 2110468 h 2237474"/>
              <a:gd name="connsiteX202" fmla="*/ 0 w 12192000"/>
              <a:gd name="connsiteY20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97513 w 12192000"/>
              <a:gd name="connsiteY87" fmla="*/ 1844718 h 2237474"/>
              <a:gd name="connsiteX88" fmla="*/ 5168852 w 12192000"/>
              <a:gd name="connsiteY88" fmla="*/ 1844846 h 2237474"/>
              <a:gd name="connsiteX89" fmla="*/ 5114927 w 12192000"/>
              <a:gd name="connsiteY89" fmla="*/ 1847827 h 2237474"/>
              <a:gd name="connsiteX90" fmla="*/ 5108970 w 12192000"/>
              <a:gd name="connsiteY90" fmla="*/ 1847935 h 2237474"/>
              <a:gd name="connsiteX91" fmla="*/ 5067961 w 12192000"/>
              <a:gd name="connsiteY91" fmla="*/ 1845917 h 2237474"/>
              <a:gd name="connsiteX92" fmla="*/ 5007075 w 12192000"/>
              <a:gd name="connsiteY92" fmla="*/ 1838626 h 2237474"/>
              <a:gd name="connsiteX93" fmla="*/ 4944087 w 12192000"/>
              <a:gd name="connsiteY93" fmla="*/ 1823332 h 2237474"/>
              <a:gd name="connsiteX94" fmla="*/ 4907662 w 12192000"/>
              <a:gd name="connsiteY94" fmla="*/ 1816900 h 2237474"/>
              <a:gd name="connsiteX95" fmla="*/ 4882386 w 12192000"/>
              <a:gd name="connsiteY95" fmla="*/ 1809844 h 2237474"/>
              <a:gd name="connsiteX96" fmla="*/ 4811440 w 12192000"/>
              <a:gd name="connsiteY96" fmla="*/ 1804655 h 2237474"/>
              <a:gd name="connsiteX97" fmla="*/ 4691075 w 12192000"/>
              <a:gd name="connsiteY97" fmla="*/ 1801389 h 2237474"/>
              <a:gd name="connsiteX98" fmla="*/ 4611738 w 12192000"/>
              <a:gd name="connsiteY98" fmla="*/ 1776964 h 2237474"/>
              <a:gd name="connsiteX99" fmla="*/ 4560070 w 12192000"/>
              <a:gd name="connsiteY99" fmla="*/ 1785640 h 2237474"/>
              <a:gd name="connsiteX100" fmla="*/ 4536503 w 12192000"/>
              <a:gd name="connsiteY100" fmla="*/ 1785334 h 2237474"/>
              <a:gd name="connsiteX101" fmla="*/ 4513724 w 12192000"/>
              <a:gd name="connsiteY101" fmla="*/ 1791996 h 2237474"/>
              <a:gd name="connsiteX102" fmla="*/ 4459810 w 12192000"/>
              <a:gd name="connsiteY102" fmla="*/ 1797886 h 2237474"/>
              <a:gd name="connsiteX103" fmla="*/ 4379064 w 12192000"/>
              <a:gd name="connsiteY103" fmla="*/ 1817177 h 2237474"/>
              <a:gd name="connsiteX104" fmla="*/ 4319209 w 12192000"/>
              <a:gd name="connsiteY104" fmla="*/ 1834833 h 2237474"/>
              <a:gd name="connsiteX105" fmla="*/ 4290981 w 12192000"/>
              <a:gd name="connsiteY105" fmla="*/ 1839677 h 2237474"/>
              <a:gd name="connsiteX106" fmla="*/ 4285792 w 12192000"/>
              <a:gd name="connsiteY106" fmla="*/ 1836231 h 2237474"/>
              <a:gd name="connsiteX107" fmla="*/ 4238372 w 12192000"/>
              <a:gd name="connsiteY107" fmla="*/ 1851480 h 2237474"/>
              <a:gd name="connsiteX108" fmla="*/ 4232517 w 12192000"/>
              <a:gd name="connsiteY108" fmla="*/ 1852567 h 2237474"/>
              <a:gd name="connsiteX109" fmla="*/ 4191732 w 12192000"/>
              <a:gd name="connsiteY109" fmla="*/ 1857328 h 2237474"/>
              <a:gd name="connsiteX110" fmla="*/ 4065532 w 12192000"/>
              <a:gd name="connsiteY110" fmla="*/ 1855477 h 2237474"/>
              <a:gd name="connsiteX111" fmla="*/ 4028460 w 12192000"/>
              <a:gd name="connsiteY111" fmla="*/ 1855137 h 2237474"/>
              <a:gd name="connsiteX112" fmla="*/ 4002267 w 12192000"/>
              <a:gd name="connsiteY112" fmla="*/ 1852352 h 2237474"/>
              <a:gd name="connsiteX113" fmla="*/ 3931396 w 12192000"/>
              <a:gd name="connsiteY113" fmla="*/ 1858915 h 2237474"/>
              <a:gd name="connsiteX114" fmla="*/ 3812162 w 12192000"/>
              <a:gd name="connsiteY114" fmla="*/ 1875501 h 2237474"/>
              <a:gd name="connsiteX115" fmla="*/ 3729530 w 12192000"/>
              <a:gd name="connsiteY115" fmla="*/ 1864513 h 2237474"/>
              <a:gd name="connsiteX116" fmla="*/ 3680177 w 12192000"/>
              <a:gd name="connsiteY116" fmla="*/ 1881552 h 2237474"/>
              <a:gd name="connsiteX117" fmla="*/ 3567259 w 12192000"/>
              <a:gd name="connsiteY117" fmla="*/ 1893482 h 2237474"/>
              <a:gd name="connsiteX118" fmla="*/ 3405770 w 12192000"/>
              <a:gd name="connsiteY118" fmla="*/ 1904591 h 2237474"/>
              <a:gd name="connsiteX119" fmla="*/ 3280097 w 12192000"/>
              <a:gd name="connsiteY119" fmla="*/ 1919610 h 2237474"/>
              <a:gd name="connsiteX120" fmla="*/ 3123424 w 12192000"/>
              <a:gd name="connsiteY120" fmla="*/ 1952930 h 2237474"/>
              <a:gd name="connsiteX121" fmla="*/ 3009910 w 12192000"/>
              <a:gd name="connsiteY121" fmla="*/ 1957866 h 2237474"/>
              <a:gd name="connsiteX122" fmla="*/ 2995934 w 12192000"/>
              <a:gd name="connsiteY122" fmla="*/ 1967085 h 2237474"/>
              <a:gd name="connsiteX123" fmla="*/ 2980071 w 12192000"/>
              <a:gd name="connsiteY123" fmla="*/ 1972988 h 2237474"/>
              <a:gd name="connsiteX124" fmla="*/ 2978094 w 12192000"/>
              <a:gd name="connsiteY124" fmla="*/ 1972369 h 2237474"/>
              <a:gd name="connsiteX125" fmla="*/ 2942858 w 12192000"/>
              <a:gd name="connsiteY125" fmla="*/ 1981367 h 2237474"/>
              <a:gd name="connsiteX126" fmla="*/ 2875436 w 12192000"/>
              <a:gd name="connsiteY126" fmla="*/ 1996977 h 2237474"/>
              <a:gd name="connsiteX127" fmla="*/ 2874892 w 12192000"/>
              <a:gd name="connsiteY127" fmla="*/ 1996085 h 2237474"/>
              <a:gd name="connsiteX128" fmla="*/ 2864145 w 12192000"/>
              <a:gd name="connsiteY128" fmla="*/ 1994061 h 2237474"/>
              <a:gd name="connsiteX129" fmla="*/ 2843662 w 12192000"/>
              <a:gd name="connsiteY129" fmla="*/ 1992498 h 2237474"/>
              <a:gd name="connsiteX130" fmla="*/ 2796128 w 12192000"/>
              <a:gd name="connsiteY130" fmla="*/ 1976403 h 2237474"/>
              <a:gd name="connsiteX131" fmla="*/ 2756784 w 12192000"/>
              <a:gd name="connsiteY131" fmla="*/ 1985116 h 2237474"/>
              <a:gd name="connsiteX132" fmla="*/ 2748833 w 12192000"/>
              <a:gd name="connsiteY132" fmla="*/ 1986323 h 2237474"/>
              <a:gd name="connsiteX133" fmla="*/ 2748661 w 12192000"/>
              <a:gd name="connsiteY133" fmla="*/ 1986122 h 2237474"/>
              <a:gd name="connsiteX134" fmla="*/ 2740251 w 12192000"/>
              <a:gd name="connsiteY134" fmla="*/ 1986946 h 2237474"/>
              <a:gd name="connsiteX135" fmla="*/ 2718916 w 12192000"/>
              <a:gd name="connsiteY135" fmla="*/ 1990867 h 2237474"/>
              <a:gd name="connsiteX136" fmla="*/ 2713522 w 12192000"/>
              <a:gd name="connsiteY136" fmla="*/ 1990173 h 2237474"/>
              <a:gd name="connsiteX137" fmla="*/ 2680597 w 12192000"/>
              <a:gd name="connsiteY137" fmla="*/ 1984996 h 2237474"/>
              <a:gd name="connsiteX138" fmla="*/ 2578178 w 12192000"/>
              <a:gd name="connsiteY138" fmla="*/ 1990531 h 2237474"/>
              <a:gd name="connsiteX139" fmla="*/ 2476147 w 12192000"/>
              <a:gd name="connsiteY139" fmla="*/ 1998305 h 2237474"/>
              <a:gd name="connsiteX140" fmla="*/ 2373568 w 12192000"/>
              <a:gd name="connsiteY140" fmla="*/ 2003219 h 2237474"/>
              <a:gd name="connsiteX141" fmla="*/ 2321399 w 12192000"/>
              <a:gd name="connsiteY141" fmla="*/ 1989467 h 2237474"/>
              <a:gd name="connsiteX142" fmla="*/ 2315525 w 12192000"/>
              <a:gd name="connsiteY142" fmla="*/ 1989708 h 2237474"/>
              <a:gd name="connsiteX143" fmla="*/ 2300792 w 12192000"/>
              <a:gd name="connsiteY143" fmla="*/ 1994290 h 2237474"/>
              <a:gd name="connsiteX144" fmla="*/ 2295469 w 12192000"/>
              <a:gd name="connsiteY144" fmla="*/ 1996659 h 2237474"/>
              <a:gd name="connsiteX145" fmla="*/ 2287219 w 12192000"/>
              <a:gd name="connsiteY145" fmla="*/ 1998750 h 2237474"/>
              <a:gd name="connsiteX146" fmla="*/ 2286948 w 12192000"/>
              <a:gd name="connsiteY146" fmla="*/ 1998596 h 2237474"/>
              <a:gd name="connsiteX147" fmla="*/ 2243069 w 12192000"/>
              <a:gd name="connsiteY147" fmla="*/ 2015111 h 2237474"/>
              <a:gd name="connsiteX148" fmla="*/ 2186609 w 12192000"/>
              <a:gd name="connsiteY148" fmla="*/ 2008263 h 2237474"/>
              <a:gd name="connsiteX149" fmla="*/ 2164831 w 12192000"/>
              <a:gd name="connsiteY149" fmla="*/ 2010143 h 2237474"/>
              <a:gd name="connsiteX150" fmla="*/ 2152836 w 12192000"/>
              <a:gd name="connsiteY150" fmla="*/ 2010048 h 2237474"/>
              <a:gd name="connsiteX151" fmla="*/ 2117102 w 12192000"/>
              <a:gd name="connsiteY151" fmla="*/ 2023004 h 2237474"/>
              <a:gd name="connsiteX152" fmla="*/ 2111935 w 12192000"/>
              <a:gd name="connsiteY152" fmla="*/ 2023163 h 2237474"/>
              <a:gd name="connsiteX153" fmla="*/ 2089991 w 12192000"/>
              <a:gd name="connsiteY153" fmla="*/ 2034193 h 2237474"/>
              <a:gd name="connsiteX154" fmla="*/ 2058061 w 12192000"/>
              <a:gd name="connsiteY154" fmla="*/ 2047942 h 2237474"/>
              <a:gd name="connsiteX155" fmla="*/ 2055737 w 12192000"/>
              <a:gd name="connsiteY155" fmla="*/ 2047704 h 2237474"/>
              <a:gd name="connsiteX156" fmla="*/ 2042244 w 12192000"/>
              <a:gd name="connsiteY156" fmla="*/ 2055560 h 2237474"/>
              <a:gd name="connsiteX157" fmla="*/ 1976224 w 12192000"/>
              <a:gd name="connsiteY157" fmla="*/ 2074257 h 2237474"/>
              <a:gd name="connsiteX158" fmla="*/ 1877728 w 12192000"/>
              <a:gd name="connsiteY158" fmla="*/ 2101004 h 2237474"/>
              <a:gd name="connsiteX159" fmla="*/ 1759056 w 12192000"/>
              <a:gd name="connsiteY159" fmla="*/ 2125608 h 2237474"/>
              <a:gd name="connsiteX160" fmla="*/ 1637948 w 12192000"/>
              <a:gd name="connsiteY160" fmla="*/ 2172597 h 2237474"/>
              <a:gd name="connsiteX161" fmla="*/ 1434549 w 12192000"/>
              <a:gd name="connsiteY161" fmla="*/ 2234522 h 2237474"/>
              <a:gd name="connsiteX162" fmla="*/ 1398481 w 12192000"/>
              <a:gd name="connsiteY162" fmla="*/ 2237074 h 2237474"/>
              <a:gd name="connsiteX163" fmla="*/ 1398407 w 12192000"/>
              <a:gd name="connsiteY163" fmla="*/ 2237095 h 2237474"/>
              <a:gd name="connsiteX164" fmla="*/ 1370962 w 12192000"/>
              <a:gd name="connsiteY164" fmla="*/ 2237474 h 2237474"/>
              <a:gd name="connsiteX165" fmla="*/ 1356367 w 12192000"/>
              <a:gd name="connsiteY165" fmla="*/ 2235089 h 2237474"/>
              <a:gd name="connsiteX166" fmla="*/ 1324828 w 12192000"/>
              <a:gd name="connsiteY166" fmla="*/ 2231968 h 2237474"/>
              <a:gd name="connsiteX167" fmla="*/ 1297744 w 12192000"/>
              <a:gd name="connsiteY167" fmla="*/ 2235849 h 2237474"/>
              <a:gd name="connsiteX168" fmla="*/ 1286236 w 12192000"/>
              <a:gd name="connsiteY168" fmla="*/ 2233135 h 2237474"/>
              <a:gd name="connsiteX169" fmla="*/ 1283504 w 12192000"/>
              <a:gd name="connsiteY169" fmla="*/ 2233797 h 2237474"/>
              <a:gd name="connsiteX170" fmla="*/ 1279765 w 12192000"/>
              <a:gd name="connsiteY170" fmla="*/ 2229639 h 2237474"/>
              <a:gd name="connsiteX171" fmla="*/ 1195347 w 12192000"/>
              <a:gd name="connsiteY171" fmla="*/ 2212354 h 2237474"/>
              <a:gd name="connsiteX172" fmla="*/ 970251 w 12192000"/>
              <a:gd name="connsiteY172" fmla="*/ 2221029 h 2237474"/>
              <a:gd name="connsiteX173" fmla="*/ 812914 w 12192000"/>
              <a:gd name="connsiteY173" fmla="*/ 2202752 h 2237474"/>
              <a:gd name="connsiteX174" fmla="*/ 800195 w 12192000"/>
              <a:gd name="connsiteY174" fmla="*/ 2209407 h 2237474"/>
              <a:gd name="connsiteX175" fmla="*/ 784978 w 12192000"/>
              <a:gd name="connsiteY175" fmla="*/ 2212360 h 2237474"/>
              <a:gd name="connsiteX176" fmla="*/ 681987 w 12192000"/>
              <a:gd name="connsiteY176" fmla="*/ 2216757 h 2237474"/>
              <a:gd name="connsiteX177" fmla="*/ 669923 w 12192000"/>
              <a:gd name="connsiteY177" fmla="*/ 2211682 h 2237474"/>
              <a:gd name="connsiteX178" fmla="*/ 648680 w 12192000"/>
              <a:gd name="connsiteY178" fmla="*/ 2206229 h 2237474"/>
              <a:gd name="connsiteX179" fmla="*/ 597225 w 12192000"/>
              <a:gd name="connsiteY179" fmla="*/ 2180999 h 2237474"/>
              <a:gd name="connsiteX180" fmla="*/ 558449 w 12192000"/>
              <a:gd name="connsiteY180" fmla="*/ 2182346 h 2237474"/>
              <a:gd name="connsiteX181" fmla="*/ 550517 w 12192000"/>
              <a:gd name="connsiteY181" fmla="*/ 2182060 h 2237474"/>
              <a:gd name="connsiteX182" fmla="*/ 550309 w 12192000"/>
              <a:gd name="connsiteY182" fmla="*/ 2181825 h 2237474"/>
              <a:gd name="connsiteX183" fmla="*/ 541836 w 12192000"/>
              <a:gd name="connsiteY183" fmla="*/ 2181063 h 2237474"/>
              <a:gd name="connsiteX184" fmla="*/ 536057 w 12192000"/>
              <a:gd name="connsiteY184" fmla="*/ 2181537 h 2237474"/>
              <a:gd name="connsiteX185" fmla="*/ 520671 w 12192000"/>
              <a:gd name="connsiteY185" fmla="*/ 2180980 h 2237474"/>
              <a:gd name="connsiteX186" fmla="*/ 515024 w 12192000"/>
              <a:gd name="connsiteY186" fmla="*/ 2179258 h 2237474"/>
              <a:gd name="connsiteX187" fmla="*/ 512278 w 12192000"/>
              <a:gd name="connsiteY187" fmla="*/ 2176369 h 2237474"/>
              <a:gd name="connsiteX188" fmla="*/ 480419 w 12192000"/>
              <a:gd name="connsiteY188" fmla="*/ 2167807 h 2237474"/>
              <a:gd name="connsiteX189" fmla="*/ 413835 w 12192000"/>
              <a:gd name="connsiteY189" fmla="*/ 2156783 h 2237474"/>
              <a:gd name="connsiteX190" fmla="*/ 376513 w 12192000"/>
              <a:gd name="connsiteY190" fmla="*/ 2154014 h 2237474"/>
              <a:gd name="connsiteX191" fmla="*/ 273386 w 12192000"/>
              <a:gd name="connsiteY191" fmla="*/ 2142551 h 2237474"/>
              <a:gd name="connsiteX192" fmla="*/ 169207 w 12192000"/>
              <a:gd name="connsiteY192" fmla="*/ 2128100 h 2237474"/>
              <a:gd name="connsiteX193" fmla="*/ 93149 w 12192000"/>
              <a:gd name="connsiteY193" fmla="*/ 2105324 h 2237474"/>
              <a:gd name="connsiteX194" fmla="*/ 88109 w 12192000"/>
              <a:gd name="connsiteY194" fmla="*/ 2106704 h 2237474"/>
              <a:gd name="connsiteX195" fmla="*/ 80022 w 12192000"/>
              <a:gd name="connsiteY195" fmla="*/ 2107254 h 2237474"/>
              <a:gd name="connsiteX196" fmla="*/ 79717 w 12192000"/>
              <a:gd name="connsiteY196" fmla="*/ 2107046 h 2237474"/>
              <a:gd name="connsiteX197" fmla="*/ 72352 w 12192000"/>
              <a:gd name="connsiteY197" fmla="*/ 2107991 h 2237474"/>
              <a:gd name="connsiteX198" fmla="*/ 37645 w 12192000"/>
              <a:gd name="connsiteY198" fmla="*/ 2115401 h 2237474"/>
              <a:gd name="connsiteX199" fmla="*/ 4572 w 12192000"/>
              <a:gd name="connsiteY199" fmla="*/ 2111091 h 2237474"/>
              <a:gd name="connsiteX200" fmla="*/ 0 w 12192000"/>
              <a:gd name="connsiteY200" fmla="*/ 2110468 h 2237474"/>
              <a:gd name="connsiteX201" fmla="*/ 0 w 12192000"/>
              <a:gd name="connsiteY20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68852 w 12192000"/>
              <a:gd name="connsiteY87" fmla="*/ 1844846 h 2237474"/>
              <a:gd name="connsiteX88" fmla="*/ 5114927 w 12192000"/>
              <a:gd name="connsiteY88" fmla="*/ 1847827 h 2237474"/>
              <a:gd name="connsiteX89" fmla="*/ 5108970 w 12192000"/>
              <a:gd name="connsiteY89" fmla="*/ 1847935 h 2237474"/>
              <a:gd name="connsiteX90" fmla="*/ 5067961 w 12192000"/>
              <a:gd name="connsiteY90" fmla="*/ 1845917 h 2237474"/>
              <a:gd name="connsiteX91" fmla="*/ 5007075 w 12192000"/>
              <a:gd name="connsiteY91" fmla="*/ 1838626 h 2237474"/>
              <a:gd name="connsiteX92" fmla="*/ 4944087 w 12192000"/>
              <a:gd name="connsiteY92" fmla="*/ 1823332 h 2237474"/>
              <a:gd name="connsiteX93" fmla="*/ 4907662 w 12192000"/>
              <a:gd name="connsiteY93" fmla="*/ 1816900 h 2237474"/>
              <a:gd name="connsiteX94" fmla="*/ 4882386 w 12192000"/>
              <a:gd name="connsiteY94" fmla="*/ 1809844 h 2237474"/>
              <a:gd name="connsiteX95" fmla="*/ 4811440 w 12192000"/>
              <a:gd name="connsiteY95" fmla="*/ 1804655 h 2237474"/>
              <a:gd name="connsiteX96" fmla="*/ 4691075 w 12192000"/>
              <a:gd name="connsiteY96" fmla="*/ 1801389 h 2237474"/>
              <a:gd name="connsiteX97" fmla="*/ 4611738 w 12192000"/>
              <a:gd name="connsiteY97" fmla="*/ 1776964 h 2237474"/>
              <a:gd name="connsiteX98" fmla="*/ 4560070 w 12192000"/>
              <a:gd name="connsiteY98" fmla="*/ 1785640 h 2237474"/>
              <a:gd name="connsiteX99" fmla="*/ 4536503 w 12192000"/>
              <a:gd name="connsiteY99" fmla="*/ 1785334 h 2237474"/>
              <a:gd name="connsiteX100" fmla="*/ 4513724 w 12192000"/>
              <a:gd name="connsiteY100" fmla="*/ 1791996 h 2237474"/>
              <a:gd name="connsiteX101" fmla="*/ 4459810 w 12192000"/>
              <a:gd name="connsiteY101" fmla="*/ 1797886 h 2237474"/>
              <a:gd name="connsiteX102" fmla="*/ 4379064 w 12192000"/>
              <a:gd name="connsiteY102" fmla="*/ 1817177 h 2237474"/>
              <a:gd name="connsiteX103" fmla="*/ 4319209 w 12192000"/>
              <a:gd name="connsiteY103" fmla="*/ 1834833 h 2237474"/>
              <a:gd name="connsiteX104" fmla="*/ 4290981 w 12192000"/>
              <a:gd name="connsiteY104" fmla="*/ 1839677 h 2237474"/>
              <a:gd name="connsiteX105" fmla="*/ 4285792 w 12192000"/>
              <a:gd name="connsiteY105" fmla="*/ 1836231 h 2237474"/>
              <a:gd name="connsiteX106" fmla="*/ 4238372 w 12192000"/>
              <a:gd name="connsiteY106" fmla="*/ 1851480 h 2237474"/>
              <a:gd name="connsiteX107" fmla="*/ 4232517 w 12192000"/>
              <a:gd name="connsiteY107" fmla="*/ 1852567 h 2237474"/>
              <a:gd name="connsiteX108" fmla="*/ 4191732 w 12192000"/>
              <a:gd name="connsiteY108" fmla="*/ 1857328 h 2237474"/>
              <a:gd name="connsiteX109" fmla="*/ 4065532 w 12192000"/>
              <a:gd name="connsiteY109" fmla="*/ 1855477 h 2237474"/>
              <a:gd name="connsiteX110" fmla="*/ 4028460 w 12192000"/>
              <a:gd name="connsiteY110" fmla="*/ 1855137 h 2237474"/>
              <a:gd name="connsiteX111" fmla="*/ 4002267 w 12192000"/>
              <a:gd name="connsiteY111" fmla="*/ 1852352 h 2237474"/>
              <a:gd name="connsiteX112" fmla="*/ 3931396 w 12192000"/>
              <a:gd name="connsiteY112" fmla="*/ 1858915 h 2237474"/>
              <a:gd name="connsiteX113" fmla="*/ 3812162 w 12192000"/>
              <a:gd name="connsiteY113" fmla="*/ 1875501 h 2237474"/>
              <a:gd name="connsiteX114" fmla="*/ 3729530 w 12192000"/>
              <a:gd name="connsiteY114" fmla="*/ 1864513 h 2237474"/>
              <a:gd name="connsiteX115" fmla="*/ 3680177 w 12192000"/>
              <a:gd name="connsiteY115" fmla="*/ 1881552 h 2237474"/>
              <a:gd name="connsiteX116" fmla="*/ 3567259 w 12192000"/>
              <a:gd name="connsiteY116" fmla="*/ 1893482 h 2237474"/>
              <a:gd name="connsiteX117" fmla="*/ 3405770 w 12192000"/>
              <a:gd name="connsiteY117" fmla="*/ 1904591 h 2237474"/>
              <a:gd name="connsiteX118" fmla="*/ 3280097 w 12192000"/>
              <a:gd name="connsiteY118" fmla="*/ 1919610 h 2237474"/>
              <a:gd name="connsiteX119" fmla="*/ 3123424 w 12192000"/>
              <a:gd name="connsiteY119" fmla="*/ 1952930 h 2237474"/>
              <a:gd name="connsiteX120" fmla="*/ 3009910 w 12192000"/>
              <a:gd name="connsiteY120" fmla="*/ 1957866 h 2237474"/>
              <a:gd name="connsiteX121" fmla="*/ 2995934 w 12192000"/>
              <a:gd name="connsiteY121" fmla="*/ 1967085 h 2237474"/>
              <a:gd name="connsiteX122" fmla="*/ 2980071 w 12192000"/>
              <a:gd name="connsiteY122" fmla="*/ 1972988 h 2237474"/>
              <a:gd name="connsiteX123" fmla="*/ 2978094 w 12192000"/>
              <a:gd name="connsiteY123" fmla="*/ 1972369 h 2237474"/>
              <a:gd name="connsiteX124" fmla="*/ 2942858 w 12192000"/>
              <a:gd name="connsiteY124" fmla="*/ 1981367 h 2237474"/>
              <a:gd name="connsiteX125" fmla="*/ 2875436 w 12192000"/>
              <a:gd name="connsiteY125" fmla="*/ 1996977 h 2237474"/>
              <a:gd name="connsiteX126" fmla="*/ 2874892 w 12192000"/>
              <a:gd name="connsiteY126" fmla="*/ 1996085 h 2237474"/>
              <a:gd name="connsiteX127" fmla="*/ 2864145 w 12192000"/>
              <a:gd name="connsiteY127" fmla="*/ 1994061 h 2237474"/>
              <a:gd name="connsiteX128" fmla="*/ 2843662 w 12192000"/>
              <a:gd name="connsiteY128" fmla="*/ 1992498 h 2237474"/>
              <a:gd name="connsiteX129" fmla="*/ 2796128 w 12192000"/>
              <a:gd name="connsiteY129" fmla="*/ 1976403 h 2237474"/>
              <a:gd name="connsiteX130" fmla="*/ 2756784 w 12192000"/>
              <a:gd name="connsiteY130" fmla="*/ 1985116 h 2237474"/>
              <a:gd name="connsiteX131" fmla="*/ 2748833 w 12192000"/>
              <a:gd name="connsiteY131" fmla="*/ 1986323 h 2237474"/>
              <a:gd name="connsiteX132" fmla="*/ 2748661 w 12192000"/>
              <a:gd name="connsiteY132" fmla="*/ 1986122 h 2237474"/>
              <a:gd name="connsiteX133" fmla="*/ 2740251 w 12192000"/>
              <a:gd name="connsiteY133" fmla="*/ 1986946 h 2237474"/>
              <a:gd name="connsiteX134" fmla="*/ 2718916 w 12192000"/>
              <a:gd name="connsiteY134" fmla="*/ 1990867 h 2237474"/>
              <a:gd name="connsiteX135" fmla="*/ 2713522 w 12192000"/>
              <a:gd name="connsiteY135" fmla="*/ 1990173 h 2237474"/>
              <a:gd name="connsiteX136" fmla="*/ 2680597 w 12192000"/>
              <a:gd name="connsiteY136" fmla="*/ 1984996 h 2237474"/>
              <a:gd name="connsiteX137" fmla="*/ 2578178 w 12192000"/>
              <a:gd name="connsiteY137" fmla="*/ 1990531 h 2237474"/>
              <a:gd name="connsiteX138" fmla="*/ 2476147 w 12192000"/>
              <a:gd name="connsiteY138" fmla="*/ 1998305 h 2237474"/>
              <a:gd name="connsiteX139" fmla="*/ 2373568 w 12192000"/>
              <a:gd name="connsiteY139" fmla="*/ 2003219 h 2237474"/>
              <a:gd name="connsiteX140" fmla="*/ 2321399 w 12192000"/>
              <a:gd name="connsiteY140" fmla="*/ 1989467 h 2237474"/>
              <a:gd name="connsiteX141" fmla="*/ 2315525 w 12192000"/>
              <a:gd name="connsiteY141" fmla="*/ 1989708 h 2237474"/>
              <a:gd name="connsiteX142" fmla="*/ 2300792 w 12192000"/>
              <a:gd name="connsiteY142" fmla="*/ 1994290 h 2237474"/>
              <a:gd name="connsiteX143" fmla="*/ 2295469 w 12192000"/>
              <a:gd name="connsiteY143" fmla="*/ 1996659 h 2237474"/>
              <a:gd name="connsiteX144" fmla="*/ 2287219 w 12192000"/>
              <a:gd name="connsiteY144" fmla="*/ 1998750 h 2237474"/>
              <a:gd name="connsiteX145" fmla="*/ 2286948 w 12192000"/>
              <a:gd name="connsiteY145" fmla="*/ 1998596 h 2237474"/>
              <a:gd name="connsiteX146" fmla="*/ 2243069 w 12192000"/>
              <a:gd name="connsiteY146" fmla="*/ 2015111 h 2237474"/>
              <a:gd name="connsiteX147" fmla="*/ 2186609 w 12192000"/>
              <a:gd name="connsiteY147" fmla="*/ 2008263 h 2237474"/>
              <a:gd name="connsiteX148" fmla="*/ 2164831 w 12192000"/>
              <a:gd name="connsiteY148" fmla="*/ 2010143 h 2237474"/>
              <a:gd name="connsiteX149" fmla="*/ 2152836 w 12192000"/>
              <a:gd name="connsiteY149" fmla="*/ 2010048 h 2237474"/>
              <a:gd name="connsiteX150" fmla="*/ 2117102 w 12192000"/>
              <a:gd name="connsiteY150" fmla="*/ 2023004 h 2237474"/>
              <a:gd name="connsiteX151" fmla="*/ 2111935 w 12192000"/>
              <a:gd name="connsiteY151" fmla="*/ 2023163 h 2237474"/>
              <a:gd name="connsiteX152" fmla="*/ 2089991 w 12192000"/>
              <a:gd name="connsiteY152" fmla="*/ 2034193 h 2237474"/>
              <a:gd name="connsiteX153" fmla="*/ 2058061 w 12192000"/>
              <a:gd name="connsiteY153" fmla="*/ 2047942 h 2237474"/>
              <a:gd name="connsiteX154" fmla="*/ 2055737 w 12192000"/>
              <a:gd name="connsiteY154" fmla="*/ 2047704 h 2237474"/>
              <a:gd name="connsiteX155" fmla="*/ 2042244 w 12192000"/>
              <a:gd name="connsiteY155" fmla="*/ 2055560 h 2237474"/>
              <a:gd name="connsiteX156" fmla="*/ 1976224 w 12192000"/>
              <a:gd name="connsiteY156" fmla="*/ 2074257 h 2237474"/>
              <a:gd name="connsiteX157" fmla="*/ 1877728 w 12192000"/>
              <a:gd name="connsiteY157" fmla="*/ 2101004 h 2237474"/>
              <a:gd name="connsiteX158" fmla="*/ 1759056 w 12192000"/>
              <a:gd name="connsiteY158" fmla="*/ 2125608 h 2237474"/>
              <a:gd name="connsiteX159" fmla="*/ 1637948 w 12192000"/>
              <a:gd name="connsiteY159" fmla="*/ 2172597 h 2237474"/>
              <a:gd name="connsiteX160" fmla="*/ 1434549 w 12192000"/>
              <a:gd name="connsiteY160" fmla="*/ 2234522 h 2237474"/>
              <a:gd name="connsiteX161" fmla="*/ 1398481 w 12192000"/>
              <a:gd name="connsiteY161" fmla="*/ 2237074 h 2237474"/>
              <a:gd name="connsiteX162" fmla="*/ 1398407 w 12192000"/>
              <a:gd name="connsiteY162" fmla="*/ 2237095 h 2237474"/>
              <a:gd name="connsiteX163" fmla="*/ 1370962 w 12192000"/>
              <a:gd name="connsiteY163" fmla="*/ 2237474 h 2237474"/>
              <a:gd name="connsiteX164" fmla="*/ 1356367 w 12192000"/>
              <a:gd name="connsiteY164" fmla="*/ 2235089 h 2237474"/>
              <a:gd name="connsiteX165" fmla="*/ 1324828 w 12192000"/>
              <a:gd name="connsiteY165" fmla="*/ 2231968 h 2237474"/>
              <a:gd name="connsiteX166" fmla="*/ 1297744 w 12192000"/>
              <a:gd name="connsiteY166" fmla="*/ 2235849 h 2237474"/>
              <a:gd name="connsiteX167" fmla="*/ 1286236 w 12192000"/>
              <a:gd name="connsiteY167" fmla="*/ 2233135 h 2237474"/>
              <a:gd name="connsiteX168" fmla="*/ 1283504 w 12192000"/>
              <a:gd name="connsiteY168" fmla="*/ 2233797 h 2237474"/>
              <a:gd name="connsiteX169" fmla="*/ 1279765 w 12192000"/>
              <a:gd name="connsiteY169" fmla="*/ 2229639 h 2237474"/>
              <a:gd name="connsiteX170" fmla="*/ 1195347 w 12192000"/>
              <a:gd name="connsiteY170" fmla="*/ 2212354 h 2237474"/>
              <a:gd name="connsiteX171" fmla="*/ 970251 w 12192000"/>
              <a:gd name="connsiteY171" fmla="*/ 2221029 h 2237474"/>
              <a:gd name="connsiteX172" fmla="*/ 812914 w 12192000"/>
              <a:gd name="connsiteY172" fmla="*/ 2202752 h 2237474"/>
              <a:gd name="connsiteX173" fmla="*/ 800195 w 12192000"/>
              <a:gd name="connsiteY173" fmla="*/ 2209407 h 2237474"/>
              <a:gd name="connsiteX174" fmla="*/ 784978 w 12192000"/>
              <a:gd name="connsiteY174" fmla="*/ 2212360 h 2237474"/>
              <a:gd name="connsiteX175" fmla="*/ 681987 w 12192000"/>
              <a:gd name="connsiteY175" fmla="*/ 2216757 h 2237474"/>
              <a:gd name="connsiteX176" fmla="*/ 669923 w 12192000"/>
              <a:gd name="connsiteY176" fmla="*/ 2211682 h 2237474"/>
              <a:gd name="connsiteX177" fmla="*/ 648680 w 12192000"/>
              <a:gd name="connsiteY177" fmla="*/ 2206229 h 2237474"/>
              <a:gd name="connsiteX178" fmla="*/ 597225 w 12192000"/>
              <a:gd name="connsiteY178" fmla="*/ 2180999 h 2237474"/>
              <a:gd name="connsiteX179" fmla="*/ 558449 w 12192000"/>
              <a:gd name="connsiteY179" fmla="*/ 2182346 h 2237474"/>
              <a:gd name="connsiteX180" fmla="*/ 550517 w 12192000"/>
              <a:gd name="connsiteY180" fmla="*/ 2182060 h 2237474"/>
              <a:gd name="connsiteX181" fmla="*/ 550309 w 12192000"/>
              <a:gd name="connsiteY181" fmla="*/ 2181825 h 2237474"/>
              <a:gd name="connsiteX182" fmla="*/ 541836 w 12192000"/>
              <a:gd name="connsiteY182" fmla="*/ 2181063 h 2237474"/>
              <a:gd name="connsiteX183" fmla="*/ 536057 w 12192000"/>
              <a:gd name="connsiteY183" fmla="*/ 2181537 h 2237474"/>
              <a:gd name="connsiteX184" fmla="*/ 520671 w 12192000"/>
              <a:gd name="connsiteY184" fmla="*/ 2180980 h 2237474"/>
              <a:gd name="connsiteX185" fmla="*/ 515024 w 12192000"/>
              <a:gd name="connsiteY185" fmla="*/ 2179258 h 2237474"/>
              <a:gd name="connsiteX186" fmla="*/ 512278 w 12192000"/>
              <a:gd name="connsiteY186" fmla="*/ 2176369 h 2237474"/>
              <a:gd name="connsiteX187" fmla="*/ 480419 w 12192000"/>
              <a:gd name="connsiteY187" fmla="*/ 2167807 h 2237474"/>
              <a:gd name="connsiteX188" fmla="*/ 413835 w 12192000"/>
              <a:gd name="connsiteY188" fmla="*/ 2156783 h 2237474"/>
              <a:gd name="connsiteX189" fmla="*/ 376513 w 12192000"/>
              <a:gd name="connsiteY189" fmla="*/ 2154014 h 2237474"/>
              <a:gd name="connsiteX190" fmla="*/ 273386 w 12192000"/>
              <a:gd name="connsiteY190" fmla="*/ 2142551 h 2237474"/>
              <a:gd name="connsiteX191" fmla="*/ 169207 w 12192000"/>
              <a:gd name="connsiteY191" fmla="*/ 2128100 h 2237474"/>
              <a:gd name="connsiteX192" fmla="*/ 93149 w 12192000"/>
              <a:gd name="connsiteY192" fmla="*/ 2105324 h 2237474"/>
              <a:gd name="connsiteX193" fmla="*/ 88109 w 12192000"/>
              <a:gd name="connsiteY193" fmla="*/ 2106704 h 2237474"/>
              <a:gd name="connsiteX194" fmla="*/ 80022 w 12192000"/>
              <a:gd name="connsiteY194" fmla="*/ 2107254 h 2237474"/>
              <a:gd name="connsiteX195" fmla="*/ 79717 w 12192000"/>
              <a:gd name="connsiteY195" fmla="*/ 2107046 h 2237474"/>
              <a:gd name="connsiteX196" fmla="*/ 72352 w 12192000"/>
              <a:gd name="connsiteY196" fmla="*/ 2107991 h 2237474"/>
              <a:gd name="connsiteX197" fmla="*/ 37645 w 12192000"/>
              <a:gd name="connsiteY197" fmla="*/ 2115401 h 2237474"/>
              <a:gd name="connsiteX198" fmla="*/ 4572 w 12192000"/>
              <a:gd name="connsiteY198" fmla="*/ 2111091 h 2237474"/>
              <a:gd name="connsiteX199" fmla="*/ 0 w 12192000"/>
              <a:gd name="connsiteY199" fmla="*/ 2110468 h 2237474"/>
              <a:gd name="connsiteX200" fmla="*/ 0 w 12192000"/>
              <a:gd name="connsiteY20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49802 w 12192000"/>
              <a:gd name="connsiteY87" fmla="*/ 1844846 h 2237474"/>
              <a:gd name="connsiteX88" fmla="*/ 5114927 w 12192000"/>
              <a:gd name="connsiteY88" fmla="*/ 1847827 h 2237474"/>
              <a:gd name="connsiteX89" fmla="*/ 5108970 w 12192000"/>
              <a:gd name="connsiteY89" fmla="*/ 1847935 h 2237474"/>
              <a:gd name="connsiteX90" fmla="*/ 5067961 w 12192000"/>
              <a:gd name="connsiteY90" fmla="*/ 1845917 h 2237474"/>
              <a:gd name="connsiteX91" fmla="*/ 5007075 w 12192000"/>
              <a:gd name="connsiteY91" fmla="*/ 1838626 h 2237474"/>
              <a:gd name="connsiteX92" fmla="*/ 4944087 w 12192000"/>
              <a:gd name="connsiteY92" fmla="*/ 1823332 h 2237474"/>
              <a:gd name="connsiteX93" fmla="*/ 4907662 w 12192000"/>
              <a:gd name="connsiteY93" fmla="*/ 1816900 h 2237474"/>
              <a:gd name="connsiteX94" fmla="*/ 4882386 w 12192000"/>
              <a:gd name="connsiteY94" fmla="*/ 1809844 h 2237474"/>
              <a:gd name="connsiteX95" fmla="*/ 4811440 w 12192000"/>
              <a:gd name="connsiteY95" fmla="*/ 1804655 h 2237474"/>
              <a:gd name="connsiteX96" fmla="*/ 4691075 w 12192000"/>
              <a:gd name="connsiteY96" fmla="*/ 1801389 h 2237474"/>
              <a:gd name="connsiteX97" fmla="*/ 4611738 w 12192000"/>
              <a:gd name="connsiteY97" fmla="*/ 1776964 h 2237474"/>
              <a:gd name="connsiteX98" fmla="*/ 4560070 w 12192000"/>
              <a:gd name="connsiteY98" fmla="*/ 1785640 h 2237474"/>
              <a:gd name="connsiteX99" fmla="*/ 4536503 w 12192000"/>
              <a:gd name="connsiteY99" fmla="*/ 1785334 h 2237474"/>
              <a:gd name="connsiteX100" fmla="*/ 4513724 w 12192000"/>
              <a:gd name="connsiteY100" fmla="*/ 1791996 h 2237474"/>
              <a:gd name="connsiteX101" fmla="*/ 4459810 w 12192000"/>
              <a:gd name="connsiteY101" fmla="*/ 1797886 h 2237474"/>
              <a:gd name="connsiteX102" fmla="*/ 4379064 w 12192000"/>
              <a:gd name="connsiteY102" fmla="*/ 1817177 h 2237474"/>
              <a:gd name="connsiteX103" fmla="*/ 4319209 w 12192000"/>
              <a:gd name="connsiteY103" fmla="*/ 1834833 h 2237474"/>
              <a:gd name="connsiteX104" fmla="*/ 4290981 w 12192000"/>
              <a:gd name="connsiteY104" fmla="*/ 1839677 h 2237474"/>
              <a:gd name="connsiteX105" fmla="*/ 4285792 w 12192000"/>
              <a:gd name="connsiteY105" fmla="*/ 1836231 h 2237474"/>
              <a:gd name="connsiteX106" fmla="*/ 4238372 w 12192000"/>
              <a:gd name="connsiteY106" fmla="*/ 1851480 h 2237474"/>
              <a:gd name="connsiteX107" fmla="*/ 4232517 w 12192000"/>
              <a:gd name="connsiteY107" fmla="*/ 1852567 h 2237474"/>
              <a:gd name="connsiteX108" fmla="*/ 4191732 w 12192000"/>
              <a:gd name="connsiteY108" fmla="*/ 1857328 h 2237474"/>
              <a:gd name="connsiteX109" fmla="*/ 4065532 w 12192000"/>
              <a:gd name="connsiteY109" fmla="*/ 1855477 h 2237474"/>
              <a:gd name="connsiteX110" fmla="*/ 4028460 w 12192000"/>
              <a:gd name="connsiteY110" fmla="*/ 1855137 h 2237474"/>
              <a:gd name="connsiteX111" fmla="*/ 4002267 w 12192000"/>
              <a:gd name="connsiteY111" fmla="*/ 1852352 h 2237474"/>
              <a:gd name="connsiteX112" fmla="*/ 3931396 w 12192000"/>
              <a:gd name="connsiteY112" fmla="*/ 1858915 h 2237474"/>
              <a:gd name="connsiteX113" fmla="*/ 3812162 w 12192000"/>
              <a:gd name="connsiteY113" fmla="*/ 1875501 h 2237474"/>
              <a:gd name="connsiteX114" fmla="*/ 3729530 w 12192000"/>
              <a:gd name="connsiteY114" fmla="*/ 1864513 h 2237474"/>
              <a:gd name="connsiteX115" fmla="*/ 3680177 w 12192000"/>
              <a:gd name="connsiteY115" fmla="*/ 1881552 h 2237474"/>
              <a:gd name="connsiteX116" fmla="*/ 3567259 w 12192000"/>
              <a:gd name="connsiteY116" fmla="*/ 1893482 h 2237474"/>
              <a:gd name="connsiteX117" fmla="*/ 3405770 w 12192000"/>
              <a:gd name="connsiteY117" fmla="*/ 1904591 h 2237474"/>
              <a:gd name="connsiteX118" fmla="*/ 3280097 w 12192000"/>
              <a:gd name="connsiteY118" fmla="*/ 1919610 h 2237474"/>
              <a:gd name="connsiteX119" fmla="*/ 3123424 w 12192000"/>
              <a:gd name="connsiteY119" fmla="*/ 1952930 h 2237474"/>
              <a:gd name="connsiteX120" fmla="*/ 3009910 w 12192000"/>
              <a:gd name="connsiteY120" fmla="*/ 1957866 h 2237474"/>
              <a:gd name="connsiteX121" fmla="*/ 2995934 w 12192000"/>
              <a:gd name="connsiteY121" fmla="*/ 1967085 h 2237474"/>
              <a:gd name="connsiteX122" fmla="*/ 2980071 w 12192000"/>
              <a:gd name="connsiteY122" fmla="*/ 1972988 h 2237474"/>
              <a:gd name="connsiteX123" fmla="*/ 2978094 w 12192000"/>
              <a:gd name="connsiteY123" fmla="*/ 1972369 h 2237474"/>
              <a:gd name="connsiteX124" fmla="*/ 2942858 w 12192000"/>
              <a:gd name="connsiteY124" fmla="*/ 1981367 h 2237474"/>
              <a:gd name="connsiteX125" fmla="*/ 2875436 w 12192000"/>
              <a:gd name="connsiteY125" fmla="*/ 1996977 h 2237474"/>
              <a:gd name="connsiteX126" fmla="*/ 2874892 w 12192000"/>
              <a:gd name="connsiteY126" fmla="*/ 1996085 h 2237474"/>
              <a:gd name="connsiteX127" fmla="*/ 2864145 w 12192000"/>
              <a:gd name="connsiteY127" fmla="*/ 1994061 h 2237474"/>
              <a:gd name="connsiteX128" fmla="*/ 2843662 w 12192000"/>
              <a:gd name="connsiteY128" fmla="*/ 1992498 h 2237474"/>
              <a:gd name="connsiteX129" fmla="*/ 2796128 w 12192000"/>
              <a:gd name="connsiteY129" fmla="*/ 1976403 h 2237474"/>
              <a:gd name="connsiteX130" fmla="*/ 2756784 w 12192000"/>
              <a:gd name="connsiteY130" fmla="*/ 1985116 h 2237474"/>
              <a:gd name="connsiteX131" fmla="*/ 2748833 w 12192000"/>
              <a:gd name="connsiteY131" fmla="*/ 1986323 h 2237474"/>
              <a:gd name="connsiteX132" fmla="*/ 2748661 w 12192000"/>
              <a:gd name="connsiteY132" fmla="*/ 1986122 h 2237474"/>
              <a:gd name="connsiteX133" fmla="*/ 2740251 w 12192000"/>
              <a:gd name="connsiteY133" fmla="*/ 1986946 h 2237474"/>
              <a:gd name="connsiteX134" fmla="*/ 2718916 w 12192000"/>
              <a:gd name="connsiteY134" fmla="*/ 1990867 h 2237474"/>
              <a:gd name="connsiteX135" fmla="*/ 2713522 w 12192000"/>
              <a:gd name="connsiteY135" fmla="*/ 1990173 h 2237474"/>
              <a:gd name="connsiteX136" fmla="*/ 2680597 w 12192000"/>
              <a:gd name="connsiteY136" fmla="*/ 1984996 h 2237474"/>
              <a:gd name="connsiteX137" fmla="*/ 2578178 w 12192000"/>
              <a:gd name="connsiteY137" fmla="*/ 1990531 h 2237474"/>
              <a:gd name="connsiteX138" fmla="*/ 2476147 w 12192000"/>
              <a:gd name="connsiteY138" fmla="*/ 1998305 h 2237474"/>
              <a:gd name="connsiteX139" fmla="*/ 2373568 w 12192000"/>
              <a:gd name="connsiteY139" fmla="*/ 2003219 h 2237474"/>
              <a:gd name="connsiteX140" fmla="*/ 2321399 w 12192000"/>
              <a:gd name="connsiteY140" fmla="*/ 1989467 h 2237474"/>
              <a:gd name="connsiteX141" fmla="*/ 2315525 w 12192000"/>
              <a:gd name="connsiteY141" fmla="*/ 1989708 h 2237474"/>
              <a:gd name="connsiteX142" fmla="*/ 2300792 w 12192000"/>
              <a:gd name="connsiteY142" fmla="*/ 1994290 h 2237474"/>
              <a:gd name="connsiteX143" fmla="*/ 2295469 w 12192000"/>
              <a:gd name="connsiteY143" fmla="*/ 1996659 h 2237474"/>
              <a:gd name="connsiteX144" fmla="*/ 2287219 w 12192000"/>
              <a:gd name="connsiteY144" fmla="*/ 1998750 h 2237474"/>
              <a:gd name="connsiteX145" fmla="*/ 2286948 w 12192000"/>
              <a:gd name="connsiteY145" fmla="*/ 1998596 h 2237474"/>
              <a:gd name="connsiteX146" fmla="*/ 2243069 w 12192000"/>
              <a:gd name="connsiteY146" fmla="*/ 2015111 h 2237474"/>
              <a:gd name="connsiteX147" fmla="*/ 2186609 w 12192000"/>
              <a:gd name="connsiteY147" fmla="*/ 2008263 h 2237474"/>
              <a:gd name="connsiteX148" fmla="*/ 2164831 w 12192000"/>
              <a:gd name="connsiteY148" fmla="*/ 2010143 h 2237474"/>
              <a:gd name="connsiteX149" fmla="*/ 2152836 w 12192000"/>
              <a:gd name="connsiteY149" fmla="*/ 2010048 h 2237474"/>
              <a:gd name="connsiteX150" fmla="*/ 2117102 w 12192000"/>
              <a:gd name="connsiteY150" fmla="*/ 2023004 h 2237474"/>
              <a:gd name="connsiteX151" fmla="*/ 2111935 w 12192000"/>
              <a:gd name="connsiteY151" fmla="*/ 2023163 h 2237474"/>
              <a:gd name="connsiteX152" fmla="*/ 2089991 w 12192000"/>
              <a:gd name="connsiteY152" fmla="*/ 2034193 h 2237474"/>
              <a:gd name="connsiteX153" fmla="*/ 2058061 w 12192000"/>
              <a:gd name="connsiteY153" fmla="*/ 2047942 h 2237474"/>
              <a:gd name="connsiteX154" fmla="*/ 2055737 w 12192000"/>
              <a:gd name="connsiteY154" fmla="*/ 2047704 h 2237474"/>
              <a:gd name="connsiteX155" fmla="*/ 2042244 w 12192000"/>
              <a:gd name="connsiteY155" fmla="*/ 2055560 h 2237474"/>
              <a:gd name="connsiteX156" fmla="*/ 1976224 w 12192000"/>
              <a:gd name="connsiteY156" fmla="*/ 2074257 h 2237474"/>
              <a:gd name="connsiteX157" fmla="*/ 1877728 w 12192000"/>
              <a:gd name="connsiteY157" fmla="*/ 2101004 h 2237474"/>
              <a:gd name="connsiteX158" fmla="*/ 1759056 w 12192000"/>
              <a:gd name="connsiteY158" fmla="*/ 2125608 h 2237474"/>
              <a:gd name="connsiteX159" fmla="*/ 1637948 w 12192000"/>
              <a:gd name="connsiteY159" fmla="*/ 2172597 h 2237474"/>
              <a:gd name="connsiteX160" fmla="*/ 1434549 w 12192000"/>
              <a:gd name="connsiteY160" fmla="*/ 2234522 h 2237474"/>
              <a:gd name="connsiteX161" fmla="*/ 1398481 w 12192000"/>
              <a:gd name="connsiteY161" fmla="*/ 2237074 h 2237474"/>
              <a:gd name="connsiteX162" fmla="*/ 1398407 w 12192000"/>
              <a:gd name="connsiteY162" fmla="*/ 2237095 h 2237474"/>
              <a:gd name="connsiteX163" fmla="*/ 1370962 w 12192000"/>
              <a:gd name="connsiteY163" fmla="*/ 2237474 h 2237474"/>
              <a:gd name="connsiteX164" fmla="*/ 1356367 w 12192000"/>
              <a:gd name="connsiteY164" fmla="*/ 2235089 h 2237474"/>
              <a:gd name="connsiteX165" fmla="*/ 1324828 w 12192000"/>
              <a:gd name="connsiteY165" fmla="*/ 2231968 h 2237474"/>
              <a:gd name="connsiteX166" fmla="*/ 1297744 w 12192000"/>
              <a:gd name="connsiteY166" fmla="*/ 2235849 h 2237474"/>
              <a:gd name="connsiteX167" fmla="*/ 1286236 w 12192000"/>
              <a:gd name="connsiteY167" fmla="*/ 2233135 h 2237474"/>
              <a:gd name="connsiteX168" fmla="*/ 1283504 w 12192000"/>
              <a:gd name="connsiteY168" fmla="*/ 2233797 h 2237474"/>
              <a:gd name="connsiteX169" fmla="*/ 1279765 w 12192000"/>
              <a:gd name="connsiteY169" fmla="*/ 2229639 h 2237474"/>
              <a:gd name="connsiteX170" fmla="*/ 1195347 w 12192000"/>
              <a:gd name="connsiteY170" fmla="*/ 2212354 h 2237474"/>
              <a:gd name="connsiteX171" fmla="*/ 970251 w 12192000"/>
              <a:gd name="connsiteY171" fmla="*/ 2221029 h 2237474"/>
              <a:gd name="connsiteX172" fmla="*/ 812914 w 12192000"/>
              <a:gd name="connsiteY172" fmla="*/ 2202752 h 2237474"/>
              <a:gd name="connsiteX173" fmla="*/ 800195 w 12192000"/>
              <a:gd name="connsiteY173" fmla="*/ 2209407 h 2237474"/>
              <a:gd name="connsiteX174" fmla="*/ 784978 w 12192000"/>
              <a:gd name="connsiteY174" fmla="*/ 2212360 h 2237474"/>
              <a:gd name="connsiteX175" fmla="*/ 681987 w 12192000"/>
              <a:gd name="connsiteY175" fmla="*/ 2216757 h 2237474"/>
              <a:gd name="connsiteX176" fmla="*/ 669923 w 12192000"/>
              <a:gd name="connsiteY176" fmla="*/ 2211682 h 2237474"/>
              <a:gd name="connsiteX177" fmla="*/ 648680 w 12192000"/>
              <a:gd name="connsiteY177" fmla="*/ 2206229 h 2237474"/>
              <a:gd name="connsiteX178" fmla="*/ 597225 w 12192000"/>
              <a:gd name="connsiteY178" fmla="*/ 2180999 h 2237474"/>
              <a:gd name="connsiteX179" fmla="*/ 558449 w 12192000"/>
              <a:gd name="connsiteY179" fmla="*/ 2182346 h 2237474"/>
              <a:gd name="connsiteX180" fmla="*/ 550517 w 12192000"/>
              <a:gd name="connsiteY180" fmla="*/ 2182060 h 2237474"/>
              <a:gd name="connsiteX181" fmla="*/ 550309 w 12192000"/>
              <a:gd name="connsiteY181" fmla="*/ 2181825 h 2237474"/>
              <a:gd name="connsiteX182" fmla="*/ 541836 w 12192000"/>
              <a:gd name="connsiteY182" fmla="*/ 2181063 h 2237474"/>
              <a:gd name="connsiteX183" fmla="*/ 536057 w 12192000"/>
              <a:gd name="connsiteY183" fmla="*/ 2181537 h 2237474"/>
              <a:gd name="connsiteX184" fmla="*/ 520671 w 12192000"/>
              <a:gd name="connsiteY184" fmla="*/ 2180980 h 2237474"/>
              <a:gd name="connsiteX185" fmla="*/ 515024 w 12192000"/>
              <a:gd name="connsiteY185" fmla="*/ 2179258 h 2237474"/>
              <a:gd name="connsiteX186" fmla="*/ 512278 w 12192000"/>
              <a:gd name="connsiteY186" fmla="*/ 2176369 h 2237474"/>
              <a:gd name="connsiteX187" fmla="*/ 480419 w 12192000"/>
              <a:gd name="connsiteY187" fmla="*/ 2167807 h 2237474"/>
              <a:gd name="connsiteX188" fmla="*/ 413835 w 12192000"/>
              <a:gd name="connsiteY188" fmla="*/ 2156783 h 2237474"/>
              <a:gd name="connsiteX189" fmla="*/ 376513 w 12192000"/>
              <a:gd name="connsiteY189" fmla="*/ 2154014 h 2237474"/>
              <a:gd name="connsiteX190" fmla="*/ 273386 w 12192000"/>
              <a:gd name="connsiteY190" fmla="*/ 2142551 h 2237474"/>
              <a:gd name="connsiteX191" fmla="*/ 169207 w 12192000"/>
              <a:gd name="connsiteY191" fmla="*/ 2128100 h 2237474"/>
              <a:gd name="connsiteX192" fmla="*/ 93149 w 12192000"/>
              <a:gd name="connsiteY192" fmla="*/ 2105324 h 2237474"/>
              <a:gd name="connsiteX193" fmla="*/ 88109 w 12192000"/>
              <a:gd name="connsiteY193" fmla="*/ 2106704 h 2237474"/>
              <a:gd name="connsiteX194" fmla="*/ 80022 w 12192000"/>
              <a:gd name="connsiteY194" fmla="*/ 2107254 h 2237474"/>
              <a:gd name="connsiteX195" fmla="*/ 79717 w 12192000"/>
              <a:gd name="connsiteY195" fmla="*/ 2107046 h 2237474"/>
              <a:gd name="connsiteX196" fmla="*/ 72352 w 12192000"/>
              <a:gd name="connsiteY196" fmla="*/ 2107991 h 2237474"/>
              <a:gd name="connsiteX197" fmla="*/ 37645 w 12192000"/>
              <a:gd name="connsiteY197" fmla="*/ 2115401 h 2237474"/>
              <a:gd name="connsiteX198" fmla="*/ 4572 w 12192000"/>
              <a:gd name="connsiteY198" fmla="*/ 2111091 h 2237474"/>
              <a:gd name="connsiteX199" fmla="*/ 0 w 12192000"/>
              <a:gd name="connsiteY199" fmla="*/ 2110468 h 2237474"/>
              <a:gd name="connsiteX200" fmla="*/ 0 w 12192000"/>
              <a:gd name="connsiteY20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59633 w 12192000"/>
              <a:gd name="connsiteY85" fmla="*/ 183716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59633 w 12192000"/>
              <a:gd name="connsiteY85" fmla="*/ 183716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38372 w 12192000"/>
              <a:gd name="connsiteY104" fmla="*/ 1851480 h 2237474"/>
              <a:gd name="connsiteX105" fmla="*/ 4232517 w 12192000"/>
              <a:gd name="connsiteY105" fmla="*/ 1852567 h 2237474"/>
              <a:gd name="connsiteX106" fmla="*/ 4191732 w 12192000"/>
              <a:gd name="connsiteY106" fmla="*/ 1857328 h 2237474"/>
              <a:gd name="connsiteX107" fmla="*/ 4065532 w 12192000"/>
              <a:gd name="connsiteY107" fmla="*/ 1855477 h 2237474"/>
              <a:gd name="connsiteX108" fmla="*/ 4028460 w 12192000"/>
              <a:gd name="connsiteY108" fmla="*/ 1855137 h 2237474"/>
              <a:gd name="connsiteX109" fmla="*/ 4002267 w 12192000"/>
              <a:gd name="connsiteY109" fmla="*/ 1852352 h 2237474"/>
              <a:gd name="connsiteX110" fmla="*/ 3931396 w 12192000"/>
              <a:gd name="connsiteY110" fmla="*/ 1858915 h 2237474"/>
              <a:gd name="connsiteX111" fmla="*/ 3812162 w 12192000"/>
              <a:gd name="connsiteY111" fmla="*/ 1875501 h 2237474"/>
              <a:gd name="connsiteX112" fmla="*/ 3729530 w 12192000"/>
              <a:gd name="connsiteY112" fmla="*/ 1864513 h 2237474"/>
              <a:gd name="connsiteX113" fmla="*/ 3680177 w 12192000"/>
              <a:gd name="connsiteY113" fmla="*/ 1881552 h 2237474"/>
              <a:gd name="connsiteX114" fmla="*/ 3567259 w 12192000"/>
              <a:gd name="connsiteY114" fmla="*/ 1893482 h 2237474"/>
              <a:gd name="connsiteX115" fmla="*/ 3405770 w 12192000"/>
              <a:gd name="connsiteY115" fmla="*/ 1904591 h 2237474"/>
              <a:gd name="connsiteX116" fmla="*/ 3280097 w 12192000"/>
              <a:gd name="connsiteY116" fmla="*/ 1919610 h 2237474"/>
              <a:gd name="connsiteX117" fmla="*/ 3123424 w 12192000"/>
              <a:gd name="connsiteY117" fmla="*/ 1952930 h 2237474"/>
              <a:gd name="connsiteX118" fmla="*/ 3009910 w 12192000"/>
              <a:gd name="connsiteY118" fmla="*/ 1957866 h 2237474"/>
              <a:gd name="connsiteX119" fmla="*/ 2995934 w 12192000"/>
              <a:gd name="connsiteY119" fmla="*/ 1967085 h 2237474"/>
              <a:gd name="connsiteX120" fmla="*/ 2980071 w 12192000"/>
              <a:gd name="connsiteY120" fmla="*/ 1972988 h 2237474"/>
              <a:gd name="connsiteX121" fmla="*/ 2978094 w 12192000"/>
              <a:gd name="connsiteY121" fmla="*/ 1972369 h 2237474"/>
              <a:gd name="connsiteX122" fmla="*/ 2942858 w 12192000"/>
              <a:gd name="connsiteY122" fmla="*/ 1981367 h 2237474"/>
              <a:gd name="connsiteX123" fmla="*/ 2875436 w 12192000"/>
              <a:gd name="connsiteY123" fmla="*/ 1996977 h 2237474"/>
              <a:gd name="connsiteX124" fmla="*/ 2874892 w 12192000"/>
              <a:gd name="connsiteY124" fmla="*/ 1996085 h 2237474"/>
              <a:gd name="connsiteX125" fmla="*/ 2864145 w 12192000"/>
              <a:gd name="connsiteY125" fmla="*/ 1994061 h 2237474"/>
              <a:gd name="connsiteX126" fmla="*/ 2843662 w 12192000"/>
              <a:gd name="connsiteY126" fmla="*/ 1992498 h 2237474"/>
              <a:gd name="connsiteX127" fmla="*/ 2796128 w 12192000"/>
              <a:gd name="connsiteY127" fmla="*/ 1976403 h 2237474"/>
              <a:gd name="connsiteX128" fmla="*/ 2756784 w 12192000"/>
              <a:gd name="connsiteY128" fmla="*/ 1985116 h 2237474"/>
              <a:gd name="connsiteX129" fmla="*/ 2748833 w 12192000"/>
              <a:gd name="connsiteY129" fmla="*/ 1986323 h 2237474"/>
              <a:gd name="connsiteX130" fmla="*/ 2748661 w 12192000"/>
              <a:gd name="connsiteY130" fmla="*/ 1986122 h 2237474"/>
              <a:gd name="connsiteX131" fmla="*/ 2740251 w 12192000"/>
              <a:gd name="connsiteY131" fmla="*/ 1986946 h 2237474"/>
              <a:gd name="connsiteX132" fmla="*/ 2718916 w 12192000"/>
              <a:gd name="connsiteY132" fmla="*/ 1990867 h 2237474"/>
              <a:gd name="connsiteX133" fmla="*/ 2713522 w 12192000"/>
              <a:gd name="connsiteY133" fmla="*/ 1990173 h 2237474"/>
              <a:gd name="connsiteX134" fmla="*/ 2680597 w 12192000"/>
              <a:gd name="connsiteY134" fmla="*/ 1984996 h 2237474"/>
              <a:gd name="connsiteX135" fmla="*/ 2578178 w 12192000"/>
              <a:gd name="connsiteY135" fmla="*/ 1990531 h 2237474"/>
              <a:gd name="connsiteX136" fmla="*/ 2476147 w 12192000"/>
              <a:gd name="connsiteY136" fmla="*/ 1998305 h 2237474"/>
              <a:gd name="connsiteX137" fmla="*/ 2373568 w 12192000"/>
              <a:gd name="connsiteY137" fmla="*/ 2003219 h 2237474"/>
              <a:gd name="connsiteX138" fmla="*/ 2321399 w 12192000"/>
              <a:gd name="connsiteY138" fmla="*/ 1989467 h 2237474"/>
              <a:gd name="connsiteX139" fmla="*/ 2315525 w 12192000"/>
              <a:gd name="connsiteY139" fmla="*/ 1989708 h 2237474"/>
              <a:gd name="connsiteX140" fmla="*/ 2300792 w 12192000"/>
              <a:gd name="connsiteY140" fmla="*/ 1994290 h 2237474"/>
              <a:gd name="connsiteX141" fmla="*/ 2295469 w 12192000"/>
              <a:gd name="connsiteY141" fmla="*/ 1996659 h 2237474"/>
              <a:gd name="connsiteX142" fmla="*/ 2287219 w 12192000"/>
              <a:gd name="connsiteY142" fmla="*/ 1998750 h 2237474"/>
              <a:gd name="connsiteX143" fmla="*/ 2286948 w 12192000"/>
              <a:gd name="connsiteY143" fmla="*/ 1998596 h 2237474"/>
              <a:gd name="connsiteX144" fmla="*/ 2243069 w 12192000"/>
              <a:gd name="connsiteY144" fmla="*/ 2015111 h 2237474"/>
              <a:gd name="connsiteX145" fmla="*/ 2186609 w 12192000"/>
              <a:gd name="connsiteY145" fmla="*/ 2008263 h 2237474"/>
              <a:gd name="connsiteX146" fmla="*/ 2164831 w 12192000"/>
              <a:gd name="connsiteY146" fmla="*/ 2010143 h 2237474"/>
              <a:gd name="connsiteX147" fmla="*/ 2152836 w 12192000"/>
              <a:gd name="connsiteY147" fmla="*/ 2010048 h 2237474"/>
              <a:gd name="connsiteX148" fmla="*/ 2117102 w 12192000"/>
              <a:gd name="connsiteY148" fmla="*/ 2023004 h 2237474"/>
              <a:gd name="connsiteX149" fmla="*/ 2111935 w 12192000"/>
              <a:gd name="connsiteY149" fmla="*/ 2023163 h 2237474"/>
              <a:gd name="connsiteX150" fmla="*/ 2089991 w 12192000"/>
              <a:gd name="connsiteY150" fmla="*/ 2034193 h 2237474"/>
              <a:gd name="connsiteX151" fmla="*/ 2058061 w 12192000"/>
              <a:gd name="connsiteY151" fmla="*/ 2047942 h 2237474"/>
              <a:gd name="connsiteX152" fmla="*/ 2055737 w 12192000"/>
              <a:gd name="connsiteY152" fmla="*/ 2047704 h 2237474"/>
              <a:gd name="connsiteX153" fmla="*/ 2042244 w 12192000"/>
              <a:gd name="connsiteY153" fmla="*/ 2055560 h 2237474"/>
              <a:gd name="connsiteX154" fmla="*/ 1976224 w 12192000"/>
              <a:gd name="connsiteY154" fmla="*/ 2074257 h 2237474"/>
              <a:gd name="connsiteX155" fmla="*/ 1877728 w 12192000"/>
              <a:gd name="connsiteY155" fmla="*/ 2101004 h 2237474"/>
              <a:gd name="connsiteX156" fmla="*/ 1759056 w 12192000"/>
              <a:gd name="connsiteY156" fmla="*/ 2125608 h 2237474"/>
              <a:gd name="connsiteX157" fmla="*/ 1637948 w 12192000"/>
              <a:gd name="connsiteY157" fmla="*/ 2172597 h 2237474"/>
              <a:gd name="connsiteX158" fmla="*/ 1434549 w 12192000"/>
              <a:gd name="connsiteY158" fmla="*/ 2234522 h 2237474"/>
              <a:gd name="connsiteX159" fmla="*/ 1398481 w 12192000"/>
              <a:gd name="connsiteY159" fmla="*/ 2237074 h 2237474"/>
              <a:gd name="connsiteX160" fmla="*/ 1398407 w 12192000"/>
              <a:gd name="connsiteY160" fmla="*/ 2237095 h 2237474"/>
              <a:gd name="connsiteX161" fmla="*/ 1370962 w 12192000"/>
              <a:gd name="connsiteY161" fmla="*/ 2237474 h 2237474"/>
              <a:gd name="connsiteX162" fmla="*/ 1356367 w 12192000"/>
              <a:gd name="connsiteY162" fmla="*/ 2235089 h 2237474"/>
              <a:gd name="connsiteX163" fmla="*/ 1324828 w 12192000"/>
              <a:gd name="connsiteY163" fmla="*/ 2231968 h 2237474"/>
              <a:gd name="connsiteX164" fmla="*/ 1297744 w 12192000"/>
              <a:gd name="connsiteY164" fmla="*/ 2235849 h 2237474"/>
              <a:gd name="connsiteX165" fmla="*/ 1286236 w 12192000"/>
              <a:gd name="connsiteY165" fmla="*/ 2233135 h 2237474"/>
              <a:gd name="connsiteX166" fmla="*/ 1283504 w 12192000"/>
              <a:gd name="connsiteY166" fmla="*/ 2233797 h 2237474"/>
              <a:gd name="connsiteX167" fmla="*/ 1279765 w 12192000"/>
              <a:gd name="connsiteY167" fmla="*/ 2229639 h 2237474"/>
              <a:gd name="connsiteX168" fmla="*/ 1195347 w 12192000"/>
              <a:gd name="connsiteY168" fmla="*/ 2212354 h 2237474"/>
              <a:gd name="connsiteX169" fmla="*/ 970251 w 12192000"/>
              <a:gd name="connsiteY169" fmla="*/ 2221029 h 2237474"/>
              <a:gd name="connsiteX170" fmla="*/ 812914 w 12192000"/>
              <a:gd name="connsiteY170" fmla="*/ 2202752 h 2237474"/>
              <a:gd name="connsiteX171" fmla="*/ 800195 w 12192000"/>
              <a:gd name="connsiteY171" fmla="*/ 2209407 h 2237474"/>
              <a:gd name="connsiteX172" fmla="*/ 784978 w 12192000"/>
              <a:gd name="connsiteY172" fmla="*/ 2212360 h 2237474"/>
              <a:gd name="connsiteX173" fmla="*/ 681987 w 12192000"/>
              <a:gd name="connsiteY173" fmla="*/ 2216757 h 2237474"/>
              <a:gd name="connsiteX174" fmla="*/ 669923 w 12192000"/>
              <a:gd name="connsiteY174" fmla="*/ 2211682 h 2237474"/>
              <a:gd name="connsiteX175" fmla="*/ 648680 w 12192000"/>
              <a:gd name="connsiteY175" fmla="*/ 2206229 h 2237474"/>
              <a:gd name="connsiteX176" fmla="*/ 597225 w 12192000"/>
              <a:gd name="connsiteY176" fmla="*/ 2180999 h 2237474"/>
              <a:gd name="connsiteX177" fmla="*/ 558449 w 12192000"/>
              <a:gd name="connsiteY177" fmla="*/ 2182346 h 2237474"/>
              <a:gd name="connsiteX178" fmla="*/ 550517 w 12192000"/>
              <a:gd name="connsiteY178" fmla="*/ 2182060 h 2237474"/>
              <a:gd name="connsiteX179" fmla="*/ 550309 w 12192000"/>
              <a:gd name="connsiteY179" fmla="*/ 2181825 h 2237474"/>
              <a:gd name="connsiteX180" fmla="*/ 541836 w 12192000"/>
              <a:gd name="connsiteY180" fmla="*/ 2181063 h 2237474"/>
              <a:gd name="connsiteX181" fmla="*/ 536057 w 12192000"/>
              <a:gd name="connsiteY181" fmla="*/ 2181537 h 2237474"/>
              <a:gd name="connsiteX182" fmla="*/ 520671 w 12192000"/>
              <a:gd name="connsiteY182" fmla="*/ 2180980 h 2237474"/>
              <a:gd name="connsiteX183" fmla="*/ 515024 w 12192000"/>
              <a:gd name="connsiteY183" fmla="*/ 2179258 h 2237474"/>
              <a:gd name="connsiteX184" fmla="*/ 512278 w 12192000"/>
              <a:gd name="connsiteY184" fmla="*/ 2176369 h 2237474"/>
              <a:gd name="connsiteX185" fmla="*/ 480419 w 12192000"/>
              <a:gd name="connsiteY185" fmla="*/ 2167807 h 2237474"/>
              <a:gd name="connsiteX186" fmla="*/ 413835 w 12192000"/>
              <a:gd name="connsiteY186" fmla="*/ 2156783 h 2237474"/>
              <a:gd name="connsiteX187" fmla="*/ 376513 w 12192000"/>
              <a:gd name="connsiteY187" fmla="*/ 2154014 h 2237474"/>
              <a:gd name="connsiteX188" fmla="*/ 273386 w 12192000"/>
              <a:gd name="connsiteY188" fmla="*/ 2142551 h 2237474"/>
              <a:gd name="connsiteX189" fmla="*/ 169207 w 12192000"/>
              <a:gd name="connsiteY189" fmla="*/ 2128100 h 2237474"/>
              <a:gd name="connsiteX190" fmla="*/ 93149 w 12192000"/>
              <a:gd name="connsiteY190" fmla="*/ 2105324 h 2237474"/>
              <a:gd name="connsiteX191" fmla="*/ 88109 w 12192000"/>
              <a:gd name="connsiteY191" fmla="*/ 2106704 h 2237474"/>
              <a:gd name="connsiteX192" fmla="*/ 80022 w 12192000"/>
              <a:gd name="connsiteY192" fmla="*/ 2107254 h 2237474"/>
              <a:gd name="connsiteX193" fmla="*/ 79717 w 12192000"/>
              <a:gd name="connsiteY193" fmla="*/ 2107046 h 2237474"/>
              <a:gd name="connsiteX194" fmla="*/ 72352 w 12192000"/>
              <a:gd name="connsiteY194" fmla="*/ 2107991 h 2237474"/>
              <a:gd name="connsiteX195" fmla="*/ 37645 w 12192000"/>
              <a:gd name="connsiteY195" fmla="*/ 2115401 h 2237474"/>
              <a:gd name="connsiteX196" fmla="*/ 4572 w 12192000"/>
              <a:gd name="connsiteY196" fmla="*/ 2111091 h 2237474"/>
              <a:gd name="connsiteX197" fmla="*/ 0 w 12192000"/>
              <a:gd name="connsiteY197" fmla="*/ 2110468 h 2237474"/>
              <a:gd name="connsiteX198" fmla="*/ 0 w 12192000"/>
              <a:gd name="connsiteY19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290981 w 12192000"/>
              <a:gd name="connsiteY102" fmla="*/ 1839677 h 2237474"/>
              <a:gd name="connsiteX103" fmla="*/ 4238372 w 12192000"/>
              <a:gd name="connsiteY103" fmla="*/ 1851480 h 2237474"/>
              <a:gd name="connsiteX104" fmla="*/ 4232517 w 12192000"/>
              <a:gd name="connsiteY104" fmla="*/ 1852567 h 2237474"/>
              <a:gd name="connsiteX105" fmla="*/ 4191732 w 12192000"/>
              <a:gd name="connsiteY105" fmla="*/ 1857328 h 2237474"/>
              <a:gd name="connsiteX106" fmla="*/ 4065532 w 12192000"/>
              <a:gd name="connsiteY106" fmla="*/ 1855477 h 2237474"/>
              <a:gd name="connsiteX107" fmla="*/ 4028460 w 12192000"/>
              <a:gd name="connsiteY107" fmla="*/ 1855137 h 2237474"/>
              <a:gd name="connsiteX108" fmla="*/ 4002267 w 12192000"/>
              <a:gd name="connsiteY108" fmla="*/ 1852352 h 2237474"/>
              <a:gd name="connsiteX109" fmla="*/ 3931396 w 12192000"/>
              <a:gd name="connsiteY109" fmla="*/ 1858915 h 2237474"/>
              <a:gd name="connsiteX110" fmla="*/ 3812162 w 12192000"/>
              <a:gd name="connsiteY110" fmla="*/ 1875501 h 2237474"/>
              <a:gd name="connsiteX111" fmla="*/ 3729530 w 12192000"/>
              <a:gd name="connsiteY111" fmla="*/ 1864513 h 2237474"/>
              <a:gd name="connsiteX112" fmla="*/ 3680177 w 12192000"/>
              <a:gd name="connsiteY112" fmla="*/ 1881552 h 2237474"/>
              <a:gd name="connsiteX113" fmla="*/ 3567259 w 12192000"/>
              <a:gd name="connsiteY113" fmla="*/ 1893482 h 2237474"/>
              <a:gd name="connsiteX114" fmla="*/ 3405770 w 12192000"/>
              <a:gd name="connsiteY114" fmla="*/ 1904591 h 2237474"/>
              <a:gd name="connsiteX115" fmla="*/ 3280097 w 12192000"/>
              <a:gd name="connsiteY115" fmla="*/ 1919610 h 2237474"/>
              <a:gd name="connsiteX116" fmla="*/ 3123424 w 12192000"/>
              <a:gd name="connsiteY116" fmla="*/ 1952930 h 2237474"/>
              <a:gd name="connsiteX117" fmla="*/ 3009910 w 12192000"/>
              <a:gd name="connsiteY117" fmla="*/ 1957866 h 2237474"/>
              <a:gd name="connsiteX118" fmla="*/ 2995934 w 12192000"/>
              <a:gd name="connsiteY118" fmla="*/ 1967085 h 2237474"/>
              <a:gd name="connsiteX119" fmla="*/ 2980071 w 12192000"/>
              <a:gd name="connsiteY119" fmla="*/ 1972988 h 2237474"/>
              <a:gd name="connsiteX120" fmla="*/ 2978094 w 12192000"/>
              <a:gd name="connsiteY120" fmla="*/ 1972369 h 2237474"/>
              <a:gd name="connsiteX121" fmla="*/ 2942858 w 12192000"/>
              <a:gd name="connsiteY121" fmla="*/ 1981367 h 2237474"/>
              <a:gd name="connsiteX122" fmla="*/ 2875436 w 12192000"/>
              <a:gd name="connsiteY122" fmla="*/ 1996977 h 2237474"/>
              <a:gd name="connsiteX123" fmla="*/ 2874892 w 12192000"/>
              <a:gd name="connsiteY123" fmla="*/ 1996085 h 2237474"/>
              <a:gd name="connsiteX124" fmla="*/ 2864145 w 12192000"/>
              <a:gd name="connsiteY124" fmla="*/ 1994061 h 2237474"/>
              <a:gd name="connsiteX125" fmla="*/ 2843662 w 12192000"/>
              <a:gd name="connsiteY125" fmla="*/ 1992498 h 2237474"/>
              <a:gd name="connsiteX126" fmla="*/ 2796128 w 12192000"/>
              <a:gd name="connsiteY126" fmla="*/ 1976403 h 2237474"/>
              <a:gd name="connsiteX127" fmla="*/ 2756784 w 12192000"/>
              <a:gd name="connsiteY127" fmla="*/ 1985116 h 2237474"/>
              <a:gd name="connsiteX128" fmla="*/ 2748833 w 12192000"/>
              <a:gd name="connsiteY128" fmla="*/ 1986323 h 2237474"/>
              <a:gd name="connsiteX129" fmla="*/ 2748661 w 12192000"/>
              <a:gd name="connsiteY129" fmla="*/ 1986122 h 2237474"/>
              <a:gd name="connsiteX130" fmla="*/ 2740251 w 12192000"/>
              <a:gd name="connsiteY130" fmla="*/ 1986946 h 2237474"/>
              <a:gd name="connsiteX131" fmla="*/ 2718916 w 12192000"/>
              <a:gd name="connsiteY131" fmla="*/ 1990867 h 2237474"/>
              <a:gd name="connsiteX132" fmla="*/ 2713522 w 12192000"/>
              <a:gd name="connsiteY132" fmla="*/ 1990173 h 2237474"/>
              <a:gd name="connsiteX133" fmla="*/ 2680597 w 12192000"/>
              <a:gd name="connsiteY133" fmla="*/ 1984996 h 2237474"/>
              <a:gd name="connsiteX134" fmla="*/ 2578178 w 12192000"/>
              <a:gd name="connsiteY134" fmla="*/ 1990531 h 2237474"/>
              <a:gd name="connsiteX135" fmla="*/ 2476147 w 12192000"/>
              <a:gd name="connsiteY135" fmla="*/ 1998305 h 2237474"/>
              <a:gd name="connsiteX136" fmla="*/ 2373568 w 12192000"/>
              <a:gd name="connsiteY136" fmla="*/ 2003219 h 2237474"/>
              <a:gd name="connsiteX137" fmla="*/ 2321399 w 12192000"/>
              <a:gd name="connsiteY137" fmla="*/ 1989467 h 2237474"/>
              <a:gd name="connsiteX138" fmla="*/ 2315525 w 12192000"/>
              <a:gd name="connsiteY138" fmla="*/ 1989708 h 2237474"/>
              <a:gd name="connsiteX139" fmla="*/ 2300792 w 12192000"/>
              <a:gd name="connsiteY139" fmla="*/ 1994290 h 2237474"/>
              <a:gd name="connsiteX140" fmla="*/ 2295469 w 12192000"/>
              <a:gd name="connsiteY140" fmla="*/ 1996659 h 2237474"/>
              <a:gd name="connsiteX141" fmla="*/ 2287219 w 12192000"/>
              <a:gd name="connsiteY141" fmla="*/ 1998750 h 2237474"/>
              <a:gd name="connsiteX142" fmla="*/ 2286948 w 12192000"/>
              <a:gd name="connsiteY142" fmla="*/ 1998596 h 2237474"/>
              <a:gd name="connsiteX143" fmla="*/ 2243069 w 12192000"/>
              <a:gd name="connsiteY143" fmla="*/ 2015111 h 2237474"/>
              <a:gd name="connsiteX144" fmla="*/ 2186609 w 12192000"/>
              <a:gd name="connsiteY144" fmla="*/ 2008263 h 2237474"/>
              <a:gd name="connsiteX145" fmla="*/ 2164831 w 12192000"/>
              <a:gd name="connsiteY145" fmla="*/ 2010143 h 2237474"/>
              <a:gd name="connsiteX146" fmla="*/ 2152836 w 12192000"/>
              <a:gd name="connsiteY146" fmla="*/ 2010048 h 2237474"/>
              <a:gd name="connsiteX147" fmla="*/ 2117102 w 12192000"/>
              <a:gd name="connsiteY147" fmla="*/ 2023004 h 2237474"/>
              <a:gd name="connsiteX148" fmla="*/ 2111935 w 12192000"/>
              <a:gd name="connsiteY148" fmla="*/ 2023163 h 2237474"/>
              <a:gd name="connsiteX149" fmla="*/ 2089991 w 12192000"/>
              <a:gd name="connsiteY149" fmla="*/ 2034193 h 2237474"/>
              <a:gd name="connsiteX150" fmla="*/ 2058061 w 12192000"/>
              <a:gd name="connsiteY150" fmla="*/ 2047942 h 2237474"/>
              <a:gd name="connsiteX151" fmla="*/ 2055737 w 12192000"/>
              <a:gd name="connsiteY151" fmla="*/ 2047704 h 2237474"/>
              <a:gd name="connsiteX152" fmla="*/ 2042244 w 12192000"/>
              <a:gd name="connsiteY152" fmla="*/ 2055560 h 2237474"/>
              <a:gd name="connsiteX153" fmla="*/ 1976224 w 12192000"/>
              <a:gd name="connsiteY153" fmla="*/ 2074257 h 2237474"/>
              <a:gd name="connsiteX154" fmla="*/ 1877728 w 12192000"/>
              <a:gd name="connsiteY154" fmla="*/ 2101004 h 2237474"/>
              <a:gd name="connsiteX155" fmla="*/ 1759056 w 12192000"/>
              <a:gd name="connsiteY155" fmla="*/ 2125608 h 2237474"/>
              <a:gd name="connsiteX156" fmla="*/ 1637948 w 12192000"/>
              <a:gd name="connsiteY156" fmla="*/ 2172597 h 2237474"/>
              <a:gd name="connsiteX157" fmla="*/ 1434549 w 12192000"/>
              <a:gd name="connsiteY157" fmla="*/ 2234522 h 2237474"/>
              <a:gd name="connsiteX158" fmla="*/ 1398481 w 12192000"/>
              <a:gd name="connsiteY158" fmla="*/ 2237074 h 2237474"/>
              <a:gd name="connsiteX159" fmla="*/ 1398407 w 12192000"/>
              <a:gd name="connsiteY159" fmla="*/ 2237095 h 2237474"/>
              <a:gd name="connsiteX160" fmla="*/ 1370962 w 12192000"/>
              <a:gd name="connsiteY160" fmla="*/ 2237474 h 2237474"/>
              <a:gd name="connsiteX161" fmla="*/ 1356367 w 12192000"/>
              <a:gd name="connsiteY161" fmla="*/ 2235089 h 2237474"/>
              <a:gd name="connsiteX162" fmla="*/ 1324828 w 12192000"/>
              <a:gd name="connsiteY162" fmla="*/ 2231968 h 2237474"/>
              <a:gd name="connsiteX163" fmla="*/ 1297744 w 12192000"/>
              <a:gd name="connsiteY163" fmla="*/ 2235849 h 2237474"/>
              <a:gd name="connsiteX164" fmla="*/ 1286236 w 12192000"/>
              <a:gd name="connsiteY164" fmla="*/ 2233135 h 2237474"/>
              <a:gd name="connsiteX165" fmla="*/ 1283504 w 12192000"/>
              <a:gd name="connsiteY165" fmla="*/ 2233797 h 2237474"/>
              <a:gd name="connsiteX166" fmla="*/ 1279765 w 12192000"/>
              <a:gd name="connsiteY166" fmla="*/ 2229639 h 2237474"/>
              <a:gd name="connsiteX167" fmla="*/ 1195347 w 12192000"/>
              <a:gd name="connsiteY167" fmla="*/ 2212354 h 2237474"/>
              <a:gd name="connsiteX168" fmla="*/ 970251 w 12192000"/>
              <a:gd name="connsiteY168" fmla="*/ 2221029 h 2237474"/>
              <a:gd name="connsiteX169" fmla="*/ 812914 w 12192000"/>
              <a:gd name="connsiteY169" fmla="*/ 2202752 h 2237474"/>
              <a:gd name="connsiteX170" fmla="*/ 800195 w 12192000"/>
              <a:gd name="connsiteY170" fmla="*/ 2209407 h 2237474"/>
              <a:gd name="connsiteX171" fmla="*/ 784978 w 12192000"/>
              <a:gd name="connsiteY171" fmla="*/ 2212360 h 2237474"/>
              <a:gd name="connsiteX172" fmla="*/ 681987 w 12192000"/>
              <a:gd name="connsiteY172" fmla="*/ 2216757 h 2237474"/>
              <a:gd name="connsiteX173" fmla="*/ 669923 w 12192000"/>
              <a:gd name="connsiteY173" fmla="*/ 2211682 h 2237474"/>
              <a:gd name="connsiteX174" fmla="*/ 648680 w 12192000"/>
              <a:gd name="connsiteY174" fmla="*/ 2206229 h 2237474"/>
              <a:gd name="connsiteX175" fmla="*/ 597225 w 12192000"/>
              <a:gd name="connsiteY175" fmla="*/ 2180999 h 2237474"/>
              <a:gd name="connsiteX176" fmla="*/ 558449 w 12192000"/>
              <a:gd name="connsiteY176" fmla="*/ 2182346 h 2237474"/>
              <a:gd name="connsiteX177" fmla="*/ 550517 w 12192000"/>
              <a:gd name="connsiteY177" fmla="*/ 2182060 h 2237474"/>
              <a:gd name="connsiteX178" fmla="*/ 550309 w 12192000"/>
              <a:gd name="connsiteY178" fmla="*/ 2181825 h 2237474"/>
              <a:gd name="connsiteX179" fmla="*/ 541836 w 12192000"/>
              <a:gd name="connsiteY179" fmla="*/ 2181063 h 2237474"/>
              <a:gd name="connsiteX180" fmla="*/ 536057 w 12192000"/>
              <a:gd name="connsiteY180" fmla="*/ 2181537 h 2237474"/>
              <a:gd name="connsiteX181" fmla="*/ 520671 w 12192000"/>
              <a:gd name="connsiteY181" fmla="*/ 2180980 h 2237474"/>
              <a:gd name="connsiteX182" fmla="*/ 515024 w 12192000"/>
              <a:gd name="connsiteY182" fmla="*/ 2179258 h 2237474"/>
              <a:gd name="connsiteX183" fmla="*/ 512278 w 12192000"/>
              <a:gd name="connsiteY183" fmla="*/ 2176369 h 2237474"/>
              <a:gd name="connsiteX184" fmla="*/ 480419 w 12192000"/>
              <a:gd name="connsiteY184" fmla="*/ 2167807 h 2237474"/>
              <a:gd name="connsiteX185" fmla="*/ 413835 w 12192000"/>
              <a:gd name="connsiteY185" fmla="*/ 2156783 h 2237474"/>
              <a:gd name="connsiteX186" fmla="*/ 376513 w 12192000"/>
              <a:gd name="connsiteY186" fmla="*/ 2154014 h 2237474"/>
              <a:gd name="connsiteX187" fmla="*/ 273386 w 12192000"/>
              <a:gd name="connsiteY187" fmla="*/ 2142551 h 2237474"/>
              <a:gd name="connsiteX188" fmla="*/ 169207 w 12192000"/>
              <a:gd name="connsiteY188" fmla="*/ 2128100 h 2237474"/>
              <a:gd name="connsiteX189" fmla="*/ 93149 w 12192000"/>
              <a:gd name="connsiteY189" fmla="*/ 2105324 h 2237474"/>
              <a:gd name="connsiteX190" fmla="*/ 88109 w 12192000"/>
              <a:gd name="connsiteY190" fmla="*/ 2106704 h 2237474"/>
              <a:gd name="connsiteX191" fmla="*/ 80022 w 12192000"/>
              <a:gd name="connsiteY191" fmla="*/ 2107254 h 2237474"/>
              <a:gd name="connsiteX192" fmla="*/ 79717 w 12192000"/>
              <a:gd name="connsiteY192" fmla="*/ 2107046 h 2237474"/>
              <a:gd name="connsiteX193" fmla="*/ 72352 w 12192000"/>
              <a:gd name="connsiteY193" fmla="*/ 2107991 h 2237474"/>
              <a:gd name="connsiteX194" fmla="*/ 37645 w 12192000"/>
              <a:gd name="connsiteY194" fmla="*/ 2115401 h 2237474"/>
              <a:gd name="connsiteX195" fmla="*/ 4572 w 12192000"/>
              <a:gd name="connsiteY195" fmla="*/ 2111091 h 2237474"/>
              <a:gd name="connsiteX196" fmla="*/ 0 w 12192000"/>
              <a:gd name="connsiteY196" fmla="*/ 2110468 h 2237474"/>
              <a:gd name="connsiteX197" fmla="*/ 0 w 12192000"/>
              <a:gd name="connsiteY19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290981 w 12192000"/>
              <a:gd name="connsiteY102" fmla="*/ 1839677 h 2237474"/>
              <a:gd name="connsiteX103" fmla="*/ 4238372 w 12192000"/>
              <a:gd name="connsiteY103" fmla="*/ 1851480 h 2237474"/>
              <a:gd name="connsiteX104" fmla="*/ 4232517 w 12192000"/>
              <a:gd name="connsiteY104" fmla="*/ 1852567 h 2237474"/>
              <a:gd name="connsiteX105" fmla="*/ 4191732 w 12192000"/>
              <a:gd name="connsiteY105" fmla="*/ 1857328 h 2237474"/>
              <a:gd name="connsiteX106" fmla="*/ 4065532 w 12192000"/>
              <a:gd name="connsiteY106" fmla="*/ 1855477 h 2237474"/>
              <a:gd name="connsiteX107" fmla="*/ 4028460 w 12192000"/>
              <a:gd name="connsiteY107" fmla="*/ 1855137 h 2237474"/>
              <a:gd name="connsiteX108" fmla="*/ 4002267 w 12192000"/>
              <a:gd name="connsiteY108" fmla="*/ 1852352 h 2237474"/>
              <a:gd name="connsiteX109" fmla="*/ 3931396 w 12192000"/>
              <a:gd name="connsiteY109" fmla="*/ 1858915 h 2237474"/>
              <a:gd name="connsiteX110" fmla="*/ 3812162 w 12192000"/>
              <a:gd name="connsiteY110" fmla="*/ 1875501 h 2237474"/>
              <a:gd name="connsiteX111" fmla="*/ 3729530 w 12192000"/>
              <a:gd name="connsiteY111" fmla="*/ 1864513 h 2237474"/>
              <a:gd name="connsiteX112" fmla="*/ 3680177 w 12192000"/>
              <a:gd name="connsiteY112" fmla="*/ 1881552 h 2237474"/>
              <a:gd name="connsiteX113" fmla="*/ 3567259 w 12192000"/>
              <a:gd name="connsiteY113" fmla="*/ 1893482 h 2237474"/>
              <a:gd name="connsiteX114" fmla="*/ 3405770 w 12192000"/>
              <a:gd name="connsiteY114" fmla="*/ 1904591 h 2237474"/>
              <a:gd name="connsiteX115" fmla="*/ 3280097 w 12192000"/>
              <a:gd name="connsiteY115" fmla="*/ 1919610 h 2237474"/>
              <a:gd name="connsiteX116" fmla="*/ 3123424 w 12192000"/>
              <a:gd name="connsiteY116" fmla="*/ 1952930 h 2237474"/>
              <a:gd name="connsiteX117" fmla="*/ 3009910 w 12192000"/>
              <a:gd name="connsiteY117" fmla="*/ 1957866 h 2237474"/>
              <a:gd name="connsiteX118" fmla="*/ 2995934 w 12192000"/>
              <a:gd name="connsiteY118" fmla="*/ 1967085 h 2237474"/>
              <a:gd name="connsiteX119" fmla="*/ 2980071 w 12192000"/>
              <a:gd name="connsiteY119" fmla="*/ 1972988 h 2237474"/>
              <a:gd name="connsiteX120" fmla="*/ 2978094 w 12192000"/>
              <a:gd name="connsiteY120" fmla="*/ 1972369 h 2237474"/>
              <a:gd name="connsiteX121" fmla="*/ 2942858 w 12192000"/>
              <a:gd name="connsiteY121" fmla="*/ 1981367 h 2237474"/>
              <a:gd name="connsiteX122" fmla="*/ 2875436 w 12192000"/>
              <a:gd name="connsiteY122" fmla="*/ 1996977 h 2237474"/>
              <a:gd name="connsiteX123" fmla="*/ 2874892 w 12192000"/>
              <a:gd name="connsiteY123" fmla="*/ 1996085 h 2237474"/>
              <a:gd name="connsiteX124" fmla="*/ 2864145 w 12192000"/>
              <a:gd name="connsiteY124" fmla="*/ 1994061 h 2237474"/>
              <a:gd name="connsiteX125" fmla="*/ 2843662 w 12192000"/>
              <a:gd name="connsiteY125" fmla="*/ 1992498 h 2237474"/>
              <a:gd name="connsiteX126" fmla="*/ 2796128 w 12192000"/>
              <a:gd name="connsiteY126" fmla="*/ 1976403 h 2237474"/>
              <a:gd name="connsiteX127" fmla="*/ 2756784 w 12192000"/>
              <a:gd name="connsiteY127" fmla="*/ 1985116 h 2237474"/>
              <a:gd name="connsiteX128" fmla="*/ 2748833 w 12192000"/>
              <a:gd name="connsiteY128" fmla="*/ 1986323 h 2237474"/>
              <a:gd name="connsiteX129" fmla="*/ 2748661 w 12192000"/>
              <a:gd name="connsiteY129" fmla="*/ 1986122 h 2237474"/>
              <a:gd name="connsiteX130" fmla="*/ 2740251 w 12192000"/>
              <a:gd name="connsiteY130" fmla="*/ 1986946 h 2237474"/>
              <a:gd name="connsiteX131" fmla="*/ 2718916 w 12192000"/>
              <a:gd name="connsiteY131" fmla="*/ 1990867 h 2237474"/>
              <a:gd name="connsiteX132" fmla="*/ 2713522 w 12192000"/>
              <a:gd name="connsiteY132" fmla="*/ 1990173 h 2237474"/>
              <a:gd name="connsiteX133" fmla="*/ 2680597 w 12192000"/>
              <a:gd name="connsiteY133" fmla="*/ 1984996 h 2237474"/>
              <a:gd name="connsiteX134" fmla="*/ 2578178 w 12192000"/>
              <a:gd name="connsiteY134" fmla="*/ 1990531 h 2237474"/>
              <a:gd name="connsiteX135" fmla="*/ 2476147 w 12192000"/>
              <a:gd name="connsiteY135" fmla="*/ 1998305 h 2237474"/>
              <a:gd name="connsiteX136" fmla="*/ 2373568 w 12192000"/>
              <a:gd name="connsiteY136" fmla="*/ 2003219 h 2237474"/>
              <a:gd name="connsiteX137" fmla="*/ 2321399 w 12192000"/>
              <a:gd name="connsiteY137" fmla="*/ 1989467 h 2237474"/>
              <a:gd name="connsiteX138" fmla="*/ 2315525 w 12192000"/>
              <a:gd name="connsiteY138" fmla="*/ 1989708 h 2237474"/>
              <a:gd name="connsiteX139" fmla="*/ 2300792 w 12192000"/>
              <a:gd name="connsiteY139" fmla="*/ 1994290 h 2237474"/>
              <a:gd name="connsiteX140" fmla="*/ 2295469 w 12192000"/>
              <a:gd name="connsiteY140" fmla="*/ 1996659 h 2237474"/>
              <a:gd name="connsiteX141" fmla="*/ 2287219 w 12192000"/>
              <a:gd name="connsiteY141" fmla="*/ 1998750 h 2237474"/>
              <a:gd name="connsiteX142" fmla="*/ 2286948 w 12192000"/>
              <a:gd name="connsiteY142" fmla="*/ 1998596 h 2237474"/>
              <a:gd name="connsiteX143" fmla="*/ 2243069 w 12192000"/>
              <a:gd name="connsiteY143" fmla="*/ 2015111 h 2237474"/>
              <a:gd name="connsiteX144" fmla="*/ 2186609 w 12192000"/>
              <a:gd name="connsiteY144" fmla="*/ 2008263 h 2237474"/>
              <a:gd name="connsiteX145" fmla="*/ 2164831 w 12192000"/>
              <a:gd name="connsiteY145" fmla="*/ 2010143 h 2237474"/>
              <a:gd name="connsiteX146" fmla="*/ 2152836 w 12192000"/>
              <a:gd name="connsiteY146" fmla="*/ 2010048 h 2237474"/>
              <a:gd name="connsiteX147" fmla="*/ 2117102 w 12192000"/>
              <a:gd name="connsiteY147" fmla="*/ 2023004 h 2237474"/>
              <a:gd name="connsiteX148" fmla="*/ 2111935 w 12192000"/>
              <a:gd name="connsiteY148" fmla="*/ 2023163 h 2237474"/>
              <a:gd name="connsiteX149" fmla="*/ 2089991 w 12192000"/>
              <a:gd name="connsiteY149" fmla="*/ 2034193 h 2237474"/>
              <a:gd name="connsiteX150" fmla="*/ 2058061 w 12192000"/>
              <a:gd name="connsiteY150" fmla="*/ 2047942 h 2237474"/>
              <a:gd name="connsiteX151" fmla="*/ 2055737 w 12192000"/>
              <a:gd name="connsiteY151" fmla="*/ 2047704 h 2237474"/>
              <a:gd name="connsiteX152" fmla="*/ 2042244 w 12192000"/>
              <a:gd name="connsiteY152" fmla="*/ 2055560 h 2237474"/>
              <a:gd name="connsiteX153" fmla="*/ 1976224 w 12192000"/>
              <a:gd name="connsiteY153" fmla="*/ 2074257 h 2237474"/>
              <a:gd name="connsiteX154" fmla="*/ 1877728 w 12192000"/>
              <a:gd name="connsiteY154" fmla="*/ 2101004 h 2237474"/>
              <a:gd name="connsiteX155" fmla="*/ 1759056 w 12192000"/>
              <a:gd name="connsiteY155" fmla="*/ 2125608 h 2237474"/>
              <a:gd name="connsiteX156" fmla="*/ 1637948 w 12192000"/>
              <a:gd name="connsiteY156" fmla="*/ 2172597 h 2237474"/>
              <a:gd name="connsiteX157" fmla="*/ 1434549 w 12192000"/>
              <a:gd name="connsiteY157" fmla="*/ 2234522 h 2237474"/>
              <a:gd name="connsiteX158" fmla="*/ 1398481 w 12192000"/>
              <a:gd name="connsiteY158" fmla="*/ 2237074 h 2237474"/>
              <a:gd name="connsiteX159" fmla="*/ 1398407 w 12192000"/>
              <a:gd name="connsiteY159" fmla="*/ 2237095 h 2237474"/>
              <a:gd name="connsiteX160" fmla="*/ 1370962 w 12192000"/>
              <a:gd name="connsiteY160" fmla="*/ 2237474 h 2237474"/>
              <a:gd name="connsiteX161" fmla="*/ 1356367 w 12192000"/>
              <a:gd name="connsiteY161" fmla="*/ 2235089 h 2237474"/>
              <a:gd name="connsiteX162" fmla="*/ 1324828 w 12192000"/>
              <a:gd name="connsiteY162" fmla="*/ 2231968 h 2237474"/>
              <a:gd name="connsiteX163" fmla="*/ 1297744 w 12192000"/>
              <a:gd name="connsiteY163" fmla="*/ 2235849 h 2237474"/>
              <a:gd name="connsiteX164" fmla="*/ 1286236 w 12192000"/>
              <a:gd name="connsiteY164" fmla="*/ 2233135 h 2237474"/>
              <a:gd name="connsiteX165" fmla="*/ 1283504 w 12192000"/>
              <a:gd name="connsiteY165" fmla="*/ 2233797 h 2237474"/>
              <a:gd name="connsiteX166" fmla="*/ 1279765 w 12192000"/>
              <a:gd name="connsiteY166" fmla="*/ 2229639 h 2237474"/>
              <a:gd name="connsiteX167" fmla="*/ 1195347 w 12192000"/>
              <a:gd name="connsiteY167" fmla="*/ 2212354 h 2237474"/>
              <a:gd name="connsiteX168" fmla="*/ 970251 w 12192000"/>
              <a:gd name="connsiteY168" fmla="*/ 2221029 h 2237474"/>
              <a:gd name="connsiteX169" fmla="*/ 812914 w 12192000"/>
              <a:gd name="connsiteY169" fmla="*/ 2202752 h 2237474"/>
              <a:gd name="connsiteX170" fmla="*/ 800195 w 12192000"/>
              <a:gd name="connsiteY170" fmla="*/ 2209407 h 2237474"/>
              <a:gd name="connsiteX171" fmla="*/ 784978 w 12192000"/>
              <a:gd name="connsiteY171" fmla="*/ 2212360 h 2237474"/>
              <a:gd name="connsiteX172" fmla="*/ 681987 w 12192000"/>
              <a:gd name="connsiteY172" fmla="*/ 2216757 h 2237474"/>
              <a:gd name="connsiteX173" fmla="*/ 669923 w 12192000"/>
              <a:gd name="connsiteY173" fmla="*/ 2211682 h 2237474"/>
              <a:gd name="connsiteX174" fmla="*/ 648680 w 12192000"/>
              <a:gd name="connsiteY174" fmla="*/ 2206229 h 2237474"/>
              <a:gd name="connsiteX175" fmla="*/ 597225 w 12192000"/>
              <a:gd name="connsiteY175" fmla="*/ 2180999 h 2237474"/>
              <a:gd name="connsiteX176" fmla="*/ 558449 w 12192000"/>
              <a:gd name="connsiteY176" fmla="*/ 2182346 h 2237474"/>
              <a:gd name="connsiteX177" fmla="*/ 550517 w 12192000"/>
              <a:gd name="connsiteY177" fmla="*/ 2182060 h 2237474"/>
              <a:gd name="connsiteX178" fmla="*/ 550309 w 12192000"/>
              <a:gd name="connsiteY178" fmla="*/ 2181825 h 2237474"/>
              <a:gd name="connsiteX179" fmla="*/ 541836 w 12192000"/>
              <a:gd name="connsiteY179" fmla="*/ 2181063 h 2237474"/>
              <a:gd name="connsiteX180" fmla="*/ 536057 w 12192000"/>
              <a:gd name="connsiteY180" fmla="*/ 2181537 h 2237474"/>
              <a:gd name="connsiteX181" fmla="*/ 520671 w 12192000"/>
              <a:gd name="connsiteY181" fmla="*/ 2180980 h 2237474"/>
              <a:gd name="connsiteX182" fmla="*/ 515024 w 12192000"/>
              <a:gd name="connsiteY182" fmla="*/ 2179258 h 2237474"/>
              <a:gd name="connsiteX183" fmla="*/ 512278 w 12192000"/>
              <a:gd name="connsiteY183" fmla="*/ 2176369 h 2237474"/>
              <a:gd name="connsiteX184" fmla="*/ 480419 w 12192000"/>
              <a:gd name="connsiteY184" fmla="*/ 2167807 h 2237474"/>
              <a:gd name="connsiteX185" fmla="*/ 413835 w 12192000"/>
              <a:gd name="connsiteY185" fmla="*/ 2156783 h 2237474"/>
              <a:gd name="connsiteX186" fmla="*/ 376513 w 12192000"/>
              <a:gd name="connsiteY186" fmla="*/ 2154014 h 2237474"/>
              <a:gd name="connsiteX187" fmla="*/ 273386 w 12192000"/>
              <a:gd name="connsiteY187" fmla="*/ 2142551 h 2237474"/>
              <a:gd name="connsiteX188" fmla="*/ 169207 w 12192000"/>
              <a:gd name="connsiteY188" fmla="*/ 2128100 h 2237474"/>
              <a:gd name="connsiteX189" fmla="*/ 93149 w 12192000"/>
              <a:gd name="connsiteY189" fmla="*/ 2105324 h 2237474"/>
              <a:gd name="connsiteX190" fmla="*/ 88109 w 12192000"/>
              <a:gd name="connsiteY190" fmla="*/ 2106704 h 2237474"/>
              <a:gd name="connsiteX191" fmla="*/ 80022 w 12192000"/>
              <a:gd name="connsiteY191" fmla="*/ 2107254 h 2237474"/>
              <a:gd name="connsiteX192" fmla="*/ 79717 w 12192000"/>
              <a:gd name="connsiteY192" fmla="*/ 2107046 h 2237474"/>
              <a:gd name="connsiteX193" fmla="*/ 72352 w 12192000"/>
              <a:gd name="connsiteY193" fmla="*/ 2107991 h 2237474"/>
              <a:gd name="connsiteX194" fmla="*/ 37645 w 12192000"/>
              <a:gd name="connsiteY194" fmla="*/ 2115401 h 2237474"/>
              <a:gd name="connsiteX195" fmla="*/ 4572 w 12192000"/>
              <a:gd name="connsiteY195" fmla="*/ 2111091 h 2237474"/>
              <a:gd name="connsiteX196" fmla="*/ 0 w 12192000"/>
              <a:gd name="connsiteY196" fmla="*/ 2110468 h 2237474"/>
              <a:gd name="connsiteX197" fmla="*/ 0 w 12192000"/>
              <a:gd name="connsiteY19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42099 w 12192000"/>
              <a:gd name="connsiteY53" fmla="*/ 1336332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39997 w 12192000"/>
              <a:gd name="connsiteY50" fmla="*/ 1282713 h 2237474"/>
              <a:gd name="connsiteX51" fmla="*/ 8074238 w 12192000"/>
              <a:gd name="connsiteY51" fmla="*/ 1301895 h 2237474"/>
              <a:gd name="connsiteX52" fmla="*/ 7942099 w 12192000"/>
              <a:gd name="connsiteY52" fmla="*/ 1336332 h 2237474"/>
              <a:gd name="connsiteX53" fmla="*/ 7902328 w 12192000"/>
              <a:gd name="connsiteY53" fmla="*/ 1345865 h 2237474"/>
              <a:gd name="connsiteX54" fmla="*/ 7840612 w 12192000"/>
              <a:gd name="connsiteY54" fmla="*/ 1369373 h 2237474"/>
              <a:gd name="connsiteX55" fmla="*/ 7786819 w 12192000"/>
              <a:gd name="connsiteY55" fmla="*/ 1378970 h 2237474"/>
              <a:gd name="connsiteX56" fmla="*/ 7548172 w 12192000"/>
              <a:gd name="connsiteY56" fmla="*/ 1417460 h 2237474"/>
              <a:gd name="connsiteX57" fmla="*/ 7483437 w 12192000"/>
              <a:gd name="connsiteY57" fmla="*/ 1478152 h 2237474"/>
              <a:gd name="connsiteX58" fmla="*/ 7377870 w 12192000"/>
              <a:gd name="connsiteY58" fmla="*/ 1523319 h 2237474"/>
              <a:gd name="connsiteX59" fmla="*/ 7230737 w 12192000"/>
              <a:gd name="connsiteY59" fmla="*/ 1562633 h 2237474"/>
              <a:gd name="connsiteX60" fmla="*/ 7224458 w 12192000"/>
              <a:gd name="connsiteY60" fmla="*/ 1573008 h 2237474"/>
              <a:gd name="connsiteX61" fmla="*/ 7183121 w 12192000"/>
              <a:gd name="connsiteY61" fmla="*/ 1595162 h 2237474"/>
              <a:gd name="connsiteX62" fmla="*/ 7164601 w 12192000"/>
              <a:gd name="connsiteY62" fmla="*/ 1606490 h 2237474"/>
              <a:gd name="connsiteX63" fmla="*/ 7031309 w 12192000"/>
              <a:gd name="connsiteY63" fmla="*/ 1619451 h 2237474"/>
              <a:gd name="connsiteX64" fmla="*/ 6900177 w 12192000"/>
              <a:gd name="connsiteY64" fmla="*/ 1636016 h 2237474"/>
              <a:gd name="connsiteX65" fmla="*/ 6795372 w 12192000"/>
              <a:gd name="connsiteY65" fmla="*/ 1644845 h 2237474"/>
              <a:gd name="connsiteX66" fmla="*/ 6692251 w 12192000"/>
              <a:gd name="connsiteY66" fmla="*/ 1656357 h 2237474"/>
              <a:gd name="connsiteX67" fmla="*/ 6655235 w 12192000"/>
              <a:gd name="connsiteY67" fmla="*/ 1661869 h 2237474"/>
              <a:gd name="connsiteX68" fmla="*/ 6554894 w 12192000"/>
              <a:gd name="connsiteY68" fmla="*/ 1664428 h 2237474"/>
              <a:gd name="connsiteX69" fmla="*/ 6516595 w 12192000"/>
              <a:gd name="connsiteY69" fmla="*/ 1667475 h 2237474"/>
              <a:gd name="connsiteX70" fmla="*/ 6508541 w 12192000"/>
              <a:gd name="connsiteY70" fmla="*/ 1668757 h 2237474"/>
              <a:gd name="connsiteX71" fmla="*/ 6471012 w 12192000"/>
              <a:gd name="connsiteY71" fmla="*/ 1678604 h 2237474"/>
              <a:gd name="connsiteX72" fmla="*/ 6364035 w 12192000"/>
              <a:gd name="connsiteY72" fmla="*/ 1667683 h 2237474"/>
              <a:gd name="connsiteX73" fmla="*/ 6280959 w 12192000"/>
              <a:gd name="connsiteY73" fmla="*/ 1689329 h 2237474"/>
              <a:gd name="connsiteX74" fmla="*/ 6243319 w 12192000"/>
              <a:gd name="connsiteY74" fmla="*/ 1695560 h 2237474"/>
              <a:gd name="connsiteX75" fmla="*/ 6098321 w 12192000"/>
              <a:gd name="connsiteY75" fmla="*/ 1721646 h 2237474"/>
              <a:gd name="connsiteX76" fmla="*/ 5880652 w 12192000"/>
              <a:gd name="connsiteY76" fmla="*/ 1779643 h 2237474"/>
              <a:gd name="connsiteX77" fmla="*/ 5785959 w 12192000"/>
              <a:gd name="connsiteY77" fmla="*/ 1775307 h 2237474"/>
              <a:gd name="connsiteX78" fmla="*/ 5643534 w 12192000"/>
              <a:gd name="connsiteY78" fmla="*/ 1802919 h 2237474"/>
              <a:gd name="connsiteX79" fmla="*/ 5518799 w 12192000"/>
              <a:gd name="connsiteY79" fmla="*/ 1818312 h 2237474"/>
              <a:gd name="connsiteX80" fmla="*/ 5505014 w 12192000"/>
              <a:gd name="connsiteY80" fmla="*/ 1819259 h 2237474"/>
              <a:gd name="connsiteX81" fmla="*/ 5453307 w 12192000"/>
              <a:gd name="connsiteY81" fmla="*/ 1815450 h 2237474"/>
              <a:gd name="connsiteX82" fmla="*/ 5221533 w 12192000"/>
              <a:gd name="connsiteY82" fmla="*/ 1846950 h 2237474"/>
              <a:gd name="connsiteX83" fmla="*/ 5149802 w 12192000"/>
              <a:gd name="connsiteY83" fmla="*/ 1844846 h 2237474"/>
              <a:gd name="connsiteX84" fmla="*/ 5114927 w 12192000"/>
              <a:gd name="connsiteY84" fmla="*/ 1847827 h 2237474"/>
              <a:gd name="connsiteX85" fmla="*/ 5108970 w 12192000"/>
              <a:gd name="connsiteY85" fmla="*/ 1847935 h 2237474"/>
              <a:gd name="connsiteX86" fmla="*/ 5067961 w 12192000"/>
              <a:gd name="connsiteY86" fmla="*/ 1845917 h 2237474"/>
              <a:gd name="connsiteX87" fmla="*/ 5007075 w 12192000"/>
              <a:gd name="connsiteY87" fmla="*/ 1838626 h 2237474"/>
              <a:gd name="connsiteX88" fmla="*/ 4944087 w 12192000"/>
              <a:gd name="connsiteY88" fmla="*/ 1823332 h 2237474"/>
              <a:gd name="connsiteX89" fmla="*/ 4907662 w 12192000"/>
              <a:gd name="connsiteY89" fmla="*/ 1816900 h 2237474"/>
              <a:gd name="connsiteX90" fmla="*/ 4882386 w 12192000"/>
              <a:gd name="connsiteY90" fmla="*/ 1809844 h 2237474"/>
              <a:gd name="connsiteX91" fmla="*/ 4811440 w 12192000"/>
              <a:gd name="connsiteY91" fmla="*/ 1804655 h 2237474"/>
              <a:gd name="connsiteX92" fmla="*/ 4691075 w 12192000"/>
              <a:gd name="connsiteY92" fmla="*/ 1801389 h 2237474"/>
              <a:gd name="connsiteX93" fmla="*/ 4611738 w 12192000"/>
              <a:gd name="connsiteY93" fmla="*/ 1776964 h 2237474"/>
              <a:gd name="connsiteX94" fmla="*/ 4560070 w 12192000"/>
              <a:gd name="connsiteY94" fmla="*/ 1785640 h 2237474"/>
              <a:gd name="connsiteX95" fmla="*/ 4536503 w 12192000"/>
              <a:gd name="connsiteY95" fmla="*/ 1785334 h 2237474"/>
              <a:gd name="connsiteX96" fmla="*/ 4513724 w 12192000"/>
              <a:gd name="connsiteY96" fmla="*/ 1791996 h 2237474"/>
              <a:gd name="connsiteX97" fmla="*/ 4459810 w 12192000"/>
              <a:gd name="connsiteY97" fmla="*/ 1797886 h 2237474"/>
              <a:gd name="connsiteX98" fmla="*/ 4379064 w 12192000"/>
              <a:gd name="connsiteY98" fmla="*/ 1817177 h 2237474"/>
              <a:gd name="connsiteX99" fmla="*/ 4290981 w 12192000"/>
              <a:gd name="connsiteY99" fmla="*/ 1839677 h 2237474"/>
              <a:gd name="connsiteX100" fmla="*/ 4238372 w 12192000"/>
              <a:gd name="connsiteY100" fmla="*/ 1851480 h 2237474"/>
              <a:gd name="connsiteX101" fmla="*/ 4232517 w 12192000"/>
              <a:gd name="connsiteY101" fmla="*/ 1852567 h 2237474"/>
              <a:gd name="connsiteX102" fmla="*/ 4191732 w 12192000"/>
              <a:gd name="connsiteY102" fmla="*/ 1857328 h 2237474"/>
              <a:gd name="connsiteX103" fmla="*/ 4065532 w 12192000"/>
              <a:gd name="connsiteY103" fmla="*/ 1855477 h 2237474"/>
              <a:gd name="connsiteX104" fmla="*/ 4028460 w 12192000"/>
              <a:gd name="connsiteY104" fmla="*/ 1855137 h 2237474"/>
              <a:gd name="connsiteX105" fmla="*/ 4002267 w 12192000"/>
              <a:gd name="connsiteY105" fmla="*/ 1852352 h 2237474"/>
              <a:gd name="connsiteX106" fmla="*/ 3931396 w 12192000"/>
              <a:gd name="connsiteY106" fmla="*/ 1858915 h 2237474"/>
              <a:gd name="connsiteX107" fmla="*/ 3812162 w 12192000"/>
              <a:gd name="connsiteY107" fmla="*/ 1875501 h 2237474"/>
              <a:gd name="connsiteX108" fmla="*/ 3729530 w 12192000"/>
              <a:gd name="connsiteY108" fmla="*/ 1864513 h 2237474"/>
              <a:gd name="connsiteX109" fmla="*/ 3680177 w 12192000"/>
              <a:gd name="connsiteY109" fmla="*/ 1881552 h 2237474"/>
              <a:gd name="connsiteX110" fmla="*/ 3567259 w 12192000"/>
              <a:gd name="connsiteY110" fmla="*/ 1893482 h 2237474"/>
              <a:gd name="connsiteX111" fmla="*/ 3405770 w 12192000"/>
              <a:gd name="connsiteY111" fmla="*/ 1904591 h 2237474"/>
              <a:gd name="connsiteX112" fmla="*/ 3280097 w 12192000"/>
              <a:gd name="connsiteY112" fmla="*/ 1919610 h 2237474"/>
              <a:gd name="connsiteX113" fmla="*/ 3123424 w 12192000"/>
              <a:gd name="connsiteY113" fmla="*/ 1952930 h 2237474"/>
              <a:gd name="connsiteX114" fmla="*/ 3009910 w 12192000"/>
              <a:gd name="connsiteY114" fmla="*/ 1957866 h 2237474"/>
              <a:gd name="connsiteX115" fmla="*/ 2995934 w 12192000"/>
              <a:gd name="connsiteY115" fmla="*/ 1967085 h 2237474"/>
              <a:gd name="connsiteX116" fmla="*/ 2980071 w 12192000"/>
              <a:gd name="connsiteY116" fmla="*/ 1972988 h 2237474"/>
              <a:gd name="connsiteX117" fmla="*/ 2978094 w 12192000"/>
              <a:gd name="connsiteY117" fmla="*/ 1972369 h 2237474"/>
              <a:gd name="connsiteX118" fmla="*/ 2942858 w 12192000"/>
              <a:gd name="connsiteY118" fmla="*/ 1981367 h 2237474"/>
              <a:gd name="connsiteX119" fmla="*/ 2875436 w 12192000"/>
              <a:gd name="connsiteY119" fmla="*/ 1996977 h 2237474"/>
              <a:gd name="connsiteX120" fmla="*/ 2874892 w 12192000"/>
              <a:gd name="connsiteY120" fmla="*/ 1996085 h 2237474"/>
              <a:gd name="connsiteX121" fmla="*/ 2864145 w 12192000"/>
              <a:gd name="connsiteY121" fmla="*/ 1994061 h 2237474"/>
              <a:gd name="connsiteX122" fmla="*/ 2843662 w 12192000"/>
              <a:gd name="connsiteY122" fmla="*/ 1992498 h 2237474"/>
              <a:gd name="connsiteX123" fmla="*/ 2796128 w 12192000"/>
              <a:gd name="connsiteY123" fmla="*/ 1976403 h 2237474"/>
              <a:gd name="connsiteX124" fmla="*/ 2756784 w 12192000"/>
              <a:gd name="connsiteY124" fmla="*/ 1985116 h 2237474"/>
              <a:gd name="connsiteX125" fmla="*/ 2748833 w 12192000"/>
              <a:gd name="connsiteY125" fmla="*/ 1986323 h 2237474"/>
              <a:gd name="connsiteX126" fmla="*/ 2748661 w 12192000"/>
              <a:gd name="connsiteY126" fmla="*/ 1986122 h 2237474"/>
              <a:gd name="connsiteX127" fmla="*/ 2740251 w 12192000"/>
              <a:gd name="connsiteY127" fmla="*/ 1986946 h 2237474"/>
              <a:gd name="connsiteX128" fmla="*/ 2718916 w 12192000"/>
              <a:gd name="connsiteY128" fmla="*/ 1990867 h 2237474"/>
              <a:gd name="connsiteX129" fmla="*/ 2713522 w 12192000"/>
              <a:gd name="connsiteY129" fmla="*/ 1990173 h 2237474"/>
              <a:gd name="connsiteX130" fmla="*/ 2680597 w 12192000"/>
              <a:gd name="connsiteY130" fmla="*/ 1984996 h 2237474"/>
              <a:gd name="connsiteX131" fmla="*/ 2578178 w 12192000"/>
              <a:gd name="connsiteY131" fmla="*/ 1990531 h 2237474"/>
              <a:gd name="connsiteX132" fmla="*/ 2476147 w 12192000"/>
              <a:gd name="connsiteY132" fmla="*/ 1998305 h 2237474"/>
              <a:gd name="connsiteX133" fmla="*/ 2373568 w 12192000"/>
              <a:gd name="connsiteY133" fmla="*/ 2003219 h 2237474"/>
              <a:gd name="connsiteX134" fmla="*/ 2321399 w 12192000"/>
              <a:gd name="connsiteY134" fmla="*/ 1989467 h 2237474"/>
              <a:gd name="connsiteX135" fmla="*/ 2315525 w 12192000"/>
              <a:gd name="connsiteY135" fmla="*/ 1989708 h 2237474"/>
              <a:gd name="connsiteX136" fmla="*/ 2300792 w 12192000"/>
              <a:gd name="connsiteY136" fmla="*/ 1994290 h 2237474"/>
              <a:gd name="connsiteX137" fmla="*/ 2295469 w 12192000"/>
              <a:gd name="connsiteY137" fmla="*/ 1996659 h 2237474"/>
              <a:gd name="connsiteX138" fmla="*/ 2287219 w 12192000"/>
              <a:gd name="connsiteY138" fmla="*/ 1998750 h 2237474"/>
              <a:gd name="connsiteX139" fmla="*/ 2286948 w 12192000"/>
              <a:gd name="connsiteY139" fmla="*/ 1998596 h 2237474"/>
              <a:gd name="connsiteX140" fmla="*/ 2243069 w 12192000"/>
              <a:gd name="connsiteY140" fmla="*/ 2015111 h 2237474"/>
              <a:gd name="connsiteX141" fmla="*/ 2186609 w 12192000"/>
              <a:gd name="connsiteY141" fmla="*/ 2008263 h 2237474"/>
              <a:gd name="connsiteX142" fmla="*/ 2164831 w 12192000"/>
              <a:gd name="connsiteY142" fmla="*/ 2010143 h 2237474"/>
              <a:gd name="connsiteX143" fmla="*/ 2152836 w 12192000"/>
              <a:gd name="connsiteY143" fmla="*/ 2010048 h 2237474"/>
              <a:gd name="connsiteX144" fmla="*/ 2117102 w 12192000"/>
              <a:gd name="connsiteY144" fmla="*/ 2023004 h 2237474"/>
              <a:gd name="connsiteX145" fmla="*/ 2111935 w 12192000"/>
              <a:gd name="connsiteY145" fmla="*/ 2023163 h 2237474"/>
              <a:gd name="connsiteX146" fmla="*/ 2089991 w 12192000"/>
              <a:gd name="connsiteY146" fmla="*/ 2034193 h 2237474"/>
              <a:gd name="connsiteX147" fmla="*/ 2058061 w 12192000"/>
              <a:gd name="connsiteY147" fmla="*/ 2047942 h 2237474"/>
              <a:gd name="connsiteX148" fmla="*/ 2055737 w 12192000"/>
              <a:gd name="connsiteY148" fmla="*/ 2047704 h 2237474"/>
              <a:gd name="connsiteX149" fmla="*/ 2042244 w 12192000"/>
              <a:gd name="connsiteY149" fmla="*/ 2055560 h 2237474"/>
              <a:gd name="connsiteX150" fmla="*/ 1976224 w 12192000"/>
              <a:gd name="connsiteY150" fmla="*/ 2074257 h 2237474"/>
              <a:gd name="connsiteX151" fmla="*/ 1877728 w 12192000"/>
              <a:gd name="connsiteY151" fmla="*/ 2101004 h 2237474"/>
              <a:gd name="connsiteX152" fmla="*/ 1759056 w 12192000"/>
              <a:gd name="connsiteY152" fmla="*/ 2125608 h 2237474"/>
              <a:gd name="connsiteX153" fmla="*/ 1637948 w 12192000"/>
              <a:gd name="connsiteY153" fmla="*/ 2172597 h 2237474"/>
              <a:gd name="connsiteX154" fmla="*/ 1434549 w 12192000"/>
              <a:gd name="connsiteY154" fmla="*/ 2234522 h 2237474"/>
              <a:gd name="connsiteX155" fmla="*/ 1398481 w 12192000"/>
              <a:gd name="connsiteY155" fmla="*/ 2237074 h 2237474"/>
              <a:gd name="connsiteX156" fmla="*/ 1398407 w 12192000"/>
              <a:gd name="connsiteY156" fmla="*/ 2237095 h 2237474"/>
              <a:gd name="connsiteX157" fmla="*/ 1370962 w 12192000"/>
              <a:gd name="connsiteY157" fmla="*/ 2237474 h 2237474"/>
              <a:gd name="connsiteX158" fmla="*/ 1356367 w 12192000"/>
              <a:gd name="connsiteY158" fmla="*/ 2235089 h 2237474"/>
              <a:gd name="connsiteX159" fmla="*/ 1324828 w 12192000"/>
              <a:gd name="connsiteY159" fmla="*/ 2231968 h 2237474"/>
              <a:gd name="connsiteX160" fmla="*/ 1297744 w 12192000"/>
              <a:gd name="connsiteY160" fmla="*/ 2235849 h 2237474"/>
              <a:gd name="connsiteX161" fmla="*/ 1286236 w 12192000"/>
              <a:gd name="connsiteY161" fmla="*/ 2233135 h 2237474"/>
              <a:gd name="connsiteX162" fmla="*/ 1283504 w 12192000"/>
              <a:gd name="connsiteY162" fmla="*/ 2233797 h 2237474"/>
              <a:gd name="connsiteX163" fmla="*/ 1279765 w 12192000"/>
              <a:gd name="connsiteY163" fmla="*/ 2229639 h 2237474"/>
              <a:gd name="connsiteX164" fmla="*/ 1195347 w 12192000"/>
              <a:gd name="connsiteY164" fmla="*/ 2212354 h 2237474"/>
              <a:gd name="connsiteX165" fmla="*/ 970251 w 12192000"/>
              <a:gd name="connsiteY165" fmla="*/ 2221029 h 2237474"/>
              <a:gd name="connsiteX166" fmla="*/ 812914 w 12192000"/>
              <a:gd name="connsiteY166" fmla="*/ 2202752 h 2237474"/>
              <a:gd name="connsiteX167" fmla="*/ 800195 w 12192000"/>
              <a:gd name="connsiteY167" fmla="*/ 2209407 h 2237474"/>
              <a:gd name="connsiteX168" fmla="*/ 784978 w 12192000"/>
              <a:gd name="connsiteY168" fmla="*/ 2212360 h 2237474"/>
              <a:gd name="connsiteX169" fmla="*/ 681987 w 12192000"/>
              <a:gd name="connsiteY169" fmla="*/ 2216757 h 2237474"/>
              <a:gd name="connsiteX170" fmla="*/ 669923 w 12192000"/>
              <a:gd name="connsiteY170" fmla="*/ 2211682 h 2237474"/>
              <a:gd name="connsiteX171" fmla="*/ 648680 w 12192000"/>
              <a:gd name="connsiteY171" fmla="*/ 2206229 h 2237474"/>
              <a:gd name="connsiteX172" fmla="*/ 597225 w 12192000"/>
              <a:gd name="connsiteY172" fmla="*/ 2180999 h 2237474"/>
              <a:gd name="connsiteX173" fmla="*/ 558449 w 12192000"/>
              <a:gd name="connsiteY173" fmla="*/ 2182346 h 2237474"/>
              <a:gd name="connsiteX174" fmla="*/ 550517 w 12192000"/>
              <a:gd name="connsiteY174" fmla="*/ 2182060 h 2237474"/>
              <a:gd name="connsiteX175" fmla="*/ 550309 w 12192000"/>
              <a:gd name="connsiteY175" fmla="*/ 2181825 h 2237474"/>
              <a:gd name="connsiteX176" fmla="*/ 541836 w 12192000"/>
              <a:gd name="connsiteY176" fmla="*/ 2181063 h 2237474"/>
              <a:gd name="connsiteX177" fmla="*/ 536057 w 12192000"/>
              <a:gd name="connsiteY177" fmla="*/ 2181537 h 2237474"/>
              <a:gd name="connsiteX178" fmla="*/ 520671 w 12192000"/>
              <a:gd name="connsiteY178" fmla="*/ 2180980 h 2237474"/>
              <a:gd name="connsiteX179" fmla="*/ 515024 w 12192000"/>
              <a:gd name="connsiteY179" fmla="*/ 2179258 h 2237474"/>
              <a:gd name="connsiteX180" fmla="*/ 512278 w 12192000"/>
              <a:gd name="connsiteY180" fmla="*/ 2176369 h 2237474"/>
              <a:gd name="connsiteX181" fmla="*/ 480419 w 12192000"/>
              <a:gd name="connsiteY181" fmla="*/ 2167807 h 2237474"/>
              <a:gd name="connsiteX182" fmla="*/ 413835 w 12192000"/>
              <a:gd name="connsiteY182" fmla="*/ 2156783 h 2237474"/>
              <a:gd name="connsiteX183" fmla="*/ 376513 w 12192000"/>
              <a:gd name="connsiteY183" fmla="*/ 2154014 h 2237474"/>
              <a:gd name="connsiteX184" fmla="*/ 273386 w 12192000"/>
              <a:gd name="connsiteY184" fmla="*/ 2142551 h 2237474"/>
              <a:gd name="connsiteX185" fmla="*/ 169207 w 12192000"/>
              <a:gd name="connsiteY185" fmla="*/ 2128100 h 2237474"/>
              <a:gd name="connsiteX186" fmla="*/ 93149 w 12192000"/>
              <a:gd name="connsiteY186" fmla="*/ 2105324 h 2237474"/>
              <a:gd name="connsiteX187" fmla="*/ 88109 w 12192000"/>
              <a:gd name="connsiteY187" fmla="*/ 2106704 h 2237474"/>
              <a:gd name="connsiteX188" fmla="*/ 80022 w 12192000"/>
              <a:gd name="connsiteY188" fmla="*/ 2107254 h 2237474"/>
              <a:gd name="connsiteX189" fmla="*/ 79717 w 12192000"/>
              <a:gd name="connsiteY189" fmla="*/ 2107046 h 2237474"/>
              <a:gd name="connsiteX190" fmla="*/ 72352 w 12192000"/>
              <a:gd name="connsiteY190" fmla="*/ 2107991 h 2237474"/>
              <a:gd name="connsiteX191" fmla="*/ 37645 w 12192000"/>
              <a:gd name="connsiteY191" fmla="*/ 2115401 h 2237474"/>
              <a:gd name="connsiteX192" fmla="*/ 4572 w 12192000"/>
              <a:gd name="connsiteY192" fmla="*/ 2111091 h 2237474"/>
              <a:gd name="connsiteX193" fmla="*/ 0 w 12192000"/>
              <a:gd name="connsiteY193" fmla="*/ 2110468 h 2237474"/>
              <a:gd name="connsiteX194" fmla="*/ 0 w 12192000"/>
              <a:gd name="connsiteY19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8975 w 12192000"/>
              <a:gd name="connsiteY12" fmla="*/ 75527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78094 w 12192000"/>
              <a:gd name="connsiteY114" fmla="*/ 1972369 h 2237474"/>
              <a:gd name="connsiteX115" fmla="*/ 2942858 w 12192000"/>
              <a:gd name="connsiteY115" fmla="*/ 1981367 h 2237474"/>
              <a:gd name="connsiteX116" fmla="*/ 2875436 w 12192000"/>
              <a:gd name="connsiteY116" fmla="*/ 1996977 h 2237474"/>
              <a:gd name="connsiteX117" fmla="*/ 2874892 w 12192000"/>
              <a:gd name="connsiteY117" fmla="*/ 1996085 h 2237474"/>
              <a:gd name="connsiteX118" fmla="*/ 2864145 w 12192000"/>
              <a:gd name="connsiteY118" fmla="*/ 1994061 h 2237474"/>
              <a:gd name="connsiteX119" fmla="*/ 2843662 w 12192000"/>
              <a:gd name="connsiteY119" fmla="*/ 1992498 h 2237474"/>
              <a:gd name="connsiteX120" fmla="*/ 2796128 w 12192000"/>
              <a:gd name="connsiteY120" fmla="*/ 1976403 h 2237474"/>
              <a:gd name="connsiteX121" fmla="*/ 2756784 w 12192000"/>
              <a:gd name="connsiteY121" fmla="*/ 1985116 h 2237474"/>
              <a:gd name="connsiteX122" fmla="*/ 2748833 w 12192000"/>
              <a:gd name="connsiteY122" fmla="*/ 1986323 h 2237474"/>
              <a:gd name="connsiteX123" fmla="*/ 2748661 w 12192000"/>
              <a:gd name="connsiteY123" fmla="*/ 1986122 h 2237474"/>
              <a:gd name="connsiteX124" fmla="*/ 2740251 w 12192000"/>
              <a:gd name="connsiteY124" fmla="*/ 1986946 h 2237474"/>
              <a:gd name="connsiteX125" fmla="*/ 2718916 w 12192000"/>
              <a:gd name="connsiteY125" fmla="*/ 1990867 h 2237474"/>
              <a:gd name="connsiteX126" fmla="*/ 2713522 w 12192000"/>
              <a:gd name="connsiteY126" fmla="*/ 1990173 h 2237474"/>
              <a:gd name="connsiteX127" fmla="*/ 2680597 w 12192000"/>
              <a:gd name="connsiteY127" fmla="*/ 1984996 h 2237474"/>
              <a:gd name="connsiteX128" fmla="*/ 2578178 w 12192000"/>
              <a:gd name="connsiteY128" fmla="*/ 1990531 h 2237474"/>
              <a:gd name="connsiteX129" fmla="*/ 2476147 w 12192000"/>
              <a:gd name="connsiteY129" fmla="*/ 1998305 h 2237474"/>
              <a:gd name="connsiteX130" fmla="*/ 2373568 w 12192000"/>
              <a:gd name="connsiteY130" fmla="*/ 2003219 h 2237474"/>
              <a:gd name="connsiteX131" fmla="*/ 2321399 w 12192000"/>
              <a:gd name="connsiteY131" fmla="*/ 1989467 h 2237474"/>
              <a:gd name="connsiteX132" fmla="*/ 2315525 w 12192000"/>
              <a:gd name="connsiteY132" fmla="*/ 1989708 h 2237474"/>
              <a:gd name="connsiteX133" fmla="*/ 2300792 w 12192000"/>
              <a:gd name="connsiteY133" fmla="*/ 1994290 h 2237474"/>
              <a:gd name="connsiteX134" fmla="*/ 2295469 w 12192000"/>
              <a:gd name="connsiteY134" fmla="*/ 1996659 h 2237474"/>
              <a:gd name="connsiteX135" fmla="*/ 2287219 w 12192000"/>
              <a:gd name="connsiteY135" fmla="*/ 1998750 h 2237474"/>
              <a:gd name="connsiteX136" fmla="*/ 2286948 w 12192000"/>
              <a:gd name="connsiteY136" fmla="*/ 1998596 h 2237474"/>
              <a:gd name="connsiteX137" fmla="*/ 2243069 w 12192000"/>
              <a:gd name="connsiteY137" fmla="*/ 2015111 h 2237474"/>
              <a:gd name="connsiteX138" fmla="*/ 2186609 w 12192000"/>
              <a:gd name="connsiteY138" fmla="*/ 2008263 h 2237474"/>
              <a:gd name="connsiteX139" fmla="*/ 2164831 w 12192000"/>
              <a:gd name="connsiteY139" fmla="*/ 2010143 h 2237474"/>
              <a:gd name="connsiteX140" fmla="*/ 2152836 w 12192000"/>
              <a:gd name="connsiteY140" fmla="*/ 2010048 h 2237474"/>
              <a:gd name="connsiteX141" fmla="*/ 2117102 w 12192000"/>
              <a:gd name="connsiteY141" fmla="*/ 2023004 h 2237474"/>
              <a:gd name="connsiteX142" fmla="*/ 2111935 w 12192000"/>
              <a:gd name="connsiteY142" fmla="*/ 2023163 h 2237474"/>
              <a:gd name="connsiteX143" fmla="*/ 2089991 w 12192000"/>
              <a:gd name="connsiteY143" fmla="*/ 2034193 h 2237474"/>
              <a:gd name="connsiteX144" fmla="*/ 2058061 w 12192000"/>
              <a:gd name="connsiteY144" fmla="*/ 2047942 h 2237474"/>
              <a:gd name="connsiteX145" fmla="*/ 2055737 w 12192000"/>
              <a:gd name="connsiteY145" fmla="*/ 2047704 h 2237474"/>
              <a:gd name="connsiteX146" fmla="*/ 2042244 w 12192000"/>
              <a:gd name="connsiteY146" fmla="*/ 2055560 h 2237474"/>
              <a:gd name="connsiteX147" fmla="*/ 1976224 w 12192000"/>
              <a:gd name="connsiteY147" fmla="*/ 2074257 h 2237474"/>
              <a:gd name="connsiteX148" fmla="*/ 1877728 w 12192000"/>
              <a:gd name="connsiteY148" fmla="*/ 2101004 h 2237474"/>
              <a:gd name="connsiteX149" fmla="*/ 1759056 w 12192000"/>
              <a:gd name="connsiteY149" fmla="*/ 2125608 h 2237474"/>
              <a:gd name="connsiteX150" fmla="*/ 1637948 w 12192000"/>
              <a:gd name="connsiteY150" fmla="*/ 2172597 h 2237474"/>
              <a:gd name="connsiteX151" fmla="*/ 1434549 w 12192000"/>
              <a:gd name="connsiteY151" fmla="*/ 2234522 h 2237474"/>
              <a:gd name="connsiteX152" fmla="*/ 1398481 w 12192000"/>
              <a:gd name="connsiteY152" fmla="*/ 2237074 h 2237474"/>
              <a:gd name="connsiteX153" fmla="*/ 1398407 w 12192000"/>
              <a:gd name="connsiteY153" fmla="*/ 2237095 h 2237474"/>
              <a:gd name="connsiteX154" fmla="*/ 1370962 w 12192000"/>
              <a:gd name="connsiteY154" fmla="*/ 2237474 h 2237474"/>
              <a:gd name="connsiteX155" fmla="*/ 1356367 w 12192000"/>
              <a:gd name="connsiteY155" fmla="*/ 2235089 h 2237474"/>
              <a:gd name="connsiteX156" fmla="*/ 1324828 w 12192000"/>
              <a:gd name="connsiteY156" fmla="*/ 2231968 h 2237474"/>
              <a:gd name="connsiteX157" fmla="*/ 1297744 w 12192000"/>
              <a:gd name="connsiteY157" fmla="*/ 2235849 h 2237474"/>
              <a:gd name="connsiteX158" fmla="*/ 1286236 w 12192000"/>
              <a:gd name="connsiteY158" fmla="*/ 2233135 h 2237474"/>
              <a:gd name="connsiteX159" fmla="*/ 1283504 w 12192000"/>
              <a:gd name="connsiteY159" fmla="*/ 2233797 h 2237474"/>
              <a:gd name="connsiteX160" fmla="*/ 1279765 w 12192000"/>
              <a:gd name="connsiteY160" fmla="*/ 2229639 h 2237474"/>
              <a:gd name="connsiteX161" fmla="*/ 1195347 w 12192000"/>
              <a:gd name="connsiteY161" fmla="*/ 2212354 h 2237474"/>
              <a:gd name="connsiteX162" fmla="*/ 970251 w 12192000"/>
              <a:gd name="connsiteY162" fmla="*/ 2221029 h 2237474"/>
              <a:gd name="connsiteX163" fmla="*/ 812914 w 12192000"/>
              <a:gd name="connsiteY163" fmla="*/ 2202752 h 2237474"/>
              <a:gd name="connsiteX164" fmla="*/ 800195 w 12192000"/>
              <a:gd name="connsiteY164" fmla="*/ 2209407 h 2237474"/>
              <a:gd name="connsiteX165" fmla="*/ 784978 w 12192000"/>
              <a:gd name="connsiteY165" fmla="*/ 2212360 h 2237474"/>
              <a:gd name="connsiteX166" fmla="*/ 681987 w 12192000"/>
              <a:gd name="connsiteY166" fmla="*/ 2216757 h 2237474"/>
              <a:gd name="connsiteX167" fmla="*/ 669923 w 12192000"/>
              <a:gd name="connsiteY167" fmla="*/ 2211682 h 2237474"/>
              <a:gd name="connsiteX168" fmla="*/ 648680 w 12192000"/>
              <a:gd name="connsiteY168" fmla="*/ 2206229 h 2237474"/>
              <a:gd name="connsiteX169" fmla="*/ 597225 w 12192000"/>
              <a:gd name="connsiteY169" fmla="*/ 2180999 h 2237474"/>
              <a:gd name="connsiteX170" fmla="*/ 558449 w 12192000"/>
              <a:gd name="connsiteY170" fmla="*/ 2182346 h 2237474"/>
              <a:gd name="connsiteX171" fmla="*/ 550517 w 12192000"/>
              <a:gd name="connsiteY171" fmla="*/ 2182060 h 2237474"/>
              <a:gd name="connsiteX172" fmla="*/ 550309 w 12192000"/>
              <a:gd name="connsiteY172" fmla="*/ 2181825 h 2237474"/>
              <a:gd name="connsiteX173" fmla="*/ 541836 w 12192000"/>
              <a:gd name="connsiteY173" fmla="*/ 2181063 h 2237474"/>
              <a:gd name="connsiteX174" fmla="*/ 536057 w 12192000"/>
              <a:gd name="connsiteY174" fmla="*/ 2181537 h 2237474"/>
              <a:gd name="connsiteX175" fmla="*/ 520671 w 12192000"/>
              <a:gd name="connsiteY175" fmla="*/ 2180980 h 2237474"/>
              <a:gd name="connsiteX176" fmla="*/ 515024 w 12192000"/>
              <a:gd name="connsiteY176" fmla="*/ 2179258 h 2237474"/>
              <a:gd name="connsiteX177" fmla="*/ 512278 w 12192000"/>
              <a:gd name="connsiteY177" fmla="*/ 2176369 h 2237474"/>
              <a:gd name="connsiteX178" fmla="*/ 480419 w 12192000"/>
              <a:gd name="connsiteY178" fmla="*/ 2167807 h 2237474"/>
              <a:gd name="connsiteX179" fmla="*/ 413835 w 12192000"/>
              <a:gd name="connsiteY179" fmla="*/ 2156783 h 2237474"/>
              <a:gd name="connsiteX180" fmla="*/ 376513 w 12192000"/>
              <a:gd name="connsiteY180" fmla="*/ 2154014 h 2237474"/>
              <a:gd name="connsiteX181" fmla="*/ 273386 w 12192000"/>
              <a:gd name="connsiteY181" fmla="*/ 2142551 h 2237474"/>
              <a:gd name="connsiteX182" fmla="*/ 169207 w 12192000"/>
              <a:gd name="connsiteY182" fmla="*/ 2128100 h 2237474"/>
              <a:gd name="connsiteX183" fmla="*/ 93149 w 12192000"/>
              <a:gd name="connsiteY183" fmla="*/ 2105324 h 2237474"/>
              <a:gd name="connsiteX184" fmla="*/ 88109 w 12192000"/>
              <a:gd name="connsiteY184" fmla="*/ 2106704 h 2237474"/>
              <a:gd name="connsiteX185" fmla="*/ 80022 w 12192000"/>
              <a:gd name="connsiteY185" fmla="*/ 2107254 h 2237474"/>
              <a:gd name="connsiteX186" fmla="*/ 79717 w 12192000"/>
              <a:gd name="connsiteY186" fmla="*/ 2107046 h 2237474"/>
              <a:gd name="connsiteX187" fmla="*/ 72352 w 12192000"/>
              <a:gd name="connsiteY187" fmla="*/ 2107991 h 2237474"/>
              <a:gd name="connsiteX188" fmla="*/ 37645 w 12192000"/>
              <a:gd name="connsiteY188" fmla="*/ 2115401 h 2237474"/>
              <a:gd name="connsiteX189" fmla="*/ 4572 w 12192000"/>
              <a:gd name="connsiteY189" fmla="*/ 2111091 h 2237474"/>
              <a:gd name="connsiteX190" fmla="*/ 0 w 12192000"/>
              <a:gd name="connsiteY190" fmla="*/ 2110468 h 2237474"/>
              <a:gd name="connsiteX191" fmla="*/ 0 w 12192000"/>
              <a:gd name="connsiteY19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78094 w 12192000"/>
              <a:gd name="connsiteY114" fmla="*/ 1972369 h 2237474"/>
              <a:gd name="connsiteX115" fmla="*/ 2942858 w 12192000"/>
              <a:gd name="connsiteY115" fmla="*/ 1981367 h 2237474"/>
              <a:gd name="connsiteX116" fmla="*/ 2875436 w 12192000"/>
              <a:gd name="connsiteY116" fmla="*/ 1996977 h 2237474"/>
              <a:gd name="connsiteX117" fmla="*/ 2874892 w 12192000"/>
              <a:gd name="connsiteY117" fmla="*/ 1996085 h 2237474"/>
              <a:gd name="connsiteX118" fmla="*/ 2864145 w 12192000"/>
              <a:gd name="connsiteY118" fmla="*/ 1994061 h 2237474"/>
              <a:gd name="connsiteX119" fmla="*/ 2843662 w 12192000"/>
              <a:gd name="connsiteY119" fmla="*/ 1992498 h 2237474"/>
              <a:gd name="connsiteX120" fmla="*/ 2796128 w 12192000"/>
              <a:gd name="connsiteY120" fmla="*/ 1976403 h 2237474"/>
              <a:gd name="connsiteX121" fmla="*/ 2756784 w 12192000"/>
              <a:gd name="connsiteY121" fmla="*/ 1985116 h 2237474"/>
              <a:gd name="connsiteX122" fmla="*/ 2748833 w 12192000"/>
              <a:gd name="connsiteY122" fmla="*/ 1986323 h 2237474"/>
              <a:gd name="connsiteX123" fmla="*/ 2748661 w 12192000"/>
              <a:gd name="connsiteY123" fmla="*/ 1986122 h 2237474"/>
              <a:gd name="connsiteX124" fmla="*/ 2740251 w 12192000"/>
              <a:gd name="connsiteY124" fmla="*/ 1986946 h 2237474"/>
              <a:gd name="connsiteX125" fmla="*/ 2718916 w 12192000"/>
              <a:gd name="connsiteY125" fmla="*/ 1990867 h 2237474"/>
              <a:gd name="connsiteX126" fmla="*/ 2713522 w 12192000"/>
              <a:gd name="connsiteY126" fmla="*/ 1990173 h 2237474"/>
              <a:gd name="connsiteX127" fmla="*/ 2680597 w 12192000"/>
              <a:gd name="connsiteY127" fmla="*/ 1984996 h 2237474"/>
              <a:gd name="connsiteX128" fmla="*/ 2578178 w 12192000"/>
              <a:gd name="connsiteY128" fmla="*/ 1990531 h 2237474"/>
              <a:gd name="connsiteX129" fmla="*/ 2476147 w 12192000"/>
              <a:gd name="connsiteY129" fmla="*/ 1998305 h 2237474"/>
              <a:gd name="connsiteX130" fmla="*/ 2373568 w 12192000"/>
              <a:gd name="connsiteY130" fmla="*/ 2003219 h 2237474"/>
              <a:gd name="connsiteX131" fmla="*/ 2321399 w 12192000"/>
              <a:gd name="connsiteY131" fmla="*/ 1989467 h 2237474"/>
              <a:gd name="connsiteX132" fmla="*/ 2315525 w 12192000"/>
              <a:gd name="connsiteY132" fmla="*/ 1989708 h 2237474"/>
              <a:gd name="connsiteX133" fmla="*/ 2300792 w 12192000"/>
              <a:gd name="connsiteY133" fmla="*/ 1994290 h 2237474"/>
              <a:gd name="connsiteX134" fmla="*/ 2295469 w 12192000"/>
              <a:gd name="connsiteY134" fmla="*/ 1996659 h 2237474"/>
              <a:gd name="connsiteX135" fmla="*/ 2287219 w 12192000"/>
              <a:gd name="connsiteY135" fmla="*/ 1998750 h 2237474"/>
              <a:gd name="connsiteX136" fmla="*/ 2286948 w 12192000"/>
              <a:gd name="connsiteY136" fmla="*/ 1998596 h 2237474"/>
              <a:gd name="connsiteX137" fmla="*/ 2243069 w 12192000"/>
              <a:gd name="connsiteY137" fmla="*/ 2015111 h 2237474"/>
              <a:gd name="connsiteX138" fmla="*/ 2186609 w 12192000"/>
              <a:gd name="connsiteY138" fmla="*/ 2008263 h 2237474"/>
              <a:gd name="connsiteX139" fmla="*/ 2164831 w 12192000"/>
              <a:gd name="connsiteY139" fmla="*/ 2010143 h 2237474"/>
              <a:gd name="connsiteX140" fmla="*/ 2152836 w 12192000"/>
              <a:gd name="connsiteY140" fmla="*/ 2010048 h 2237474"/>
              <a:gd name="connsiteX141" fmla="*/ 2117102 w 12192000"/>
              <a:gd name="connsiteY141" fmla="*/ 2023004 h 2237474"/>
              <a:gd name="connsiteX142" fmla="*/ 2111935 w 12192000"/>
              <a:gd name="connsiteY142" fmla="*/ 2023163 h 2237474"/>
              <a:gd name="connsiteX143" fmla="*/ 2089991 w 12192000"/>
              <a:gd name="connsiteY143" fmla="*/ 2034193 h 2237474"/>
              <a:gd name="connsiteX144" fmla="*/ 2058061 w 12192000"/>
              <a:gd name="connsiteY144" fmla="*/ 2047942 h 2237474"/>
              <a:gd name="connsiteX145" fmla="*/ 2055737 w 12192000"/>
              <a:gd name="connsiteY145" fmla="*/ 2047704 h 2237474"/>
              <a:gd name="connsiteX146" fmla="*/ 2042244 w 12192000"/>
              <a:gd name="connsiteY146" fmla="*/ 2055560 h 2237474"/>
              <a:gd name="connsiteX147" fmla="*/ 1976224 w 12192000"/>
              <a:gd name="connsiteY147" fmla="*/ 2074257 h 2237474"/>
              <a:gd name="connsiteX148" fmla="*/ 1877728 w 12192000"/>
              <a:gd name="connsiteY148" fmla="*/ 2101004 h 2237474"/>
              <a:gd name="connsiteX149" fmla="*/ 1759056 w 12192000"/>
              <a:gd name="connsiteY149" fmla="*/ 2125608 h 2237474"/>
              <a:gd name="connsiteX150" fmla="*/ 1637948 w 12192000"/>
              <a:gd name="connsiteY150" fmla="*/ 2172597 h 2237474"/>
              <a:gd name="connsiteX151" fmla="*/ 1434549 w 12192000"/>
              <a:gd name="connsiteY151" fmla="*/ 2234522 h 2237474"/>
              <a:gd name="connsiteX152" fmla="*/ 1398481 w 12192000"/>
              <a:gd name="connsiteY152" fmla="*/ 2237074 h 2237474"/>
              <a:gd name="connsiteX153" fmla="*/ 1398407 w 12192000"/>
              <a:gd name="connsiteY153" fmla="*/ 2237095 h 2237474"/>
              <a:gd name="connsiteX154" fmla="*/ 1370962 w 12192000"/>
              <a:gd name="connsiteY154" fmla="*/ 2237474 h 2237474"/>
              <a:gd name="connsiteX155" fmla="*/ 1356367 w 12192000"/>
              <a:gd name="connsiteY155" fmla="*/ 2235089 h 2237474"/>
              <a:gd name="connsiteX156" fmla="*/ 1324828 w 12192000"/>
              <a:gd name="connsiteY156" fmla="*/ 2231968 h 2237474"/>
              <a:gd name="connsiteX157" fmla="*/ 1297744 w 12192000"/>
              <a:gd name="connsiteY157" fmla="*/ 2235849 h 2237474"/>
              <a:gd name="connsiteX158" fmla="*/ 1286236 w 12192000"/>
              <a:gd name="connsiteY158" fmla="*/ 2233135 h 2237474"/>
              <a:gd name="connsiteX159" fmla="*/ 1283504 w 12192000"/>
              <a:gd name="connsiteY159" fmla="*/ 2233797 h 2237474"/>
              <a:gd name="connsiteX160" fmla="*/ 1279765 w 12192000"/>
              <a:gd name="connsiteY160" fmla="*/ 2229639 h 2237474"/>
              <a:gd name="connsiteX161" fmla="*/ 1195347 w 12192000"/>
              <a:gd name="connsiteY161" fmla="*/ 2212354 h 2237474"/>
              <a:gd name="connsiteX162" fmla="*/ 970251 w 12192000"/>
              <a:gd name="connsiteY162" fmla="*/ 2221029 h 2237474"/>
              <a:gd name="connsiteX163" fmla="*/ 812914 w 12192000"/>
              <a:gd name="connsiteY163" fmla="*/ 2202752 h 2237474"/>
              <a:gd name="connsiteX164" fmla="*/ 800195 w 12192000"/>
              <a:gd name="connsiteY164" fmla="*/ 2209407 h 2237474"/>
              <a:gd name="connsiteX165" fmla="*/ 784978 w 12192000"/>
              <a:gd name="connsiteY165" fmla="*/ 2212360 h 2237474"/>
              <a:gd name="connsiteX166" fmla="*/ 681987 w 12192000"/>
              <a:gd name="connsiteY166" fmla="*/ 2216757 h 2237474"/>
              <a:gd name="connsiteX167" fmla="*/ 669923 w 12192000"/>
              <a:gd name="connsiteY167" fmla="*/ 2211682 h 2237474"/>
              <a:gd name="connsiteX168" fmla="*/ 648680 w 12192000"/>
              <a:gd name="connsiteY168" fmla="*/ 2206229 h 2237474"/>
              <a:gd name="connsiteX169" fmla="*/ 597225 w 12192000"/>
              <a:gd name="connsiteY169" fmla="*/ 2180999 h 2237474"/>
              <a:gd name="connsiteX170" fmla="*/ 558449 w 12192000"/>
              <a:gd name="connsiteY170" fmla="*/ 2182346 h 2237474"/>
              <a:gd name="connsiteX171" fmla="*/ 550517 w 12192000"/>
              <a:gd name="connsiteY171" fmla="*/ 2182060 h 2237474"/>
              <a:gd name="connsiteX172" fmla="*/ 550309 w 12192000"/>
              <a:gd name="connsiteY172" fmla="*/ 2181825 h 2237474"/>
              <a:gd name="connsiteX173" fmla="*/ 541836 w 12192000"/>
              <a:gd name="connsiteY173" fmla="*/ 2181063 h 2237474"/>
              <a:gd name="connsiteX174" fmla="*/ 536057 w 12192000"/>
              <a:gd name="connsiteY174" fmla="*/ 2181537 h 2237474"/>
              <a:gd name="connsiteX175" fmla="*/ 520671 w 12192000"/>
              <a:gd name="connsiteY175" fmla="*/ 2180980 h 2237474"/>
              <a:gd name="connsiteX176" fmla="*/ 515024 w 12192000"/>
              <a:gd name="connsiteY176" fmla="*/ 2179258 h 2237474"/>
              <a:gd name="connsiteX177" fmla="*/ 512278 w 12192000"/>
              <a:gd name="connsiteY177" fmla="*/ 2176369 h 2237474"/>
              <a:gd name="connsiteX178" fmla="*/ 480419 w 12192000"/>
              <a:gd name="connsiteY178" fmla="*/ 2167807 h 2237474"/>
              <a:gd name="connsiteX179" fmla="*/ 413835 w 12192000"/>
              <a:gd name="connsiteY179" fmla="*/ 2156783 h 2237474"/>
              <a:gd name="connsiteX180" fmla="*/ 376513 w 12192000"/>
              <a:gd name="connsiteY180" fmla="*/ 2154014 h 2237474"/>
              <a:gd name="connsiteX181" fmla="*/ 273386 w 12192000"/>
              <a:gd name="connsiteY181" fmla="*/ 2142551 h 2237474"/>
              <a:gd name="connsiteX182" fmla="*/ 169207 w 12192000"/>
              <a:gd name="connsiteY182" fmla="*/ 2128100 h 2237474"/>
              <a:gd name="connsiteX183" fmla="*/ 93149 w 12192000"/>
              <a:gd name="connsiteY183" fmla="*/ 2105324 h 2237474"/>
              <a:gd name="connsiteX184" fmla="*/ 88109 w 12192000"/>
              <a:gd name="connsiteY184" fmla="*/ 2106704 h 2237474"/>
              <a:gd name="connsiteX185" fmla="*/ 80022 w 12192000"/>
              <a:gd name="connsiteY185" fmla="*/ 2107254 h 2237474"/>
              <a:gd name="connsiteX186" fmla="*/ 79717 w 12192000"/>
              <a:gd name="connsiteY186" fmla="*/ 2107046 h 2237474"/>
              <a:gd name="connsiteX187" fmla="*/ 72352 w 12192000"/>
              <a:gd name="connsiteY187" fmla="*/ 2107991 h 2237474"/>
              <a:gd name="connsiteX188" fmla="*/ 37645 w 12192000"/>
              <a:gd name="connsiteY188" fmla="*/ 2115401 h 2237474"/>
              <a:gd name="connsiteX189" fmla="*/ 4572 w 12192000"/>
              <a:gd name="connsiteY189" fmla="*/ 2111091 h 2237474"/>
              <a:gd name="connsiteX190" fmla="*/ 0 w 12192000"/>
              <a:gd name="connsiteY190" fmla="*/ 2110468 h 2237474"/>
              <a:gd name="connsiteX191" fmla="*/ 0 w 12192000"/>
              <a:gd name="connsiteY19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715896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78619 w 12192000"/>
              <a:gd name="connsiteY28" fmla="*/ 1011878 h 2237474"/>
              <a:gd name="connsiteX29" fmla="*/ 9268019 w 12192000"/>
              <a:gd name="connsiteY29" fmla="*/ 1007442 h 2237474"/>
              <a:gd name="connsiteX30" fmla="*/ 9234662 w 12192000"/>
              <a:gd name="connsiteY30" fmla="*/ 1023056 h 2237474"/>
              <a:gd name="connsiteX31" fmla="*/ 9181033 w 12192000"/>
              <a:gd name="connsiteY31" fmla="*/ 1037921 h 2237474"/>
              <a:gd name="connsiteX32" fmla="*/ 9155969 w 12192000"/>
              <a:gd name="connsiteY32" fmla="*/ 1046804 h 2237474"/>
              <a:gd name="connsiteX33" fmla="*/ 9133985 w 12192000"/>
              <a:gd name="connsiteY33" fmla="*/ 1046450 h 2237474"/>
              <a:gd name="connsiteX34" fmla="*/ 9003462 w 12192000"/>
              <a:gd name="connsiteY34" fmla="*/ 1042406 h 2237474"/>
              <a:gd name="connsiteX35" fmla="*/ 8968445 w 12192000"/>
              <a:gd name="connsiteY35" fmla="*/ 1052169 h 2237474"/>
              <a:gd name="connsiteX36" fmla="*/ 8886001 w 12192000"/>
              <a:gd name="connsiteY36" fmla="*/ 1067468 h 2237474"/>
              <a:gd name="connsiteX37" fmla="*/ 8838610 w 12192000"/>
              <a:gd name="connsiteY37" fmla="*/ 1075091 h 2237474"/>
              <a:gd name="connsiteX38" fmla="*/ 8750383 w 12192000"/>
              <a:gd name="connsiteY38" fmla="*/ 1097387 h 2237474"/>
              <a:gd name="connsiteX39" fmla="*/ 8665605 w 12192000"/>
              <a:gd name="connsiteY39" fmla="*/ 1110791 h 2237474"/>
              <a:gd name="connsiteX40" fmla="*/ 8584946 w 12192000"/>
              <a:gd name="connsiteY40" fmla="*/ 1135226 h 2237474"/>
              <a:gd name="connsiteX41" fmla="*/ 8460755 w 12192000"/>
              <a:gd name="connsiteY41" fmla="*/ 1203427 h 2237474"/>
              <a:gd name="connsiteX42" fmla="*/ 8419755 w 12192000"/>
              <a:gd name="connsiteY42" fmla="*/ 1216260 h 2237474"/>
              <a:gd name="connsiteX43" fmla="*/ 8411626 w 12192000"/>
              <a:gd name="connsiteY43" fmla="*/ 1214397 h 2237474"/>
              <a:gd name="connsiteX44" fmla="*/ 8363469 w 12192000"/>
              <a:gd name="connsiteY44" fmla="*/ 1246658 h 2237474"/>
              <a:gd name="connsiteX45" fmla="*/ 8275497 w 12192000"/>
              <a:gd name="connsiteY45" fmla="*/ 1264396 h 2237474"/>
              <a:gd name="connsiteX46" fmla="*/ 8206287 w 12192000"/>
              <a:gd name="connsiteY46" fmla="*/ 1273060 h 2237474"/>
              <a:gd name="connsiteX47" fmla="*/ 8139997 w 12192000"/>
              <a:gd name="connsiteY47" fmla="*/ 1282713 h 2237474"/>
              <a:gd name="connsiteX48" fmla="*/ 8074238 w 12192000"/>
              <a:gd name="connsiteY48" fmla="*/ 1301895 h 2237474"/>
              <a:gd name="connsiteX49" fmla="*/ 7942099 w 12192000"/>
              <a:gd name="connsiteY49" fmla="*/ 1336332 h 2237474"/>
              <a:gd name="connsiteX50" fmla="*/ 7902328 w 12192000"/>
              <a:gd name="connsiteY50" fmla="*/ 1345865 h 2237474"/>
              <a:gd name="connsiteX51" fmla="*/ 7840612 w 12192000"/>
              <a:gd name="connsiteY51" fmla="*/ 1369373 h 2237474"/>
              <a:gd name="connsiteX52" fmla="*/ 7786819 w 12192000"/>
              <a:gd name="connsiteY52" fmla="*/ 1378970 h 2237474"/>
              <a:gd name="connsiteX53" fmla="*/ 7548172 w 12192000"/>
              <a:gd name="connsiteY53" fmla="*/ 1417460 h 2237474"/>
              <a:gd name="connsiteX54" fmla="*/ 7483437 w 12192000"/>
              <a:gd name="connsiteY54" fmla="*/ 1478152 h 2237474"/>
              <a:gd name="connsiteX55" fmla="*/ 7377870 w 12192000"/>
              <a:gd name="connsiteY55" fmla="*/ 1523319 h 2237474"/>
              <a:gd name="connsiteX56" fmla="*/ 7230737 w 12192000"/>
              <a:gd name="connsiteY56" fmla="*/ 1562633 h 2237474"/>
              <a:gd name="connsiteX57" fmla="*/ 7224458 w 12192000"/>
              <a:gd name="connsiteY57" fmla="*/ 1573008 h 2237474"/>
              <a:gd name="connsiteX58" fmla="*/ 7183121 w 12192000"/>
              <a:gd name="connsiteY58" fmla="*/ 1595162 h 2237474"/>
              <a:gd name="connsiteX59" fmla="*/ 7164601 w 12192000"/>
              <a:gd name="connsiteY59" fmla="*/ 1606490 h 2237474"/>
              <a:gd name="connsiteX60" fmla="*/ 7031309 w 12192000"/>
              <a:gd name="connsiteY60" fmla="*/ 1619451 h 2237474"/>
              <a:gd name="connsiteX61" fmla="*/ 6900177 w 12192000"/>
              <a:gd name="connsiteY61" fmla="*/ 1636016 h 2237474"/>
              <a:gd name="connsiteX62" fmla="*/ 6795372 w 12192000"/>
              <a:gd name="connsiteY62" fmla="*/ 1644845 h 2237474"/>
              <a:gd name="connsiteX63" fmla="*/ 6692251 w 12192000"/>
              <a:gd name="connsiteY63" fmla="*/ 1656357 h 2237474"/>
              <a:gd name="connsiteX64" fmla="*/ 6655235 w 12192000"/>
              <a:gd name="connsiteY64" fmla="*/ 1661869 h 2237474"/>
              <a:gd name="connsiteX65" fmla="*/ 6554894 w 12192000"/>
              <a:gd name="connsiteY65" fmla="*/ 1664428 h 2237474"/>
              <a:gd name="connsiteX66" fmla="*/ 6516595 w 12192000"/>
              <a:gd name="connsiteY66" fmla="*/ 1667475 h 2237474"/>
              <a:gd name="connsiteX67" fmla="*/ 6508541 w 12192000"/>
              <a:gd name="connsiteY67" fmla="*/ 1668757 h 2237474"/>
              <a:gd name="connsiteX68" fmla="*/ 6471012 w 12192000"/>
              <a:gd name="connsiteY68" fmla="*/ 1678604 h 2237474"/>
              <a:gd name="connsiteX69" fmla="*/ 6364035 w 12192000"/>
              <a:gd name="connsiteY69" fmla="*/ 1667683 h 2237474"/>
              <a:gd name="connsiteX70" fmla="*/ 6280959 w 12192000"/>
              <a:gd name="connsiteY70" fmla="*/ 1689329 h 2237474"/>
              <a:gd name="connsiteX71" fmla="*/ 6243319 w 12192000"/>
              <a:gd name="connsiteY71" fmla="*/ 1695560 h 2237474"/>
              <a:gd name="connsiteX72" fmla="*/ 6098321 w 12192000"/>
              <a:gd name="connsiteY72" fmla="*/ 1721646 h 2237474"/>
              <a:gd name="connsiteX73" fmla="*/ 5880652 w 12192000"/>
              <a:gd name="connsiteY73" fmla="*/ 1779643 h 2237474"/>
              <a:gd name="connsiteX74" fmla="*/ 5785959 w 12192000"/>
              <a:gd name="connsiteY74" fmla="*/ 1775307 h 2237474"/>
              <a:gd name="connsiteX75" fmla="*/ 5643534 w 12192000"/>
              <a:gd name="connsiteY75" fmla="*/ 1802919 h 2237474"/>
              <a:gd name="connsiteX76" fmla="*/ 5518799 w 12192000"/>
              <a:gd name="connsiteY76" fmla="*/ 1818312 h 2237474"/>
              <a:gd name="connsiteX77" fmla="*/ 5505014 w 12192000"/>
              <a:gd name="connsiteY77" fmla="*/ 1819259 h 2237474"/>
              <a:gd name="connsiteX78" fmla="*/ 5453307 w 12192000"/>
              <a:gd name="connsiteY78" fmla="*/ 1815450 h 2237474"/>
              <a:gd name="connsiteX79" fmla="*/ 5221533 w 12192000"/>
              <a:gd name="connsiteY79" fmla="*/ 1846950 h 2237474"/>
              <a:gd name="connsiteX80" fmla="*/ 5149802 w 12192000"/>
              <a:gd name="connsiteY80" fmla="*/ 1844846 h 2237474"/>
              <a:gd name="connsiteX81" fmla="*/ 5114927 w 12192000"/>
              <a:gd name="connsiteY81" fmla="*/ 1847827 h 2237474"/>
              <a:gd name="connsiteX82" fmla="*/ 5108970 w 12192000"/>
              <a:gd name="connsiteY82" fmla="*/ 1847935 h 2237474"/>
              <a:gd name="connsiteX83" fmla="*/ 5067961 w 12192000"/>
              <a:gd name="connsiteY83" fmla="*/ 1845917 h 2237474"/>
              <a:gd name="connsiteX84" fmla="*/ 5007075 w 12192000"/>
              <a:gd name="connsiteY84" fmla="*/ 1838626 h 2237474"/>
              <a:gd name="connsiteX85" fmla="*/ 4944087 w 12192000"/>
              <a:gd name="connsiteY85" fmla="*/ 1823332 h 2237474"/>
              <a:gd name="connsiteX86" fmla="*/ 4907662 w 12192000"/>
              <a:gd name="connsiteY86" fmla="*/ 1816900 h 2237474"/>
              <a:gd name="connsiteX87" fmla="*/ 4882386 w 12192000"/>
              <a:gd name="connsiteY87" fmla="*/ 1809844 h 2237474"/>
              <a:gd name="connsiteX88" fmla="*/ 4811440 w 12192000"/>
              <a:gd name="connsiteY88" fmla="*/ 1804655 h 2237474"/>
              <a:gd name="connsiteX89" fmla="*/ 4691075 w 12192000"/>
              <a:gd name="connsiteY89" fmla="*/ 1801389 h 2237474"/>
              <a:gd name="connsiteX90" fmla="*/ 4640313 w 12192000"/>
              <a:gd name="connsiteY90" fmla="*/ 1784307 h 2237474"/>
              <a:gd name="connsiteX91" fmla="*/ 4536503 w 12192000"/>
              <a:gd name="connsiteY91" fmla="*/ 1785334 h 2237474"/>
              <a:gd name="connsiteX92" fmla="*/ 4513724 w 12192000"/>
              <a:gd name="connsiteY92" fmla="*/ 1791996 h 2237474"/>
              <a:gd name="connsiteX93" fmla="*/ 4459810 w 12192000"/>
              <a:gd name="connsiteY93" fmla="*/ 1797886 h 2237474"/>
              <a:gd name="connsiteX94" fmla="*/ 4379064 w 12192000"/>
              <a:gd name="connsiteY94" fmla="*/ 1817177 h 2237474"/>
              <a:gd name="connsiteX95" fmla="*/ 4290981 w 12192000"/>
              <a:gd name="connsiteY95" fmla="*/ 1839677 h 2237474"/>
              <a:gd name="connsiteX96" fmla="*/ 4238372 w 12192000"/>
              <a:gd name="connsiteY96" fmla="*/ 1851480 h 2237474"/>
              <a:gd name="connsiteX97" fmla="*/ 4232517 w 12192000"/>
              <a:gd name="connsiteY97" fmla="*/ 1852567 h 2237474"/>
              <a:gd name="connsiteX98" fmla="*/ 4191732 w 12192000"/>
              <a:gd name="connsiteY98" fmla="*/ 1857328 h 2237474"/>
              <a:gd name="connsiteX99" fmla="*/ 4065532 w 12192000"/>
              <a:gd name="connsiteY99" fmla="*/ 1855477 h 2237474"/>
              <a:gd name="connsiteX100" fmla="*/ 4028460 w 12192000"/>
              <a:gd name="connsiteY100" fmla="*/ 1855137 h 2237474"/>
              <a:gd name="connsiteX101" fmla="*/ 4002267 w 12192000"/>
              <a:gd name="connsiteY101" fmla="*/ 1852352 h 2237474"/>
              <a:gd name="connsiteX102" fmla="*/ 3931396 w 12192000"/>
              <a:gd name="connsiteY102" fmla="*/ 1858915 h 2237474"/>
              <a:gd name="connsiteX103" fmla="*/ 3812162 w 12192000"/>
              <a:gd name="connsiteY103" fmla="*/ 1875501 h 2237474"/>
              <a:gd name="connsiteX104" fmla="*/ 3758105 w 12192000"/>
              <a:gd name="connsiteY104" fmla="*/ 1871856 h 2237474"/>
              <a:gd name="connsiteX105" fmla="*/ 3715896 w 12192000"/>
              <a:gd name="connsiteY105" fmla="*/ 1881552 h 2237474"/>
              <a:gd name="connsiteX106" fmla="*/ 3567259 w 12192000"/>
              <a:gd name="connsiteY106" fmla="*/ 1893482 h 2237474"/>
              <a:gd name="connsiteX107" fmla="*/ 3405770 w 12192000"/>
              <a:gd name="connsiteY107" fmla="*/ 1904591 h 2237474"/>
              <a:gd name="connsiteX108" fmla="*/ 3280097 w 12192000"/>
              <a:gd name="connsiteY108" fmla="*/ 1919610 h 2237474"/>
              <a:gd name="connsiteX109" fmla="*/ 3123424 w 12192000"/>
              <a:gd name="connsiteY109" fmla="*/ 1952930 h 2237474"/>
              <a:gd name="connsiteX110" fmla="*/ 3009910 w 12192000"/>
              <a:gd name="connsiteY110" fmla="*/ 1957866 h 2237474"/>
              <a:gd name="connsiteX111" fmla="*/ 2995934 w 12192000"/>
              <a:gd name="connsiteY111" fmla="*/ 1967085 h 2237474"/>
              <a:gd name="connsiteX112" fmla="*/ 2980071 w 12192000"/>
              <a:gd name="connsiteY112" fmla="*/ 1972988 h 2237474"/>
              <a:gd name="connsiteX113" fmla="*/ 2942858 w 12192000"/>
              <a:gd name="connsiteY113" fmla="*/ 1981367 h 2237474"/>
              <a:gd name="connsiteX114" fmla="*/ 2875436 w 12192000"/>
              <a:gd name="connsiteY114" fmla="*/ 1996977 h 2237474"/>
              <a:gd name="connsiteX115" fmla="*/ 2874892 w 12192000"/>
              <a:gd name="connsiteY115" fmla="*/ 1996085 h 2237474"/>
              <a:gd name="connsiteX116" fmla="*/ 2864145 w 12192000"/>
              <a:gd name="connsiteY116" fmla="*/ 1994061 h 2237474"/>
              <a:gd name="connsiteX117" fmla="*/ 2843662 w 12192000"/>
              <a:gd name="connsiteY117" fmla="*/ 1992498 h 2237474"/>
              <a:gd name="connsiteX118" fmla="*/ 2796128 w 12192000"/>
              <a:gd name="connsiteY118" fmla="*/ 1976403 h 2237474"/>
              <a:gd name="connsiteX119" fmla="*/ 2756784 w 12192000"/>
              <a:gd name="connsiteY119" fmla="*/ 1985116 h 2237474"/>
              <a:gd name="connsiteX120" fmla="*/ 2748833 w 12192000"/>
              <a:gd name="connsiteY120" fmla="*/ 1986323 h 2237474"/>
              <a:gd name="connsiteX121" fmla="*/ 2748661 w 12192000"/>
              <a:gd name="connsiteY121" fmla="*/ 1986122 h 2237474"/>
              <a:gd name="connsiteX122" fmla="*/ 2740251 w 12192000"/>
              <a:gd name="connsiteY122" fmla="*/ 1986946 h 2237474"/>
              <a:gd name="connsiteX123" fmla="*/ 2718916 w 12192000"/>
              <a:gd name="connsiteY123" fmla="*/ 1990867 h 2237474"/>
              <a:gd name="connsiteX124" fmla="*/ 2713522 w 12192000"/>
              <a:gd name="connsiteY124" fmla="*/ 1990173 h 2237474"/>
              <a:gd name="connsiteX125" fmla="*/ 2680597 w 12192000"/>
              <a:gd name="connsiteY125" fmla="*/ 1984996 h 2237474"/>
              <a:gd name="connsiteX126" fmla="*/ 2578178 w 12192000"/>
              <a:gd name="connsiteY126" fmla="*/ 1990531 h 2237474"/>
              <a:gd name="connsiteX127" fmla="*/ 2476147 w 12192000"/>
              <a:gd name="connsiteY127" fmla="*/ 1998305 h 2237474"/>
              <a:gd name="connsiteX128" fmla="*/ 2373568 w 12192000"/>
              <a:gd name="connsiteY128" fmla="*/ 2003219 h 2237474"/>
              <a:gd name="connsiteX129" fmla="*/ 2321399 w 12192000"/>
              <a:gd name="connsiteY129" fmla="*/ 1989467 h 2237474"/>
              <a:gd name="connsiteX130" fmla="*/ 2315525 w 12192000"/>
              <a:gd name="connsiteY130" fmla="*/ 1989708 h 2237474"/>
              <a:gd name="connsiteX131" fmla="*/ 2300792 w 12192000"/>
              <a:gd name="connsiteY131" fmla="*/ 1994290 h 2237474"/>
              <a:gd name="connsiteX132" fmla="*/ 2295469 w 12192000"/>
              <a:gd name="connsiteY132" fmla="*/ 1996659 h 2237474"/>
              <a:gd name="connsiteX133" fmla="*/ 2287219 w 12192000"/>
              <a:gd name="connsiteY133" fmla="*/ 1998750 h 2237474"/>
              <a:gd name="connsiteX134" fmla="*/ 2286948 w 12192000"/>
              <a:gd name="connsiteY134" fmla="*/ 1998596 h 2237474"/>
              <a:gd name="connsiteX135" fmla="*/ 2243069 w 12192000"/>
              <a:gd name="connsiteY135" fmla="*/ 2015111 h 2237474"/>
              <a:gd name="connsiteX136" fmla="*/ 2186609 w 12192000"/>
              <a:gd name="connsiteY136" fmla="*/ 2008263 h 2237474"/>
              <a:gd name="connsiteX137" fmla="*/ 2164831 w 12192000"/>
              <a:gd name="connsiteY137" fmla="*/ 2010143 h 2237474"/>
              <a:gd name="connsiteX138" fmla="*/ 2152836 w 12192000"/>
              <a:gd name="connsiteY138" fmla="*/ 2010048 h 2237474"/>
              <a:gd name="connsiteX139" fmla="*/ 2117102 w 12192000"/>
              <a:gd name="connsiteY139" fmla="*/ 2023004 h 2237474"/>
              <a:gd name="connsiteX140" fmla="*/ 2111935 w 12192000"/>
              <a:gd name="connsiteY140" fmla="*/ 2023163 h 2237474"/>
              <a:gd name="connsiteX141" fmla="*/ 2089991 w 12192000"/>
              <a:gd name="connsiteY141" fmla="*/ 2034193 h 2237474"/>
              <a:gd name="connsiteX142" fmla="*/ 2058061 w 12192000"/>
              <a:gd name="connsiteY142" fmla="*/ 2047942 h 2237474"/>
              <a:gd name="connsiteX143" fmla="*/ 2055737 w 12192000"/>
              <a:gd name="connsiteY143" fmla="*/ 2047704 h 2237474"/>
              <a:gd name="connsiteX144" fmla="*/ 2042244 w 12192000"/>
              <a:gd name="connsiteY144" fmla="*/ 2055560 h 2237474"/>
              <a:gd name="connsiteX145" fmla="*/ 1976224 w 12192000"/>
              <a:gd name="connsiteY145" fmla="*/ 2074257 h 2237474"/>
              <a:gd name="connsiteX146" fmla="*/ 1877728 w 12192000"/>
              <a:gd name="connsiteY146" fmla="*/ 2101004 h 2237474"/>
              <a:gd name="connsiteX147" fmla="*/ 1759056 w 12192000"/>
              <a:gd name="connsiteY147" fmla="*/ 2125608 h 2237474"/>
              <a:gd name="connsiteX148" fmla="*/ 1637948 w 12192000"/>
              <a:gd name="connsiteY148" fmla="*/ 2172597 h 2237474"/>
              <a:gd name="connsiteX149" fmla="*/ 1434549 w 12192000"/>
              <a:gd name="connsiteY149" fmla="*/ 2234522 h 2237474"/>
              <a:gd name="connsiteX150" fmla="*/ 1398481 w 12192000"/>
              <a:gd name="connsiteY150" fmla="*/ 2237074 h 2237474"/>
              <a:gd name="connsiteX151" fmla="*/ 1398407 w 12192000"/>
              <a:gd name="connsiteY151" fmla="*/ 2237095 h 2237474"/>
              <a:gd name="connsiteX152" fmla="*/ 1370962 w 12192000"/>
              <a:gd name="connsiteY152" fmla="*/ 2237474 h 2237474"/>
              <a:gd name="connsiteX153" fmla="*/ 1356367 w 12192000"/>
              <a:gd name="connsiteY153" fmla="*/ 2235089 h 2237474"/>
              <a:gd name="connsiteX154" fmla="*/ 1324828 w 12192000"/>
              <a:gd name="connsiteY154" fmla="*/ 2231968 h 2237474"/>
              <a:gd name="connsiteX155" fmla="*/ 1297744 w 12192000"/>
              <a:gd name="connsiteY155" fmla="*/ 2235849 h 2237474"/>
              <a:gd name="connsiteX156" fmla="*/ 1286236 w 12192000"/>
              <a:gd name="connsiteY156" fmla="*/ 2233135 h 2237474"/>
              <a:gd name="connsiteX157" fmla="*/ 1283504 w 12192000"/>
              <a:gd name="connsiteY157" fmla="*/ 2233797 h 2237474"/>
              <a:gd name="connsiteX158" fmla="*/ 1279765 w 12192000"/>
              <a:gd name="connsiteY158" fmla="*/ 2229639 h 2237474"/>
              <a:gd name="connsiteX159" fmla="*/ 1195347 w 12192000"/>
              <a:gd name="connsiteY159" fmla="*/ 2212354 h 2237474"/>
              <a:gd name="connsiteX160" fmla="*/ 970251 w 12192000"/>
              <a:gd name="connsiteY160" fmla="*/ 2221029 h 2237474"/>
              <a:gd name="connsiteX161" fmla="*/ 812914 w 12192000"/>
              <a:gd name="connsiteY161" fmla="*/ 2202752 h 2237474"/>
              <a:gd name="connsiteX162" fmla="*/ 800195 w 12192000"/>
              <a:gd name="connsiteY162" fmla="*/ 2209407 h 2237474"/>
              <a:gd name="connsiteX163" fmla="*/ 784978 w 12192000"/>
              <a:gd name="connsiteY163" fmla="*/ 2212360 h 2237474"/>
              <a:gd name="connsiteX164" fmla="*/ 681987 w 12192000"/>
              <a:gd name="connsiteY164" fmla="*/ 2216757 h 2237474"/>
              <a:gd name="connsiteX165" fmla="*/ 669923 w 12192000"/>
              <a:gd name="connsiteY165" fmla="*/ 2211682 h 2237474"/>
              <a:gd name="connsiteX166" fmla="*/ 648680 w 12192000"/>
              <a:gd name="connsiteY166" fmla="*/ 2206229 h 2237474"/>
              <a:gd name="connsiteX167" fmla="*/ 597225 w 12192000"/>
              <a:gd name="connsiteY167" fmla="*/ 2180999 h 2237474"/>
              <a:gd name="connsiteX168" fmla="*/ 558449 w 12192000"/>
              <a:gd name="connsiteY168" fmla="*/ 2182346 h 2237474"/>
              <a:gd name="connsiteX169" fmla="*/ 550517 w 12192000"/>
              <a:gd name="connsiteY169" fmla="*/ 2182060 h 2237474"/>
              <a:gd name="connsiteX170" fmla="*/ 550309 w 12192000"/>
              <a:gd name="connsiteY170" fmla="*/ 2181825 h 2237474"/>
              <a:gd name="connsiteX171" fmla="*/ 541836 w 12192000"/>
              <a:gd name="connsiteY171" fmla="*/ 2181063 h 2237474"/>
              <a:gd name="connsiteX172" fmla="*/ 536057 w 12192000"/>
              <a:gd name="connsiteY172" fmla="*/ 2181537 h 2237474"/>
              <a:gd name="connsiteX173" fmla="*/ 520671 w 12192000"/>
              <a:gd name="connsiteY173" fmla="*/ 2180980 h 2237474"/>
              <a:gd name="connsiteX174" fmla="*/ 515024 w 12192000"/>
              <a:gd name="connsiteY174" fmla="*/ 2179258 h 2237474"/>
              <a:gd name="connsiteX175" fmla="*/ 512278 w 12192000"/>
              <a:gd name="connsiteY175" fmla="*/ 2176369 h 2237474"/>
              <a:gd name="connsiteX176" fmla="*/ 480419 w 12192000"/>
              <a:gd name="connsiteY176" fmla="*/ 2167807 h 2237474"/>
              <a:gd name="connsiteX177" fmla="*/ 413835 w 12192000"/>
              <a:gd name="connsiteY177" fmla="*/ 2156783 h 2237474"/>
              <a:gd name="connsiteX178" fmla="*/ 376513 w 12192000"/>
              <a:gd name="connsiteY178" fmla="*/ 2154014 h 2237474"/>
              <a:gd name="connsiteX179" fmla="*/ 273386 w 12192000"/>
              <a:gd name="connsiteY179" fmla="*/ 2142551 h 2237474"/>
              <a:gd name="connsiteX180" fmla="*/ 169207 w 12192000"/>
              <a:gd name="connsiteY180" fmla="*/ 2128100 h 2237474"/>
              <a:gd name="connsiteX181" fmla="*/ 93149 w 12192000"/>
              <a:gd name="connsiteY181" fmla="*/ 2105324 h 2237474"/>
              <a:gd name="connsiteX182" fmla="*/ 88109 w 12192000"/>
              <a:gd name="connsiteY182" fmla="*/ 2106704 h 2237474"/>
              <a:gd name="connsiteX183" fmla="*/ 80022 w 12192000"/>
              <a:gd name="connsiteY183" fmla="*/ 2107254 h 2237474"/>
              <a:gd name="connsiteX184" fmla="*/ 79717 w 12192000"/>
              <a:gd name="connsiteY184" fmla="*/ 2107046 h 2237474"/>
              <a:gd name="connsiteX185" fmla="*/ 72352 w 12192000"/>
              <a:gd name="connsiteY185" fmla="*/ 2107991 h 2237474"/>
              <a:gd name="connsiteX186" fmla="*/ 37645 w 12192000"/>
              <a:gd name="connsiteY186" fmla="*/ 2115401 h 2237474"/>
              <a:gd name="connsiteX187" fmla="*/ 4572 w 12192000"/>
              <a:gd name="connsiteY187" fmla="*/ 2111091 h 2237474"/>
              <a:gd name="connsiteX188" fmla="*/ 0 w 12192000"/>
              <a:gd name="connsiteY188" fmla="*/ 2110468 h 2237474"/>
              <a:gd name="connsiteX189" fmla="*/ 0 w 12192000"/>
              <a:gd name="connsiteY18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60755 w 12192000"/>
              <a:gd name="connsiteY40" fmla="*/ 1203427 h 2237474"/>
              <a:gd name="connsiteX41" fmla="*/ 8419755 w 12192000"/>
              <a:gd name="connsiteY41" fmla="*/ 1216260 h 2237474"/>
              <a:gd name="connsiteX42" fmla="*/ 8411626 w 12192000"/>
              <a:gd name="connsiteY42" fmla="*/ 1214397 h 2237474"/>
              <a:gd name="connsiteX43" fmla="*/ 8363469 w 12192000"/>
              <a:gd name="connsiteY43" fmla="*/ 1246658 h 2237474"/>
              <a:gd name="connsiteX44" fmla="*/ 8275497 w 12192000"/>
              <a:gd name="connsiteY44" fmla="*/ 1264396 h 2237474"/>
              <a:gd name="connsiteX45" fmla="*/ 8206287 w 12192000"/>
              <a:gd name="connsiteY45" fmla="*/ 1273060 h 2237474"/>
              <a:gd name="connsiteX46" fmla="*/ 8139997 w 12192000"/>
              <a:gd name="connsiteY46" fmla="*/ 1282713 h 2237474"/>
              <a:gd name="connsiteX47" fmla="*/ 8074238 w 12192000"/>
              <a:gd name="connsiteY47" fmla="*/ 1301895 h 2237474"/>
              <a:gd name="connsiteX48" fmla="*/ 7942099 w 12192000"/>
              <a:gd name="connsiteY48" fmla="*/ 1336332 h 2237474"/>
              <a:gd name="connsiteX49" fmla="*/ 7902328 w 12192000"/>
              <a:gd name="connsiteY49" fmla="*/ 1345865 h 2237474"/>
              <a:gd name="connsiteX50" fmla="*/ 7840612 w 12192000"/>
              <a:gd name="connsiteY50" fmla="*/ 1369373 h 2237474"/>
              <a:gd name="connsiteX51" fmla="*/ 7786819 w 12192000"/>
              <a:gd name="connsiteY51" fmla="*/ 1378970 h 2237474"/>
              <a:gd name="connsiteX52" fmla="*/ 7548172 w 12192000"/>
              <a:gd name="connsiteY52" fmla="*/ 1417460 h 2237474"/>
              <a:gd name="connsiteX53" fmla="*/ 7483437 w 12192000"/>
              <a:gd name="connsiteY53" fmla="*/ 1478152 h 2237474"/>
              <a:gd name="connsiteX54" fmla="*/ 7377870 w 12192000"/>
              <a:gd name="connsiteY54" fmla="*/ 1523319 h 2237474"/>
              <a:gd name="connsiteX55" fmla="*/ 7230737 w 12192000"/>
              <a:gd name="connsiteY55" fmla="*/ 1562633 h 2237474"/>
              <a:gd name="connsiteX56" fmla="*/ 7224458 w 12192000"/>
              <a:gd name="connsiteY56" fmla="*/ 1573008 h 2237474"/>
              <a:gd name="connsiteX57" fmla="*/ 7183121 w 12192000"/>
              <a:gd name="connsiteY57" fmla="*/ 1595162 h 2237474"/>
              <a:gd name="connsiteX58" fmla="*/ 7164601 w 12192000"/>
              <a:gd name="connsiteY58" fmla="*/ 1606490 h 2237474"/>
              <a:gd name="connsiteX59" fmla="*/ 7031309 w 12192000"/>
              <a:gd name="connsiteY59" fmla="*/ 1619451 h 2237474"/>
              <a:gd name="connsiteX60" fmla="*/ 6900177 w 12192000"/>
              <a:gd name="connsiteY60" fmla="*/ 1636016 h 2237474"/>
              <a:gd name="connsiteX61" fmla="*/ 6795372 w 12192000"/>
              <a:gd name="connsiteY61" fmla="*/ 1644845 h 2237474"/>
              <a:gd name="connsiteX62" fmla="*/ 6692251 w 12192000"/>
              <a:gd name="connsiteY62" fmla="*/ 1656357 h 2237474"/>
              <a:gd name="connsiteX63" fmla="*/ 6655235 w 12192000"/>
              <a:gd name="connsiteY63" fmla="*/ 1661869 h 2237474"/>
              <a:gd name="connsiteX64" fmla="*/ 6554894 w 12192000"/>
              <a:gd name="connsiteY64" fmla="*/ 1664428 h 2237474"/>
              <a:gd name="connsiteX65" fmla="*/ 6516595 w 12192000"/>
              <a:gd name="connsiteY65" fmla="*/ 1667475 h 2237474"/>
              <a:gd name="connsiteX66" fmla="*/ 6508541 w 12192000"/>
              <a:gd name="connsiteY66" fmla="*/ 1668757 h 2237474"/>
              <a:gd name="connsiteX67" fmla="*/ 6471012 w 12192000"/>
              <a:gd name="connsiteY67" fmla="*/ 1678604 h 2237474"/>
              <a:gd name="connsiteX68" fmla="*/ 6364035 w 12192000"/>
              <a:gd name="connsiteY68" fmla="*/ 1667683 h 2237474"/>
              <a:gd name="connsiteX69" fmla="*/ 6280959 w 12192000"/>
              <a:gd name="connsiteY69" fmla="*/ 1689329 h 2237474"/>
              <a:gd name="connsiteX70" fmla="*/ 6243319 w 12192000"/>
              <a:gd name="connsiteY70" fmla="*/ 1695560 h 2237474"/>
              <a:gd name="connsiteX71" fmla="*/ 6098321 w 12192000"/>
              <a:gd name="connsiteY71" fmla="*/ 1721646 h 2237474"/>
              <a:gd name="connsiteX72" fmla="*/ 5880652 w 12192000"/>
              <a:gd name="connsiteY72" fmla="*/ 1779643 h 2237474"/>
              <a:gd name="connsiteX73" fmla="*/ 5785959 w 12192000"/>
              <a:gd name="connsiteY73" fmla="*/ 1775307 h 2237474"/>
              <a:gd name="connsiteX74" fmla="*/ 5643534 w 12192000"/>
              <a:gd name="connsiteY74" fmla="*/ 1802919 h 2237474"/>
              <a:gd name="connsiteX75" fmla="*/ 5518799 w 12192000"/>
              <a:gd name="connsiteY75" fmla="*/ 1818312 h 2237474"/>
              <a:gd name="connsiteX76" fmla="*/ 5505014 w 12192000"/>
              <a:gd name="connsiteY76" fmla="*/ 1819259 h 2237474"/>
              <a:gd name="connsiteX77" fmla="*/ 5453307 w 12192000"/>
              <a:gd name="connsiteY77" fmla="*/ 1815450 h 2237474"/>
              <a:gd name="connsiteX78" fmla="*/ 5221533 w 12192000"/>
              <a:gd name="connsiteY78" fmla="*/ 1846950 h 2237474"/>
              <a:gd name="connsiteX79" fmla="*/ 5149802 w 12192000"/>
              <a:gd name="connsiteY79" fmla="*/ 1844846 h 2237474"/>
              <a:gd name="connsiteX80" fmla="*/ 5114927 w 12192000"/>
              <a:gd name="connsiteY80" fmla="*/ 1847827 h 2237474"/>
              <a:gd name="connsiteX81" fmla="*/ 5108970 w 12192000"/>
              <a:gd name="connsiteY81" fmla="*/ 1847935 h 2237474"/>
              <a:gd name="connsiteX82" fmla="*/ 5067961 w 12192000"/>
              <a:gd name="connsiteY82" fmla="*/ 1845917 h 2237474"/>
              <a:gd name="connsiteX83" fmla="*/ 5007075 w 12192000"/>
              <a:gd name="connsiteY83" fmla="*/ 1838626 h 2237474"/>
              <a:gd name="connsiteX84" fmla="*/ 4944087 w 12192000"/>
              <a:gd name="connsiteY84" fmla="*/ 1823332 h 2237474"/>
              <a:gd name="connsiteX85" fmla="*/ 4907662 w 12192000"/>
              <a:gd name="connsiteY85" fmla="*/ 1816900 h 2237474"/>
              <a:gd name="connsiteX86" fmla="*/ 4882386 w 12192000"/>
              <a:gd name="connsiteY86" fmla="*/ 1809844 h 2237474"/>
              <a:gd name="connsiteX87" fmla="*/ 4811440 w 12192000"/>
              <a:gd name="connsiteY87" fmla="*/ 1804655 h 2237474"/>
              <a:gd name="connsiteX88" fmla="*/ 4691075 w 12192000"/>
              <a:gd name="connsiteY88" fmla="*/ 1801389 h 2237474"/>
              <a:gd name="connsiteX89" fmla="*/ 4640313 w 12192000"/>
              <a:gd name="connsiteY89" fmla="*/ 1784307 h 2237474"/>
              <a:gd name="connsiteX90" fmla="*/ 4536503 w 12192000"/>
              <a:gd name="connsiteY90" fmla="*/ 1785334 h 2237474"/>
              <a:gd name="connsiteX91" fmla="*/ 4513724 w 12192000"/>
              <a:gd name="connsiteY91" fmla="*/ 1791996 h 2237474"/>
              <a:gd name="connsiteX92" fmla="*/ 4459810 w 12192000"/>
              <a:gd name="connsiteY92" fmla="*/ 1797886 h 2237474"/>
              <a:gd name="connsiteX93" fmla="*/ 4379064 w 12192000"/>
              <a:gd name="connsiteY93" fmla="*/ 1817177 h 2237474"/>
              <a:gd name="connsiteX94" fmla="*/ 4290981 w 12192000"/>
              <a:gd name="connsiteY94" fmla="*/ 1839677 h 2237474"/>
              <a:gd name="connsiteX95" fmla="*/ 4238372 w 12192000"/>
              <a:gd name="connsiteY95" fmla="*/ 1851480 h 2237474"/>
              <a:gd name="connsiteX96" fmla="*/ 4232517 w 12192000"/>
              <a:gd name="connsiteY96" fmla="*/ 1852567 h 2237474"/>
              <a:gd name="connsiteX97" fmla="*/ 4191732 w 12192000"/>
              <a:gd name="connsiteY97" fmla="*/ 1857328 h 2237474"/>
              <a:gd name="connsiteX98" fmla="*/ 4065532 w 12192000"/>
              <a:gd name="connsiteY98" fmla="*/ 1855477 h 2237474"/>
              <a:gd name="connsiteX99" fmla="*/ 4028460 w 12192000"/>
              <a:gd name="connsiteY99" fmla="*/ 1855137 h 2237474"/>
              <a:gd name="connsiteX100" fmla="*/ 4002267 w 12192000"/>
              <a:gd name="connsiteY100" fmla="*/ 1852352 h 2237474"/>
              <a:gd name="connsiteX101" fmla="*/ 3931396 w 12192000"/>
              <a:gd name="connsiteY101" fmla="*/ 1858915 h 2237474"/>
              <a:gd name="connsiteX102" fmla="*/ 3812162 w 12192000"/>
              <a:gd name="connsiteY102" fmla="*/ 1875501 h 2237474"/>
              <a:gd name="connsiteX103" fmla="*/ 3758105 w 12192000"/>
              <a:gd name="connsiteY103" fmla="*/ 1871856 h 2237474"/>
              <a:gd name="connsiteX104" fmla="*/ 3715896 w 12192000"/>
              <a:gd name="connsiteY104" fmla="*/ 1881552 h 2237474"/>
              <a:gd name="connsiteX105" fmla="*/ 3567259 w 12192000"/>
              <a:gd name="connsiteY105" fmla="*/ 1893482 h 2237474"/>
              <a:gd name="connsiteX106" fmla="*/ 3405770 w 12192000"/>
              <a:gd name="connsiteY106" fmla="*/ 1904591 h 2237474"/>
              <a:gd name="connsiteX107" fmla="*/ 3280097 w 12192000"/>
              <a:gd name="connsiteY107" fmla="*/ 1919610 h 2237474"/>
              <a:gd name="connsiteX108" fmla="*/ 3123424 w 12192000"/>
              <a:gd name="connsiteY108" fmla="*/ 1952930 h 2237474"/>
              <a:gd name="connsiteX109" fmla="*/ 3009910 w 12192000"/>
              <a:gd name="connsiteY109" fmla="*/ 1957866 h 2237474"/>
              <a:gd name="connsiteX110" fmla="*/ 2995934 w 12192000"/>
              <a:gd name="connsiteY110" fmla="*/ 1967085 h 2237474"/>
              <a:gd name="connsiteX111" fmla="*/ 2980071 w 12192000"/>
              <a:gd name="connsiteY111" fmla="*/ 1972988 h 2237474"/>
              <a:gd name="connsiteX112" fmla="*/ 2942858 w 12192000"/>
              <a:gd name="connsiteY112" fmla="*/ 1981367 h 2237474"/>
              <a:gd name="connsiteX113" fmla="*/ 2875436 w 12192000"/>
              <a:gd name="connsiteY113" fmla="*/ 1996977 h 2237474"/>
              <a:gd name="connsiteX114" fmla="*/ 2874892 w 12192000"/>
              <a:gd name="connsiteY114" fmla="*/ 1996085 h 2237474"/>
              <a:gd name="connsiteX115" fmla="*/ 2864145 w 12192000"/>
              <a:gd name="connsiteY115" fmla="*/ 1994061 h 2237474"/>
              <a:gd name="connsiteX116" fmla="*/ 2843662 w 12192000"/>
              <a:gd name="connsiteY116" fmla="*/ 1992498 h 2237474"/>
              <a:gd name="connsiteX117" fmla="*/ 2796128 w 12192000"/>
              <a:gd name="connsiteY117" fmla="*/ 1976403 h 2237474"/>
              <a:gd name="connsiteX118" fmla="*/ 2756784 w 12192000"/>
              <a:gd name="connsiteY118" fmla="*/ 1985116 h 2237474"/>
              <a:gd name="connsiteX119" fmla="*/ 2748833 w 12192000"/>
              <a:gd name="connsiteY119" fmla="*/ 1986323 h 2237474"/>
              <a:gd name="connsiteX120" fmla="*/ 2748661 w 12192000"/>
              <a:gd name="connsiteY120" fmla="*/ 1986122 h 2237474"/>
              <a:gd name="connsiteX121" fmla="*/ 2740251 w 12192000"/>
              <a:gd name="connsiteY121" fmla="*/ 1986946 h 2237474"/>
              <a:gd name="connsiteX122" fmla="*/ 2718916 w 12192000"/>
              <a:gd name="connsiteY122" fmla="*/ 1990867 h 2237474"/>
              <a:gd name="connsiteX123" fmla="*/ 2713522 w 12192000"/>
              <a:gd name="connsiteY123" fmla="*/ 1990173 h 2237474"/>
              <a:gd name="connsiteX124" fmla="*/ 2680597 w 12192000"/>
              <a:gd name="connsiteY124" fmla="*/ 1984996 h 2237474"/>
              <a:gd name="connsiteX125" fmla="*/ 2578178 w 12192000"/>
              <a:gd name="connsiteY125" fmla="*/ 1990531 h 2237474"/>
              <a:gd name="connsiteX126" fmla="*/ 2476147 w 12192000"/>
              <a:gd name="connsiteY126" fmla="*/ 1998305 h 2237474"/>
              <a:gd name="connsiteX127" fmla="*/ 2373568 w 12192000"/>
              <a:gd name="connsiteY127" fmla="*/ 2003219 h 2237474"/>
              <a:gd name="connsiteX128" fmla="*/ 2321399 w 12192000"/>
              <a:gd name="connsiteY128" fmla="*/ 1989467 h 2237474"/>
              <a:gd name="connsiteX129" fmla="*/ 2315525 w 12192000"/>
              <a:gd name="connsiteY129" fmla="*/ 1989708 h 2237474"/>
              <a:gd name="connsiteX130" fmla="*/ 2300792 w 12192000"/>
              <a:gd name="connsiteY130" fmla="*/ 1994290 h 2237474"/>
              <a:gd name="connsiteX131" fmla="*/ 2295469 w 12192000"/>
              <a:gd name="connsiteY131" fmla="*/ 1996659 h 2237474"/>
              <a:gd name="connsiteX132" fmla="*/ 2287219 w 12192000"/>
              <a:gd name="connsiteY132" fmla="*/ 1998750 h 2237474"/>
              <a:gd name="connsiteX133" fmla="*/ 2286948 w 12192000"/>
              <a:gd name="connsiteY133" fmla="*/ 1998596 h 2237474"/>
              <a:gd name="connsiteX134" fmla="*/ 2243069 w 12192000"/>
              <a:gd name="connsiteY134" fmla="*/ 2015111 h 2237474"/>
              <a:gd name="connsiteX135" fmla="*/ 2186609 w 12192000"/>
              <a:gd name="connsiteY135" fmla="*/ 2008263 h 2237474"/>
              <a:gd name="connsiteX136" fmla="*/ 2164831 w 12192000"/>
              <a:gd name="connsiteY136" fmla="*/ 2010143 h 2237474"/>
              <a:gd name="connsiteX137" fmla="*/ 2152836 w 12192000"/>
              <a:gd name="connsiteY137" fmla="*/ 2010048 h 2237474"/>
              <a:gd name="connsiteX138" fmla="*/ 2117102 w 12192000"/>
              <a:gd name="connsiteY138" fmla="*/ 2023004 h 2237474"/>
              <a:gd name="connsiteX139" fmla="*/ 2111935 w 12192000"/>
              <a:gd name="connsiteY139" fmla="*/ 2023163 h 2237474"/>
              <a:gd name="connsiteX140" fmla="*/ 2089991 w 12192000"/>
              <a:gd name="connsiteY140" fmla="*/ 2034193 h 2237474"/>
              <a:gd name="connsiteX141" fmla="*/ 2058061 w 12192000"/>
              <a:gd name="connsiteY141" fmla="*/ 2047942 h 2237474"/>
              <a:gd name="connsiteX142" fmla="*/ 2055737 w 12192000"/>
              <a:gd name="connsiteY142" fmla="*/ 2047704 h 2237474"/>
              <a:gd name="connsiteX143" fmla="*/ 2042244 w 12192000"/>
              <a:gd name="connsiteY143" fmla="*/ 2055560 h 2237474"/>
              <a:gd name="connsiteX144" fmla="*/ 1976224 w 12192000"/>
              <a:gd name="connsiteY144" fmla="*/ 2074257 h 2237474"/>
              <a:gd name="connsiteX145" fmla="*/ 1877728 w 12192000"/>
              <a:gd name="connsiteY145" fmla="*/ 2101004 h 2237474"/>
              <a:gd name="connsiteX146" fmla="*/ 1759056 w 12192000"/>
              <a:gd name="connsiteY146" fmla="*/ 2125608 h 2237474"/>
              <a:gd name="connsiteX147" fmla="*/ 1637948 w 12192000"/>
              <a:gd name="connsiteY147" fmla="*/ 2172597 h 2237474"/>
              <a:gd name="connsiteX148" fmla="*/ 1434549 w 12192000"/>
              <a:gd name="connsiteY148" fmla="*/ 2234522 h 2237474"/>
              <a:gd name="connsiteX149" fmla="*/ 1398481 w 12192000"/>
              <a:gd name="connsiteY149" fmla="*/ 2237074 h 2237474"/>
              <a:gd name="connsiteX150" fmla="*/ 1398407 w 12192000"/>
              <a:gd name="connsiteY150" fmla="*/ 2237095 h 2237474"/>
              <a:gd name="connsiteX151" fmla="*/ 1370962 w 12192000"/>
              <a:gd name="connsiteY151" fmla="*/ 2237474 h 2237474"/>
              <a:gd name="connsiteX152" fmla="*/ 1356367 w 12192000"/>
              <a:gd name="connsiteY152" fmla="*/ 2235089 h 2237474"/>
              <a:gd name="connsiteX153" fmla="*/ 1324828 w 12192000"/>
              <a:gd name="connsiteY153" fmla="*/ 2231968 h 2237474"/>
              <a:gd name="connsiteX154" fmla="*/ 1297744 w 12192000"/>
              <a:gd name="connsiteY154" fmla="*/ 2235849 h 2237474"/>
              <a:gd name="connsiteX155" fmla="*/ 1286236 w 12192000"/>
              <a:gd name="connsiteY155" fmla="*/ 2233135 h 2237474"/>
              <a:gd name="connsiteX156" fmla="*/ 1283504 w 12192000"/>
              <a:gd name="connsiteY156" fmla="*/ 2233797 h 2237474"/>
              <a:gd name="connsiteX157" fmla="*/ 1279765 w 12192000"/>
              <a:gd name="connsiteY157" fmla="*/ 2229639 h 2237474"/>
              <a:gd name="connsiteX158" fmla="*/ 1195347 w 12192000"/>
              <a:gd name="connsiteY158" fmla="*/ 2212354 h 2237474"/>
              <a:gd name="connsiteX159" fmla="*/ 970251 w 12192000"/>
              <a:gd name="connsiteY159" fmla="*/ 2221029 h 2237474"/>
              <a:gd name="connsiteX160" fmla="*/ 812914 w 12192000"/>
              <a:gd name="connsiteY160" fmla="*/ 2202752 h 2237474"/>
              <a:gd name="connsiteX161" fmla="*/ 800195 w 12192000"/>
              <a:gd name="connsiteY161" fmla="*/ 2209407 h 2237474"/>
              <a:gd name="connsiteX162" fmla="*/ 784978 w 12192000"/>
              <a:gd name="connsiteY162" fmla="*/ 2212360 h 2237474"/>
              <a:gd name="connsiteX163" fmla="*/ 681987 w 12192000"/>
              <a:gd name="connsiteY163" fmla="*/ 2216757 h 2237474"/>
              <a:gd name="connsiteX164" fmla="*/ 669923 w 12192000"/>
              <a:gd name="connsiteY164" fmla="*/ 2211682 h 2237474"/>
              <a:gd name="connsiteX165" fmla="*/ 648680 w 12192000"/>
              <a:gd name="connsiteY165" fmla="*/ 2206229 h 2237474"/>
              <a:gd name="connsiteX166" fmla="*/ 597225 w 12192000"/>
              <a:gd name="connsiteY166" fmla="*/ 2180999 h 2237474"/>
              <a:gd name="connsiteX167" fmla="*/ 558449 w 12192000"/>
              <a:gd name="connsiteY167" fmla="*/ 2182346 h 2237474"/>
              <a:gd name="connsiteX168" fmla="*/ 550517 w 12192000"/>
              <a:gd name="connsiteY168" fmla="*/ 2182060 h 2237474"/>
              <a:gd name="connsiteX169" fmla="*/ 550309 w 12192000"/>
              <a:gd name="connsiteY169" fmla="*/ 2181825 h 2237474"/>
              <a:gd name="connsiteX170" fmla="*/ 541836 w 12192000"/>
              <a:gd name="connsiteY170" fmla="*/ 2181063 h 2237474"/>
              <a:gd name="connsiteX171" fmla="*/ 536057 w 12192000"/>
              <a:gd name="connsiteY171" fmla="*/ 2181537 h 2237474"/>
              <a:gd name="connsiteX172" fmla="*/ 520671 w 12192000"/>
              <a:gd name="connsiteY172" fmla="*/ 2180980 h 2237474"/>
              <a:gd name="connsiteX173" fmla="*/ 515024 w 12192000"/>
              <a:gd name="connsiteY173" fmla="*/ 2179258 h 2237474"/>
              <a:gd name="connsiteX174" fmla="*/ 512278 w 12192000"/>
              <a:gd name="connsiteY174" fmla="*/ 2176369 h 2237474"/>
              <a:gd name="connsiteX175" fmla="*/ 480419 w 12192000"/>
              <a:gd name="connsiteY175" fmla="*/ 2167807 h 2237474"/>
              <a:gd name="connsiteX176" fmla="*/ 413835 w 12192000"/>
              <a:gd name="connsiteY176" fmla="*/ 2156783 h 2237474"/>
              <a:gd name="connsiteX177" fmla="*/ 376513 w 12192000"/>
              <a:gd name="connsiteY177" fmla="*/ 2154014 h 2237474"/>
              <a:gd name="connsiteX178" fmla="*/ 273386 w 12192000"/>
              <a:gd name="connsiteY178" fmla="*/ 2142551 h 2237474"/>
              <a:gd name="connsiteX179" fmla="*/ 169207 w 12192000"/>
              <a:gd name="connsiteY179" fmla="*/ 2128100 h 2237474"/>
              <a:gd name="connsiteX180" fmla="*/ 93149 w 12192000"/>
              <a:gd name="connsiteY180" fmla="*/ 2105324 h 2237474"/>
              <a:gd name="connsiteX181" fmla="*/ 88109 w 12192000"/>
              <a:gd name="connsiteY181" fmla="*/ 2106704 h 2237474"/>
              <a:gd name="connsiteX182" fmla="*/ 80022 w 12192000"/>
              <a:gd name="connsiteY182" fmla="*/ 2107254 h 2237474"/>
              <a:gd name="connsiteX183" fmla="*/ 79717 w 12192000"/>
              <a:gd name="connsiteY183" fmla="*/ 2107046 h 2237474"/>
              <a:gd name="connsiteX184" fmla="*/ 72352 w 12192000"/>
              <a:gd name="connsiteY184" fmla="*/ 2107991 h 2237474"/>
              <a:gd name="connsiteX185" fmla="*/ 37645 w 12192000"/>
              <a:gd name="connsiteY185" fmla="*/ 2115401 h 2237474"/>
              <a:gd name="connsiteX186" fmla="*/ 4572 w 12192000"/>
              <a:gd name="connsiteY186" fmla="*/ 2111091 h 2237474"/>
              <a:gd name="connsiteX187" fmla="*/ 0 w 12192000"/>
              <a:gd name="connsiteY187" fmla="*/ 2110468 h 2237474"/>
              <a:gd name="connsiteX188" fmla="*/ 0 w 12192000"/>
              <a:gd name="connsiteY18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80071 w 12192000"/>
              <a:gd name="connsiteY110" fmla="*/ 1972988 h 2237474"/>
              <a:gd name="connsiteX111" fmla="*/ 2942858 w 12192000"/>
              <a:gd name="connsiteY111" fmla="*/ 1981367 h 2237474"/>
              <a:gd name="connsiteX112" fmla="*/ 2875436 w 12192000"/>
              <a:gd name="connsiteY112" fmla="*/ 1996977 h 2237474"/>
              <a:gd name="connsiteX113" fmla="*/ 2874892 w 12192000"/>
              <a:gd name="connsiteY113" fmla="*/ 1996085 h 2237474"/>
              <a:gd name="connsiteX114" fmla="*/ 2864145 w 12192000"/>
              <a:gd name="connsiteY114" fmla="*/ 1994061 h 2237474"/>
              <a:gd name="connsiteX115" fmla="*/ 2843662 w 12192000"/>
              <a:gd name="connsiteY115" fmla="*/ 1992498 h 2237474"/>
              <a:gd name="connsiteX116" fmla="*/ 2796128 w 12192000"/>
              <a:gd name="connsiteY116" fmla="*/ 1976403 h 2237474"/>
              <a:gd name="connsiteX117" fmla="*/ 2756784 w 12192000"/>
              <a:gd name="connsiteY117" fmla="*/ 1985116 h 2237474"/>
              <a:gd name="connsiteX118" fmla="*/ 2748833 w 12192000"/>
              <a:gd name="connsiteY118" fmla="*/ 1986323 h 2237474"/>
              <a:gd name="connsiteX119" fmla="*/ 2748661 w 12192000"/>
              <a:gd name="connsiteY119" fmla="*/ 1986122 h 2237474"/>
              <a:gd name="connsiteX120" fmla="*/ 2740251 w 12192000"/>
              <a:gd name="connsiteY120" fmla="*/ 1986946 h 2237474"/>
              <a:gd name="connsiteX121" fmla="*/ 2718916 w 12192000"/>
              <a:gd name="connsiteY121" fmla="*/ 1990867 h 2237474"/>
              <a:gd name="connsiteX122" fmla="*/ 2713522 w 12192000"/>
              <a:gd name="connsiteY122" fmla="*/ 1990173 h 2237474"/>
              <a:gd name="connsiteX123" fmla="*/ 2680597 w 12192000"/>
              <a:gd name="connsiteY123" fmla="*/ 1984996 h 2237474"/>
              <a:gd name="connsiteX124" fmla="*/ 2578178 w 12192000"/>
              <a:gd name="connsiteY124" fmla="*/ 1990531 h 2237474"/>
              <a:gd name="connsiteX125" fmla="*/ 2476147 w 12192000"/>
              <a:gd name="connsiteY125" fmla="*/ 1998305 h 2237474"/>
              <a:gd name="connsiteX126" fmla="*/ 2373568 w 12192000"/>
              <a:gd name="connsiteY126" fmla="*/ 2003219 h 2237474"/>
              <a:gd name="connsiteX127" fmla="*/ 2321399 w 12192000"/>
              <a:gd name="connsiteY127" fmla="*/ 1989467 h 2237474"/>
              <a:gd name="connsiteX128" fmla="*/ 2315525 w 12192000"/>
              <a:gd name="connsiteY128" fmla="*/ 1989708 h 2237474"/>
              <a:gd name="connsiteX129" fmla="*/ 2300792 w 12192000"/>
              <a:gd name="connsiteY129" fmla="*/ 1994290 h 2237474"/>
              <a:gd name="connsiteX130" fmla="*/ 2295469 w 12192000"/>
              <a:gd name="connsiteY130" fmla="*/ 1996659 h 2237474"/>
              <a:gd name="connsiteX131" fmla="*/ 2287219 w 12192000"/>
              <a:gd name="connsiteY131" fmla="*/ 1998750 h 2237474"/>
              <a:gd name="connsiteX132" fmla="*/ 2286948 w 12192000"/>
              <a:gd name="connsiteY132" fmla="*/ 1998596 h 2237474"/>
              <a:gd name="connsiteX133" fmla="*/ 2243069 w 12192000"/>
              <a:gd name="connsiteY133" fmla="*/ 2015111 h 2237474"/>
              <a:gd name="connsiteX134" fmla="*/ 2186609 w 12192000"/>
              <a:gd name="connsiteY134" fmla="*/ 2008263 h 2237474"/>
              <a:gd name="connsiteX135" fmla="*/ 2164831 w 12192000"/>
              <a:gd name="connsiteY135" fmla="*/ 2010143 h 2237474"/>
              <a:gd name="connsiteX136" fmla="*/ 2152836 w 12192000"/>
              <a:gd name="connsiteY136" fmla="*/ 2010048 h 2237474"/>
              <a:gd name="connsiteX137" fmla="*/ 2117102 w 12192000"/>
              <a:gd name="connsiteY137" fmla="*/ 2023004 h 2237474"/>
              <a:gd name="connsiteX138" fmla="*/ 2111935 w 12192000"/>
              <a:gd name="connsiteY138" fmla="*/ 2023163 h 2237474"/>
              <a:gd name="connsiteX139" fmla="*/ 2089991 w 12192000"/>
              <a:gd name="connsiteY139" fmla="*/ 2034193 h 2237474"/>
              <a:gd name="connsiteX140" fmla="*/ 2058061 w 12192000"/>
              <a:gd name="connsiteY140" fmla="*/ 2047942 h 2237474"/>
              <a:gd name="connsiteX141" fmla="*/ 2055737 w 12192000"/>
              <a:gd name="connsiteY141" fmla="*/ 2047704 h 2237474"/>
              <a:gd name="connsiteX142" fmla="*/ 2042244 w 12192000"/>
              <a:gd name="connsiteY142" fmla="*/ 2055560 h 2237474"/>
              <a:gd name="connsiteX143" fmla="*/ 1976224 w 12192000"/>
              <a:gd name="connsiteY143" fmla="*/ 2074257 h 2237474"/>
              <a:gd name="connsiteX144" fmla="*/ 1877728 w 12192000"/>
              <a:gd name="connsiteY144" fmla="*/ 2101004 h 2237474"/>
              <a:gd name="connsiteX145" fmla="*/ 1759056 w 12192000"/>
              <a:gd name="connsiteY145" fmla="*/ 2125608 h 2237474"/>
              <a:gd name="connsiteX146" fmla="*/ 1637948 w 12192000"/>
              <a:gd name="connsiteY146" fmla="*/ 2172597 h 2237474"/>
              <a:gd name="connsiteX147" fmla="*/ 1434549 w 12192000"/>
              <a:gd name="connsiteY147" fmla="*/ 2234522 h 2237474"/>
              <a:gd name="connsiteX148" fmla="*/ 1398481 w 12192000"/>
              <a:gd name="connsiteY148" fmla="*/ 2237074 h 2237474"/>
              <a:gd name="connsiteX149" fmla="*/ 1398407 w 12192000"/>
              <a:gd name="connsiteY149" fmla="*/ 2237095 h 2237474"/>
              <a:gd name="connsiteX150" fmla="*/ 1370962 w 12192000"/>
              <a:gd name="connsiteY150" fmla="*/ 2237474 h 2237474"/>
              <a:gd name="connsiteX151" fmla="*/ 1356367 w 12192000"/>
              <a:gd name="connsiteY151" fmla="*/ 2235089 h 2237474"/>
              <a:gd name="connsiteX152" fmla="*/ 1324828 w 12192000"/>
              <a:gd name="connsiteY152" fmla="*/ 2231968 h 2237474"/>
              <a:gd name="connsiteX153" fmla="*/ 1297744 w 12192000"/>
              <a:gd name="connsiteY153" fmla="*/ 2235849 h 2237474"/>
              <a:gd name="connsiteX154" fmla="*/ 1286236 w 12192000"/>
              <a:gd name="connsiteY154" fmla="*/ 2233135 h 2237474"/>
              <a:gd name="connsiteX155" fmla="*/ 1283504 w 12192000"/>
              <a:gd name="connsiteY155" fmla="*/ 2233797 h 2237474"/>
              <a:gd name="connsiteX156" fmla="*/ 1279765 w 12192000"/>
              <a:gd name="connsiteY156" fmla="*/ 2229639 h 2237474"/>
              <a:gd name="connsiteX157" fmla="*/ 1195347 w 12192000"/>
              <a:gd name="connsiteY157" fmla="*/ 2212354 h 2237474"/>
              <a:gd name="connsiteX158" fmla="*/ 970251 w 12192000"/>
              <a:gd name="connsiteY158" fmla="*/ 2221029 h 2237474"/>
              <a:gd name="connsiteX159" fmla="*/ 812914 w 12192000"/>
              <a:gd name="connsiteY159" fmla="*/ 2202752 h 2237474"/>
              <a:gd name="connsiteX160" fmla="*/ 800195 w 12192000"/>
              <a:gd name="connsiteY160" fmla="*/ 2209407 h 2237474"/>
              <a:gd name="connsiteX161" fmla="*/ 784978 w 12192000"/>
              <a:gd name="connsiteY161" fmla="*/ 2212360 h 2237474"/>
              <a:gd name="connsiteX162" fmla="*/ 681987 w 12192000"/>
              <a:gd name="connsiteY162" fmla="*/ 2216757 h 2237474"/>
              <a:gd name="connsiteX163" fmla="*/ 669923 w 12192000"/>
              <a:gd name="connsiteY163" fmla="*/ 2211682 h 2237474"/>
              <a:gd name="connsiteX164" fmla="*/ 648680 w 12192000"/>
              <a:gd name="connsiteY164" fmla="*/ 2206229 h 2237474"/>
              <a:gd name="connsiteX165" fmla="*/ 597225 w 12192000"/>
              <a:gd name="connsiteY165" fmla="*/ 2180999 h 2237474"/>
              <a:gd name="connsiteX166" fmla="*/ 558449 w 12192000"/>
              <a:gd name="connsiteY166" fmla="*/ 2182346 h 2237474"/>
              <a:gd name="connsiteX167" fmla="*/ 550517 w 12192000"/>
              <a:gd name="connsiteY167" fmla="*/ 2182060 h 2237474"/>
              <a:gd name="connsiteX168" fmla="*/ 550309 w 12192000"/>
              <a:gd name="connsiteY168" fmla="*/ 2181825 h 2237474"/>
              <a:gd name="connsiteX169" fmla="*/ 541836 w 12192000"/>
              <a:gd name="connsiteY169" fmla="*/ 2181063 h 2237474"/>
              <a:gd name="connsiteX170" fmla="*/ 536057 w 12192000"/>
              <a:gd name="connsiteY170" fmla="*/ 2181537 h 2237474"/>
              <a:gd name="connsiteX171" fmla="*/ 520671 w 12192000"/>
              <a:gd name="connsiteY171" fmla="*/ 2180980 h 2237474"/>
              <a:gd name="connsiteX172" fmla="*/ 515024 w 12192000"/>
              <a:gd name="connsiteY172" fmla="*/ 2179258 h 2237474"/>
              <a:gd name="connsiteX173" fmla="*/ 512278 w 12192000"/>
              <a:gd name="connsiteY173" fmla="*/ 2176369 h 2237474"/>
              <a:gd name="connsiteX174" fmla="*/ 480419 w 12192000"/>
              <a:gd name="connsiteY174" fmla="*/ 2167807 h 2237474"/>
              <a:gd name="connsiteX175" fmla="*/ 413835 w 12192000"/>
              <a:gd name="connsiteY175" fmla="*/ 2156783 h 2237474"/>
              <a:gd name="connsiteX176" fmla="*/ 376513 w 12192000"/>
              <a:gd name="connsiteY176" fmla="*/ 2154014 h 2237474"/>
              <a:gd name="connsiteX177" fmla="*/ 273386 w 12192000"/>
              <a:gd name="connsiteY177" fmla="*/ 2142551 h 2237474"/>
              <a:gd name="connsiteX178" fmla="*/ 169207 w 12192000"/>
              <a:gd name="connsiteY178" fmla="*/ 2128100 h 2237474"/>
              <a:gd name="connsiteX179" fmla="*/ 93149 w 12192000"/>
              <a:gd name="connsiteY179" fmla="*/ 2105324 h 2237474"/>
              <a:gd name="connsiteX180" fmla="*/ 88109 w 12192000"/>
              <a:gd name="connsiteY180" fmla="*/ 2106704 h 2237474"/>
              <a:gd name="connsiteX181" fmla="*/ 80022 w 12192000"/>
              <a:gd name="connsiteY181" fmla="*/ 2107254 h 2237474"/>
              <a:gd name="connsiteX182" fmla="*/ 79717 w 12192000"/>
              <a:gd name="connsiteY182" fmla="*/ 2107046 h 2237474"/>
              <a:gd name="connsiteX183" fmla="*/ 72352 w 12192000"/>
              <a:gd name="connsiteY183" fmla="*/ 2107991 h 2237474"/>
              <a:gd name="connsiteX184" fmla="*/ 37645 w 12192000"/>
              <a:gd name="connsiteY184" fmla="*/ 2115401 h 2237474"/>
              <a:gd name="connsiteX185" fmla="*/ 4572 w 12192000"/>
              <a:gd name="connsiteY185" fmla="*/ 2111091 h 2237474"/>
              <a:gd name="connsiteX186" fmla="*/ 0 w 12192000"/>
              <a:gd name="connsiteY186" fmla="*/ 2110468 h 2237474"/>
              <a:gd name="connsiteX187" fmla="*/ 0 w 12192000"/>
              <a:gd name="connsiteY18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64145 w 12192000"/>
              <a:gd name="connsiteY113" fmla="*/ 1994061 h 2237474"/>
              <a:gd name="connsiteX114" fmla="*/ 2843662 w 12192000"/>
              <a:gd name="connsiteY114" fmla="*/ 1992498 h 2237474"/>
              <a:gd name="connsiteX115" fmla="*/ 2796128 w 12192000"/>
              <a:gd name="connsiteY115" fmla="*/ 1976403 h 2237474"/>
              <a:gd name="connsiteX116" fmla="*/ 2756784 w 12192000"/>
              <a:gd name="connsiteY116" fmla="*/ 1985116 h 2237474"/>
              <a:gd name="connsiteX117" fmla="*/ 2748833 w 12192000"/>
              <a:gd name="connsiteY117" fmla="*/ 1986323 h 2237474"/>
              <a:gd name="connsiteX118" fmla="*/ 2748661 w 12192000"/>
              <a:gd name="connsiteY118" fmla="*/ 1986122 h 2237474"/>
              <a:gd name="connsiteX119" fmla="*/ 2740251 w 12192000"/>
              <a:gd name="connsiteY119" fmla="*/ 1986946 h 2237474"/>
              <a:gd name="connsiteX120" fmla="*/ 2718916 w 12192000"/>
              <a:gd name="connsiteY120" fmla="*/ 1990867 h 2237474"/>
              <a:gd name="connsiteX121" fmla="*/ 2713522 w 12192000"/>
              <a:gd name="connsiteY121" fmla="*/ 1990173 h 2237474"/>
              <a:gd name="connsiteX122" fmla="*/ 2680597 w 12192000"/>
              <a:gd name="connsiteY122" fmla="*/ 1984996 h 2237474"/>
              <a:gd name="connsiteX123" fmla="*/ 2578178 w 12192000"/>
              <a:gd name="connsiteY123" fmla="*/ 1990531 h 2237474"/>
              <a:gd name="connsiteX124" fmla="*/ 2476147 w 12192000"/>
              <a:gd name="connsiteY124" fmla="*/ 1998305 h 2237474"/>
              <a:gd name="connsiteX125" fmla="*/ 2373568 w 12192000"/>
              <a:gd name="connsiteY125" fmla="*/ 2003219 h 2237474"/>
              <a:gd name="connsiteX126" fmla="*/ 2321399 w 12192000"/>
              <a:gd name="connsiteY126" fmla="*/ 1989467 h 2237474"/>
              <a:gd name="connsiteX127" fmla="*/ 2315525 w 12192000"/>
              <a:gd name="connsiteY127" fmla="*/ 1989708 h 2237474"/>
              <a:gd name="connsiteX128" fmla="*/ 2300792 w 12192000"/>
              <a:gd name="connsiteY128" fmla="*/ 1994290 h 2237474"/>
              <a:gd name="connsiteX129" fmla="*/ 2295469 w 12192000"/>
              <a:gd name="connsiteY129" fmla="*/ 1996659 h 2237474"/>
              <a:gd name="connsiteX130" fmla="*/ 2287219 w 12192000"/>
              <a:gd name="connsiteY130" fmla="*/ 1998750 h 2237474"/>
              <a:gd name="connsiteX131" fmla="*/ 2286948 w 12192000"/>
              <a:gd name="connsiteY131" fmla="*/ 1998596 h 2237474"/>
              <a:gd name="connsiteX132" fmla="*/ 2243069 w 12192000"/>
              <a:gd name="connsiteY132" fmla="*/ 2015111 h 2237474"/>
              <a:gd name="connsiteX133" fmla="*/ 2186609 w 12192000"/>
              <a:gd name="connsiteY133" fmla="*/ 2008263 h 2237474"/>
              <a:gd name="connsiteX134" fmla="*/ 2164831 w 12192000"/>
              <a:gd name="connsiteY134" fmla="*/ 2010143 h 2237474"/>
              <a:gd name="connsiteX135" fmla="*/ 2152836 w 12192000"/>
              <a:gd name="connsiteY135" fmla="*/ 2010048 h 2237474"/>
              <a:gd name="connsiteX136" fmla="*/ 2117102 w 12192000"/>
              <a:gd name="connsiteY136" fmla="*/ 2023004 h 2237474"/>
              <a:gd name="connsiteX137" fmla="*/ 2111935 w 12192000"/>
              <a:gd name="connsiteY137" fmla="*/ 2023163 h 2237474"/>
              <a:gd name="connsiteX138" fmla="*/ 2089991 w 12192000"/>
              <a:gd name="connsiteY138" fmla="*/ 2034193 h 2237474"/>
              <a:gd name="connsiteX139" fmla="*/ 2058061 w 12192000"/>
              <a:gd name="connsiteY139" fmla="*/ 2047942 h 2237474"/>
              <a:gd name="connsiteX140" fmla="*/ 2055737 w 12192000"/>
              <a:gd name="connsiteY140" fmla="*/ 2047704 h 2237474"/>
              <a:gd name="connsiteX141" fmla="*/ 2042244 w 12192000"/>
              <a:gd name="connsiteY141" fmla="*/ 2055560 h 2237474"/>
              <a:gd name="connsiteX142" fmla="*/ 1976224 w 12192000"/>
              <a:gd name="connsiteY142" fmla="*/ 2074257 h 2237474"/>
              <a:gd name="connsiteX143" fmla="*/ 1877728 w 12192000"/>
              <a:gd name="connsiteY143" fmla="*/ 2101004 h 2237474"/>
              <a:gd name="connsiteX144" fmla="*/ 1759056 w 12192000"/>
              <a:gd name="connsiteY144" fmla="*/ 2125608 h 2237474"/>
              <a:gd name="connsiteX145" fmla="*/ 1637948 w 12192000"/>
              <a:gd name="connsiteY145" fmla="*/ 2172597 h 2237474"/>
              <a:gd name="connsiteX146" fmla="*/ 1434549 w 12192000"/>
              <a:gd name="connsiteY146" fmla="*/ 2234522 h 2237474"/>
              <a:gd name="connsiteX147" fmla="*/ 1398481 w 12192000"/>
              <a:gd name="connsiteY147" fmla="*/ 2237074 h 2237474"/>
              <a:gd name="connsiteX148" fmla="*/ 1398407 w 12192000"/>
              <a:gd name="connsiteY148" fmla="*/ 2237095 h 2237474"/>
              <a:gd name="connsiteX149" fmla="*/ 1370962 w 12192000"/>
              <a:gd name="connsiteY149" fmla="*/ 2237474 h 2237474"/>
              <a:gd name="connsiteX150" fmla="*/ 1356367 w 12192000"/>
              <a:gd name="connsiteY150" fmla="*/ 2235089 h 2237474"/>
              <a:gd name="connsiteX151" fmla="*/ 1324828 w 12192000"/>
              <a:gd name="connsiteY151" fmla="*/ 2231968 h 2237474"/>
              <a:gd name="connsiteX152" fmla="*/ 1297744 w 12192000"/>
              <a:gd name="connsiteY152" fmla="*/ 2235849 h 2237474"/>
              <a:gd name="connsiteX153" fmla="*/ 1286236 w 12192000"/>
              <a:gd name="connsiteY153" fmla="*/ 2233135 h 2237474"/>
              <a:gd name="connsiteX154" fmla="*/ 1283504 w 12192000"/>
              <a:gd name="connsiteY154" fmla="*/ 2233797 h 2237474"/>
              <a:gd name="connsiteX155" fmla="*/ 1279765 w 12192000"/>
              <a:gd name="connsiteY155" fmla="*/ 2229639 h 2237474"/>
              <a:gd name="connsiteX156" fmla="*/ 1195347 w 12192000"/>
              <a:gd name="connsiteY156" fmla="*/ 2212354 h 2237474"/>
              <a:gd name="connsiteX157" fmla="*/ 970251 w 12192000"/>
              <a:gd name="connsiteY157" fmla="*/ 2221029 h 2237474"/>
              <a:gd name="connsiteX158" fmla="*/ 812914 w 12192000"/>
              <a:gd name="connsiteY158" fmla="*/ 2202752 h 2237474"/>
              <a:gd name="connsiteX159" fmla="*/ 800195 w 12192000"/>
              <a:gd name="connsiteY159" fmla="*/ 2209407 h 2237474"/>
              <a:gd name="connsiteX160" fmla="*/ 784978 w 12192000"/>
              <a:gd name="connsiteY160" fmla="*/ 2212360 h 2237474"/>
              <a:gd name="connsiteX161" fmla="*/ 681987 w 12192000"/>
              <a:gd name="connsiteY161" fmla="*/ 2216757 h 2237474"/>
              <a:gd name="connsiteX162" fmla="*/ 669923 w 12192000"/>
              <a:gd name="connsiteY162" fmla="*/ 2211682 h 2237474"/>
              <a:gd name="connsiteX163" fmla="*/ 648680 w 12192000"/>
              <a:gd name="connsiteY163" fmla="*/ 2206229 h 2237474"/>
              <a:gd name="connsiteX164" fmla="*/ 597225 w 12192000"/>
              <a:gd name="connsiteY164" fmla="*/ 2180999 h 2237474"/>
              <a:gd name="connsiteX165" fmla="*/ 558449 w 12192000"/>
              <a:gd name="connsiteY165" fmla="*/ 2182346 h 2237474"/>
              <a:gd name="connsiteX166" fmla="*/ 550517 w 12192000"/>
              <a:gd name="connsiteY166" fmla="*/ 2182060 h 2237474"/>
              <a:gd name="connsiteX167" fmla="*/ 550309 w 12192000"/>
              <a:gd name="connsiteY167" fmla="*/ 2181825 h 2237474"/>
              <a:gd name="connsiteX168" fmla="*/ 541836 w 12192000"/>
              <a:gd name="connsiteY168" fmla="*/ 2181063 h 2237474"/>
              <a:gd name="connsiteX169" fmla="*/ 536057 w 12192000"/>
              <a:gd name="connsiteY169" fmla="*/ 2181537 h 2237474"/>
              <a:gd name="connsiteX170" fmla="*/ 520671 w 12192000"/>
              <a:gd name="connsiteY170" fmla="*/ 2180980 h 2237474"/>
              <a:gd name="connsiteX171" fmla="*/ 515024 w 12192000"/>
              <a:gd name="connsiteY171" fmla="*/ 2179258 h 2237474"/>
              <a:gd name="connsiteX172" fmla="*/ 512278 w 12192000"/>
              <a:gd name="connsiteY172" fmla="*/ 2176369 h 2237474"/>
              <a:gd name="connsiteX173" fmla="*/ 480419 w 12192000"/>
              <a:gd name="connsiteY173" fmla="*/ 2167807 h 2237474"/>
              <a:gd name="connsiteX174" fmla="*/ 413835 w 12192000"/>
              <a:gd name="connsiteY174" fmla="*/ 2156783 h 2237474"/>
              <a:gd name="connsiteX175" fmla="*/ 376513 w 12192000"/>
              <a:gd name="connsiteY175" fmla="*/ 2154014 h 2237474"/>
              <a:gd name="connsiteX176" fmla="*/ 273386 w 12192000"/>
              <a:gd name="connsiteY176" fmla="*/ 2142551 h 2237474"/>
              <a:gd name="connsiteX177" fmla="*/ 169207 w 12192000"/>
              <a:gd name="connsiteY177" fmla="*/ 2128100 h 2237474"/>
              <a:gd name="connsiteX178" fmla="*/ 93149 w 12192000"/>
              <a:gd name="connsiteY178" fmla="*/ 2105324 h 2237474"/>
              <a:gd name="connsiteX179" fmla="*/ 88109 w 12192000"/>
              <a:gd name="connsiteY179" fmla="*/ 2106704 h 2237474"/>
              <a:gd name="connsiteX180" fmla="*/ 80022 w 12192000"/>
              <a:gd name="connsiteY180" fmla="*/ 2107254 h 2237474"/>
              <a:gd name="connsiteX181" fmla="*/ 79717 w 12192000"/>
              <a:gd name="connsiteY181" fmla="*/ 2107046 h 2237474"/>
              <a:gd name="connsiteX182" fmla="*/ 72352 w 12192000"/>
              <a:gd name="connsiteY182" fmla="*/ 2107991 h 2237474"/>
              <a:gd name="connsiteX183" fmla="*/ 37645 w 12192000"/>
              <a:gd name="connsiteY183" fmla="*/ 2115401 h 2237474"/>
              <a:gd name="connsiteX184" fmla="*/ 4572 w 12192000"/>
              <a:gd name="connsiteY184" fmla="*/ 2111091 h 2237474"/>
              <a:gd name="connsiteX185" fmla="*/ 0 w 12192000"/>
              <a:gd name="connsiteY185" fmla="*/ 2110468 h 2237474"/>
              <a:gd name="connsiteX186" fmla="*/ 0 w 12192000"/>
              <a:gd name="connsiteY18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64145 w 12192000"/>
              <a:gd name="connsiteY113" fmla="*/ 1994061 h 2237474"/>
              <a:gd name="connsiteX114" fmla="*/ 2843662 w 12192000"/>
              <a:gd name="connsiteY114" fmla="*/ 1992498 h 2237474"/>
              <a:gd name="connsiteX115" fmla="*/ 2796128 w 12192000"/>
              <a:gd name="connsiteY115" fmla="*/ 1976403 h 2237474"/>
              <a:gd name="connsiteX116" fmla="*/ 2756784 w 12192000"/>
              <a:gd name="connsiteY116" fmla="*/ 1985116 h 2237474"/>
              <a:gd name="connsiteX117" fmla="*/ 2748833 w 12192000"/>
              <a:gd name="connsiteY117" fmla="*/ 1986323 h 2237474"/>
              <a:gd name="connsiteX118" fmla="*/ 2748661 w 12192000"/>
              <a:gd name="connsiteY118" fmla="*/ 1986122 h 2237474"/>
              <a:gd name="connsiteX119" fmla="*/ 2718916 w 12192000"/>
              <a:gd name="connsiteY119" fmla="*/ 1990867 h 2237474"/>
              <a:gd name="connsiteX120" fmla="*/ 2713522 w 12192000"/>
              <a:gd name="connsiteY120" fmla="*/ 1990173 h 2237474"/>
              <a:gd name="connsiteX121" fmla="*/ 2680597 w 12192000"/>
              <a:gd name="connsiteY121" fmla="*/ 1984996 h 2237474"/>
              <a:gd name="connsiteX122" fmla="*/ 2578178 w 12192000"/>
              <a:gd name="connsiteY122" fmla="*/ 1990531 h 2237474"/>
              <a:gd name="connsiteX123" fmla="*/ 2476147 w 12192000"/>
              <a:gd name="connsiteY123" fmla="*/ 1998305 h 2237474"/>
              <a:gd name="connsiteX124" fmla="*/ 2373568 w 12192000"/>
              <a:gd name="connsiteY124" fmla="*/ 2003219 h 2237474"/>
              <a:gd name="connsiteX125" fmla="*/ 2321399 w 12192000"/>
              <a:gd name="connsiteY125" fmla="*/ 1989467 h 2237474"/>
              <a:gd name="connsiteX126" fmla="*/ 2315525 w 12192000"/>
              <a:gd name="connsiteY126" fmla="*/ 1989708 h 2237474"/>
              <a:gd name="connsiteX127" fmla="*/ 2300792 w 12192000"/>
              <a:gd name="connsiteY127" fmla="*/ 1994290 h 2237474"/>
              <a:gd name="connsiteX128" fmla="*/ 2295469 w 12192000"/>
              <a:gd name="connsiteY128" fmla="*/ 1996659 h 2237474"/>
              <a:gd name="connsiteX129" fmla="*/ 2287219 w 12192000"/>
              <a:gd name="connsiteY129" fmla="*/ 1998750 h 2237474"/>
              <a:gd name="connsiteX130" fmla="*/ 2286948 w 12192000"/>
              <a:gd name="connsiteY130" fmla="*/ 1998596 h 2237474"/>
              <a:gd name="connsiteX131" fmla="*/ 2243069 w 12192000"/>
              <a:gd name="connsiteY131" fmla="*/ 2015111 h 2237474"/>
              <a:gd name="connsiteX132" fmla="*/ 2186609 w 12192000"/>
              <a:gd name="connsiteY132" fmla="*/ 2008263 h 2237474"/>
              <a:gd name="connsiteX133" fmla="*/ 2164831 w 12192000"/>
              <a:gd name="connsiteY133" fmla="*/ 2010143 h 2237474"/>
              <a:gd name="connsiteX134" fmla="*/ 2152836 w 12192000"/>
              <a:gd name="connsiteY134" fmla="*/ 2010048 h 2237474"/>
              <a:gd name="connsiteX135" fmla="*/ 2117102 w 12192000"/>
              <a:gd name="connsiteY135" fmla="*/ 2023004 h 2237474"/>
              <a:gd name="connsiteX136" fmla="*/ 2111935 w 12192000"/>
              <a:gd name="connsiteY136" fmla="*/ 2023163 h 2237474"/>
              <a:gd name="connsiteX137" fmla="*/ 2089991 w 12192000"/>
              <a:gd name="connsiteY137" fmla="*/ 2034193 h 2237474"/>
              <a:gd name="connsiteX138" fmla="*/ 2058061 w 12192000"/>
              <a:gd name="connsiteY138" fmla="*/ 2047942 h 2237474"/>
              <a:gd name="connsiteX139" fmla="*/ 2055737 w 12192000"/>
              <a:gd name="connsiteY139" fmla="*/ 2047704 h 2237474"/>
              <a:gd name="connsiteX140" fmla="*/ 2042244 w 12192000"/>
              <a:gd name="connsiteY140" fmla="*/ 2055560 h 2237474"/>
              <a:gd name="connsiteX141" fmla="*/ 1976224 w 12192000"/>
              <a:gd name="connsiteY141" fmla="*/ 2074257 h 2237474"/>
              <a:gd name="connsiteX142" fmla="*/ 1877728 w 12192000"/>
              <a:gd name="connsiteY142" fmla="*/ 2101004 h 2237474"/>
              <a:gd name="connsiteX143" fmla="*/ 1759056 w 12192000"/>
              <a:gd name="connsiteY143" fmla="*/ 2125608 h 2237474"/>
              <a:gd name="connsiteX144" fmla="*/ 1637948 w 12192000"/>
              <a:gd name="connsiteY144" fmla="*/ 2172597 h 2237474"/>
              <a:gd name="connsiteX145" fmla="*/ 1434549 w 12192000"/>
              <a:gd name="connsiteY145" fmla="*/ 2234522 h 2237474"/>
              <a:gd name="connsiteX146" fmla="*/ 1398481 w 12192000"/>
              <a:gd name="connsiteY146" fmla="*/ 2237074 h 2237474"/>
              <a:gd name="connsiteX147" fmla="*/ 1398407 w 12192000"/>
              <a:gd name="connsiteY147" fmla="*/ 2237095 h 2237474"/>
              <a:gd name="connsiteX148" fmla="*/ 1370962 w 12192000"/>
              <a:gd name="connsiteY148" fmla="*/ 2237474 h 2237474"/>
              <a:gd name="connsiteX149" fmla="*/ 1356367 w 12192000"/>
              <a:gd name="connsiteY149" fmla="*/ 2235089 h 2237474"/>
              <a:gd name="connsiteX150" fmla="*/ 1324828 w 12192000"/>
              <a:gd name="connsiteY150" fmla="*/ 2231968 h 2237474"/>
              <a:gd name="connsiteX151" fmla="*/ 1297744 w 12192000"/>
              <a:gd name="connsiteY151" fmla="*/ 2235849 h 2237474"/>
              <a:gd name="connsiteX152" fmla="*/ 1286236 w 12192000"/>
              <a:gd name="connsiteY152" fmla="*/ 2233135 h 2237474"/>
              <a:gd name="connsiteX153" fmla="*/ 1283504 w 12192000"/>
              <a:gd name="connsiteY153" fmla="*/ 2233797 h 2237474"/>
              <a:gd name="connsiteX154" fmla="*/ 1279765 w 12192000"/>
              <a:gd name="connsiteY154" fmla="*/ 2229639 h 2237474"/>
              <a:gd name="connsiteX155" fmla="*/ 1195347 w 12192000"/>
              <a:gd name="connsiteY155" fmla="*/ 2212354 h 2237474"/>
              <a:gd name="connsiteX156" fmla="*/ 970251 w 12192000"/>
              <a:gd name="connsiteY156" fmla="*/ 2221029 h 2237474"/>
              <a:gd name="connsiteX157" fmla="*/ 812914 w 12192000"/>
              <a:gd name="connsiteY157" fmla="*/ 2202752 h 2237474"/>
              <a:gd name="connsiteX158" fmla="*/ 800195 w 12192000"/>
              <a:gd name="connsiteY158" fmla="*/ 2209407 h 2237474"/>
              <a:gd name="connsiteX159" fmla="*/ 784978 w 12192000"/>
              <a:gd name="connsiteY159" fmla="*/ 2212360 h 2237474"/>
              <a:gd name="connsiteX160" fmla="*/ 681987 w 12192000"/>
              <a:gd name="connsiteY160" fmla="*/ 2216757 h 2237474"/>
              <a:gd name="connsiteX161" fmla="*/ 669923 w 12192000"/>
              <a:gd name="connsiteY161" fmla="*/ 2211682 h 2237474"/>
              <a:gd name="connsiteX162" fmla="*/ 648680 w 12192000"/>
              <a:gd name="connsiteY162" fmla="*/ 2206229 h 2237474"/>
              <a:gd name="connsiteX163" fmla="*/ 597225 w 12192000"/>
              <a:gd name="connsiteY163" fmla="*/ 2180999 h 2237474"/>
              <a:gd name="connsiteX164" fmla="*/ 558449 w 12192000"/>
              <a:gd name="connsiteY164" fmla="*/ 2182346 h 2237474"/>
              <a:gd name="connsiteX165" fmla="*/ 550517 w 12192000"/>
              <a:gd name="connsiteY165" fmla="*/ 2182060 h 2237474"/>
              <a:gd name="connsiteX166" fmla="*/ 550309 w 12192000"/>
              <a:gd name="connsiteY166" fmla="*/ 2181825 h 2237474"/>
              <a:gd name="connsiteX167" fmla="*/ 541836 w 12192000"/>
              <a:gd name="connsiteY167" fmla="*/ 2181063 h 2237474"/>
              <a:gd name="connsiteX168" fmla="*/ 536057 w 12192000"/>
              <a:gd name="connsiteY168" fmla="*/ 2181537 h 2237474"/>
              <a:gd name="connsiteX169" fmla="*/ 520671 w 12192000"/>
              <a:gd name="connsiteY169" fmla="*/ 2180980 h 2237474"/>
              <a:gd name="connsiteX170" fmla="*/ 515024 w 12192000"/>
              <a:gd name="connsiteY170" fmla="*/ 2179258 h 2237474"/>
              <a:gd name="connsiteX171" fmla="*/ 512278 w 12192000"/>
              <a:gd name="connsiteY171" fmla="*/ 2176369 h 2237474"/>
              <a:gd name="connsiteX172" fmla="*/ 480419 w 12192000"/>
              <a:gd name="connsiteY172" fmla="*/ 2167807 h 2237474"/>
              <a:gd name="connsiteX173" fmla="*/ 413835 w 12192000"/>
              <a:gd name="connsiteY173" fmla="*/ 2156783 h 2237474"/>
              <a:gd name="connsiteX174" fmla="*/ 376513 w 12192000"/>
              <a:gd name="connsiteY174" fmla="*/ 2154014 h 2237474"/>
              <a:gd name="connsiteX175" fmla="*/ 273386 w 12192000"/>
              <a:gd name="connsiteY175" fmla="*/ 2142551 h 2237474"/>
              <a:gd name="connsiteX176" fmla="*/ 169207 w 12192000"/>
              <a:gd name="connsiteY176" fmla="*/ 2128100 h 2237474"/>
              <a:gd name="connsiteX177" fmla="*/ 93149 w 12192000"/>
              <a:gd name="connsiteY177" fmla="*/ 2105324 h 2237474"/>
              <a:gd name="connsiteX178" fmla="*/ 88109 w 12192000"/>
              <a:gd name="connsiteY178" fmla="*/ 2106704 h 2237474"/>
              <a:gd name="connsiteX179" fmla="*/ 80022 w 12192000"/>
              <a:gd name="connsiteY179" fmla="*/ 2107254 h 2237474"/>
              <a:gd name="connsiteX180" fmla="*/ 79717 w 12192000"/>
              <a:gd name="connsiteY180" fmla="*/ 2107046 h 2237474"/>
              <a:gd name="connsiteX181" fmla="*/ 72352 w 12192000"/>
              <a:gd name="connsiteY181" fmla="*/ 2107991 h 2237474"/>
              <a:gd name="connsiteX182" fmla="*/ 37645 w 12192000"/>
              <a:gd name="connsiteY182" fmla="*/ 2115401 h 2237474"/>
              <a:gd name="connsiteX183" fmla="*/ 4572 w 12192000"/>
              <a:gd name="connsiteY183" fmla="*/ 2111091 h 2237474"/>
              <a:gd name="connsiteX184" fmla="*/ 0 w 12192000"/>
              <a:gd name="connsiteY184" fmla="*/ 2110468 h 2237474"/>
              <a:gd name="connsiteX185" fmla="*/ 0 w 12192000"/>
              <a:gd name="connsiteY18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95469 w 12192000"/>
              <a:gd name="connsiteY127" fmla="*/ 1996659 h 2237474"/>
              <a:gd name="connsiteX128" fmla="*/ 2287219 w 12192000"/>
              <a:gd name="connsiteY128" fmla="*/ 1998750 h 2237474"/>
              <a:gd name="connsiteX129" fmla="*/ 2286948 w 12192000"/>
              <a:gd name="connsiteY129" fmla="*/ 1998596 h 2237474"/>
              <a:gd name="connsiteX130" fmla="*/ 2243069 w 12192000"/>
              <a:gd name="connsiteY130" fmla="*/ 2015111 h 2237474"/>
              <a:gd name="connsiteX131" fmla="*/ 2186609 w 12192000"/>
              <a:gd name="connsiteY131" fmla="*/ 2008263 h 2237474"/>
              <a:gd name="connsiteX132" fmla="*/ 2164831 w 12192000"/>
              <a:gd name="connsiteY132" fmla="*/ 2010143 h 2237474"/>
              <a:gd name="connsiteX133" fmla="*/ 2152836 w 12192000"/>
              <a:gd name="connsiteY133" fmla="*/ 2010048 h 2237474"/>
              <a:gd name="connsiteX134" fmla="*/ 2117102 w 12192000"/>
              <a:gd name="connsiteY134" fmla="*/ 2023004 h 2237474"/>
              <a:gd name="connsiteX135" fmla="*/ 2111935 w 12192000"/>
              <a:gd name="connsiteY135" fmla="*/ 2023163 h 2237474"/>
              <a:gd name="connsiteX136" fmla="*/ 2089991 w 12192000"/>
              <a:gd name="connsiteY136" fmla="*/ 2034193 h 2237474"/>
              <a:gd name="connsiteX137" fmla="*/ 2058061 w 12192000"/>
              <a:gd name="connsiteY137" fmla="*/ 2047942 h 2237474"/>
              <a:gd name="connsiteX138" fmla="*/ 2055737 w 12192000"/>
              <a:gd name="connsiteY138" fmla="*/ 2047704 h 2237474"/>
              <a:gd name="connsiteX139" fmla="*/ 2042244 w 12192000"/>
              <a:gd name="connsiteY139" fmla="*/ 2055560 h 2237474"/>
              <a:gd name="connsiteX140" fmla="*/ 1976224 w 12192000"/>
              <a:gd name="connsiteY140" fmla="*/ 2074257 h 2237474"/>
              <a:gd name="connsiteX141" fmla="*/ 1877728 w 12192000"/>
              <a:gd name="connsiteY141" fmla="*/ 2101004 h 2237474"/>
              <a:gd name="connsiteX142" fmla="*/ 1759056 w 12192000"/>
              <a:gd name="connsiteY142" fmla="*/ 2125608 h 2237474"/>
              <a:gd name="connsiteX143" fmla="*/ 1637948 w 12192000"/>
              <a:gd name="connsiteY143" fmla="*/ 2172597 h 2237474"/>
              <a:gd name="connsiteX144" fmla="*/ 1434549 w 12192000"/>
              <a:gd name="connsiteY144" fmla="*/ 2234522 h 2237474"/>
              <a:gd name="connsiteX145" fmla="*/ 1398481 w 12192000"/>
              <a:gd name="connsiteY145" fmla="*/ 2237074 h 2237474"/>
              <a:gd name="connsiteX146" fmla="*/ 1398407 w 12192000"/>
              <a:gd name="connsiteY146" fmla="*/ 2237095 h 2237474"/>
              <a:gd name="connsiteX147" fmla="*/ 1370962 w 12192000"/>
              <a:gd name="connsiteY147" fmla="*/ 2237474 h 2237474"/>
              <a:gd name="connsiteX148" fmla="*/ 1356367 w 12192000"/>
              <a:gd name="connsiteY148" fmla="*/ 2235089 h 2237474"/>
              <a:gd name="connsiteX149" fmla="*/ 1324828 w 12192000"/>
              <a:gd name="connsiteY149" fmla="*/ 2231968 h 2237474"/>
              <a:gd name="connsiteX150" fmla="*/ 1297744 w 12192000"/>
              <a:gd name="connsiteY150" fmla="*/ 2235849 h 2237474"/>
              <a:gd name="connsiteX151" fmla="*/ 1286236 w 12192000"/>
              <a:gd name="connsiteY151" fmla="*/ 2233135 h 2237474"/>
              <a:gd name="connsiteX152" fmla="*/ 1283504 w 12192000"/>
              <a:gd name="connsiteY152" fmla="*/ 2233797 h 2237474"/>
              <a:gd name="connsiteX153" fmla="*/ 1279765 w 12192000"/>
              <a:gd name="connsiteY153" fmla="*/ 2229639 h 2237474"/>
              <a:gd name="connsiteX154" fmla="*/ 1195347 w 12192000"/>
              <a:gd name="connsiteY154" fmla="*/ 2212354 h 2237474"/>
              <a:gd name="connsiteX155" fmla="*/ 970251 w 12192000"/>
              <a:gd name="connsiteY155" fmla="*/ 2221029 h 2237474"/>
              <a:gd name="connsiteX156" fmla="*/ 812914 w 12192000"/>
              <a:gd name="connsiteY156" fmla="*/ 2202752 h 2237474"/>
              <a:gd name="connsiteX157" fmla="*/ 800195 w 12192000"/>
              <a:gd name="connsiteY157" fmla="*/ 2209407 h 2237474"/>
              <a:gd name="connsiteX158" fmla="*/ 784978 w 12192000"/>
              <a:gd name="connsiteY158" fmla="*/ 2212360 h 2237474"/>
              <a:gd name="connsiteX159" fmla="*/ 681987 w 12192000"/>
              <a:gd name="connsiteY159" fmla="*/ 2216757 h 2237474"/>
              <a:gd name="connsiteX160" fmla="*/ 669923 w 12192000"/>
              <a:gd name="connsiteY160" fmla="*/ 2211682 h 2237474"/>
              <a:gd name="connsiteX161" fmla="*/ 648680 w 12192000"/>
              <a:gd name="connsiteY161" fmla="*/ 2206229 h 2237474"/>
              <a:gd name="connsiteX162" fmla="*/ 597225 w 12192000"/>
              <a:gd name="connsiteY162" fmla="*/ 2180999 h 2237474"/>
              <a:gd name="connsiteX163" fmla="*/ 558449 w 12192000"/>
              <a:gd name="connsiteY163" fmla="*/ 2182346 h 2237474"/>
              <a:gd name="connsiteX164" fmla="*/ 550517 w 12192000"/>
              <a:gd name="connsiteY164" fmla="*/ 2182060 h 2237474"/>
              <a:gd name="connsiteX165" fmla="*/ 550309 w 12192000"/>
              <a:gd name="connsiteY165" fmla="*/ 2181825 h 2237474"/>
              <a:gd name="connsiteX166" fmla="*/ 541836 w 12192000"/>
              <a:gd name="connsiteY166" fmla="*/ 2181063 h 2237474"/>
              <a:gd name="connsiteX167" fmla="*/ 536057 w 12192000"/>
              <a:gd name="connsiteY167" fmla="*/ 2181537 h 2237474"/>
              <a:gd name="connsiteX168" fmla="*/ 520671 w 12192000"/>
              <a:gd name="connsiteY168" fmla="*/ 2180980 h 2237474"/>
              <a:gd name="connsiteX169" fmla="*/ 515024 w 12192000"/>
              <a:gd name="connsiteY169" fmla="*/ 2179258 h 2237474"/>
              <a:gd name="connsiteX170" fmla="*/ 512278 w 12192000"/>
              <a:gd name="connsiteY170" fmla="*/ 2176369 h 2237474"/>
              <a:gd name="connsiteX171" fmla="*/ 480419 w 12192000"/>
              <a:gd name="connsiteY171" fmla="*/ 2167807 h 2237474"/>
              <a:gd name="connsiteX172" fmla="*/ 413835 w 12192000"/>
              <a:gd name="connsiteY172" fmla="*/ 2156783 h 2237474"/>
              <a:gd name="connsiteX173" fmla="*/ 376513 w 12192000"/>
              <a:gd name="connsiteY173" fmla="*/ 2154014 h 2237474"/>
              <a:gd name="connsiteX174" fmla="*/ 273386 w 12192000"/>
              <a:gd name="connsiteY174" fmla="*/ 2142551 h 2237474"/>
              <a:gd name="connsiteX175" fmla="*/ 169207 w 12192000"/>
              <a:gd name="connsiteY175" fmla="*/ 2128100 h 2237474"/>
              <a:gd name="connsiteX176" fmla="*/ 93149 w 12192000"/>
              <a:gd name="connsiteY176" fmla="*/ 2105324 h 2237474"/>
              <a:gd name="connsiteX177" fmla="*/ 88109 w 12192000"/>
              <a:gd name="connsiteY177" fmla="*/ 2106704 h 2237474"/>
              <a:gd name="connsiteX178" fmla="*/ 80022 w 12192000"/>
              <a:gd name="connsiteY178" fmla="*/ 2107254 h 2237474"/>
              <a:gd name="connsiteX179" fmla="*/ 79717 w 12192000"/>
              <a:gd name="connsiteY179" fmla="*/ 2107046 h 2237474"/>
              <a:gd name="connsiteX180" fmla="*/ 72352 w 12192000"/>
              <a:gd name="connsiteY180" fmla="*/ 2107991 h 2237474"/>
              <a:gd name="connsiteX181" fmla="*/ 37645 w 12192000"/>
              <a:gd name="connsiteY181" fmla="*/ 2115401 h 2237474"/>
              <a:gd name="connsiteX182" fmla="*/ 4572 w 12192000"/>
              <a:gd name="connsiteY182" fmla="*/ 2111091 h 2237474"/>
              <a:gd name="connsiteX183" fmla="*/ 0 w 12192000"/>
              <a:gd name="connsiteY183" fmla="*/ 2110468 h 2237474"/>
              <a:gd name="connsiteX184" fmla="*/ 0 w 12192000"/>
              <a:gd name="connsiteY18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95469 w 12192000"/>
              <a:gd name="connsiteY127" fmla="*/ 1996659 h 2237474"/>
              <a:gd name="connsiteX128" fmla="*/ 2287219 w 12192000"/>
              <a:gd name="connsiteY128" fmla="*/ 1998750 h 2237474"/>
              <a:gd name="connsiteX129" fmla="*/ 2243069 w 12192000"/>
              <a:gd name="connsiteY129" fmla="*/ 2015111 h 2237474"/>
              <a:gd name="connsiteX130" fmla="*/ 2186609 w 12192000"/>
              <a:gd name="connsiteY130" fmla="*/ 2008263 h 2237474"/>
              <a:gd name="connsiteX131" fmla="*/ 2164831 w 12192000"/>
              <a:gd name="connsiteY131" fmla="*/ 2010143 h 2237474"/>
              <a:gd name="connsiteX132" fmla="*/ 2152836 w 12192000"/>
              <a:gd name="connsiteY132" fmla="*/ 2010048 h 2237474"/>
              <a:gd name="connsiteX133" fmla="*/ 2117102 w 12192000"/>
              <a:gd name="connsiteY133" fmla="*/ 2023004 h 2237474"/>
              <a:gd name="connsiteX134" fmla="*/ 2111935 w 12192000"/>
              <a:gd name="connsiteY134" fmla="*/ 2023163 h 2237474"/>
              <a:gd name="connsiteX135" fmla="*/ 2089991 w 12192000"/>
              <a:gd name="connsiteY135" fmla="*/ 2034193 h 2237474"/>
              <a:gd name="connsiteX136" fmla="*/ 2058061 w 12192000"/>
              <a:gd name="connsiteY136" fmla="*/ 2047942 h 2237474"/>
              <a:gd name="connsiteX137" fmla="*/ 2055737 w 12192000"/>
              <a:gd name="connsiteY137" fmla="*/ 2047704 h 2237474"/>
              <a:gd name="connsiteX138" fmla="*/ 2042244 w 12192000"/>
              <a:gd name="connsiteY138" fmla="*/ 2055560 h 2237474"/>
              <a:gd name="connsiteX139" fmla="*/ 1976224 w 12192000"/>
              <a:gd name="connsiteY139" fmla="*/ 2074257 h 2237474"/>
              <a:gd name="connsiteX140" fmla="*/ 1877728 w 12192000"/>
              <a:gd name="connsiteY140" fmla="*/ 2101004 h 2237474"/>
              <a:gd name="connsiteX141" fmla="*/ 1759056 w 12192000"/>
              <a:gd name="connsiteY141" fmla="*/ 2125608 h 2237474"/>
              <a:gd name="connsiteX142" fmla="*/ 1637948 w 12192000"/>
              <a:gd name="connsiteY142" fmla="*/ 2172597 h 2237474"/>
              <a:gd name="connsiteX143" fmla="*/ 1434549 w 12192000"/>
              <a:gd name="connsiteY143" fmla="*/ 2234522 h 2237474"/>
              <a:gd name="connsiteX144" fmla="*/ 1398481 w 12192000"/>
              <a:gd name="connsiteY144" fmla="*/ 2237074 h 2237474"/>
              <a:gd name="connsiteX145" fmla="*/ 1398407 w 12192000"/>
              <a:gd name="connsiteY145" fmla="*/ 2237095 h 2237474"/>
              <a:gd name="connsiteX146" fmla="*/ 1370962 w 12192000"/>
              <a:gd name="connsiteY146" fmla="*/ 2237474 h 2237474"/>
              <a:gd name="connsiteX147" fmla="*/ 1356367 w 12192000"/>
              <a:gd name="connsiteY147" fmla="*/ 2235089 h 2237474"/>
              <a:gd name="connsiteX148" fmla="*/ 1324828 w 12192000"/>
              <a:gd name="connsiteY148" fmla="*/ 2231968 h 2237474"/>
              <a:gd name="connsiteX149" fmla="*/ 1297744 w 12192000"/>
              <a:gd name="connsiteY149" fmla="*/ 2235849 h 2237474"/>
              <a:gd name="connsiteX150" fmla="*/ 1286236 w 12192000"/>
              <a:gd name="connsiteY150" fmla="*/ 2233135 h 2237474"/>
              <a:gd name="connsiteX151" fmla="*/ 1283504 w 12192000"/>
              <a:gd name="connsiteY151" fmla="*/ 2233797 h 2237474"/>
              <a:gd name="connsiteX152" fmla="*/ 1279765 w 12192000"/>
              <a:gd name="connsiteY152" fmla="*/ 2229639 h 2237474"/>
              <a:gd name="connsiteX153" fmla="*/ 1195347 w 12192000"/>
              <a:gd name="connsiteY153" fmla="*/ 2212354 h 2237474"/>
              <a:gd name="connsiteX154" fmla="*/ 970251 w 12192000"/>
              <a:gd name="connsiteY154" fmla="*/ 2221029 h 2237474"/>
              <a:gd name="connsiteX155" fmla="*/ 812914 w 12192000"/>
              <a:gd name="connsiteY155" fmla="*/ 2202752 h 2237474"/>
              <a:gd name="connsiteX156" fmla="*/ 800195 w 12192000"/>
              <a:gd name="connsiteY156" fmla="*/ 2209407 h 2237474"/>
              <a:gd name="connsiteX157" fmla="*/ 784978 w 12192000"/>
              <a:gd name="connsiteY157" fmla="*/ 2212360 h 2237474"/>
              <a:gd name="connsiteX158" fmla="*/ 681987 w 12192000"/>
              <a:gd name="connsiteY158" fmla="*/ 2216757 h 2237474"/>
              <a:gd name="connsiteX159" fmla="*/ 669923 w 12192000"/>
              <a:gd name="connsiteY159" fmla="*/ 2211682 h 2237474"/>
              <a:gd name="connsiteX160" fmla="*/ 648680 w 12192000"/>
              <a:gd name="connsiteY160" fmla="*/ 2206229 h 2237474"/>
              <a:gd name="connsiteX161" fmla="*/ 597225 w 12192000"/>
              <a:gd name="connsiteY161" fmla="*/ 2180999 h 2237474"/>
              <a:gd name="connsiteX162" fmla="*/ 558449 w 12192000"/>
              <a:gd name="connsiteY162" fmla="*/ 2182346 h 2237474"/>
              <a:gd name="connsiteX163" fmla="*/ 550517 w 12192000"/>
              <a:gd name="connsiteY163" fmla="*/ 2182060 h 2237474"/>
              <a:gd name="connsiteX164" fmla="*/ 550309 w 12192000"/>
              <a:gd name="connsiteY164" fmla="*/ 2181825 h 2237474"/>
              <a:gd name="connsiteX165" fmla="*/ 541836 w 12192000"/>
              <a:gd name="connsiteY165" fmla="*/ 2181063 h 2237474"/>
              <a:gd name="connsiteX166" fmla="*/ 536057 w 12192000"/>
              <a:gd name="connsiteY166" fmla="*/ 2181537 h 2237474"/>
              <a:gd name="connsiteX167" fmla="*/ 520671 w 12192000"/>
              <a:gd name="connsiteY167" fmla="*/ 2180980 h 2237474"/>
              <a:gd name="connsiteX168" fmla="*/ 515024 w 12192000"/>
              <a:gd name="connsiteY168" fmla="*/ 2179258 h 2237474"/>
              <a:gd name="connsiteX169" fmla="*/ 512278 w 12192000"/>
              <a:gd name="connsiteY169" fmla="*/ 2176369 h 2237474"/>
              <a:gd name="connsiteX170" fmla="*/ 480419 w 12192000"/>
              <a:gd name="connsiteY170" fmla="*/ 2167807 h 2237474"/>
              <a:gd name="connsiteX171" fmla="*/ 413835 w 12192000"/>
              <a:gd name="connsiteY171" fmla="*/ 2156783 h 2237474"/>
              <a:gd name="connsiteX172" fmla="*/ 376513 w 12192000"/>
              <a:gd name="connsiteY172" fmla="*/ 2154014 h 2237474"/>
              <a:gd name="connsiteX173" fmla="*/ 273386 w 12192000"/>
              <a:gd name="connsiteY173" fmla="*/ 2142551 h 2237474"/>
              <a:gd name="connsiteX174" fmla="*/ 169207 w 12192000"/>
              <a:gd name="connsiteY174" fmla="*/ 2128100 h 2237474"/>
              <a:gd name="connsiteX175" fmla="*/ 93149 w 12192000"/>
              <a:gd name="connsiteY175" fmla="*/ 2105324 h 2237474"/>
              <a:gd name="connsiteX176" fmla="*/ 88109 w 12192000"/>
              <a:gd name="connsiteY176" fmla="*/ 2106704 h 2237474"/>
              <a:gd name="connsiteX177" fmla="*/ 80022 w 12192000"/>
              <a:gd name="connsiteY177" fmla="*/ 2107254 h 2237474"/>
              <a:gd name="connsiteX178" fmla="*/ 79717 w 12192000"/>
              <a:gd name="connsiteY178" fmla="*/ 2107046 h 2237474"/>
              <a:gd name="connsiteX179" fmla="*/ 72352 w 12192000"/>
              <a:gd name="connsiteY179" fmla="*/ 2107991 h 2237474"/>
              <a:gd name="connsiteX180" fmla="*/ 37645 w 12192000"/>
              <a:gd name="connsiteY180" fmla="*/ 2115401 h 2237474"/>
              <a:gd name="connsiteX181" fmla="*/ 4572 w 12192000"/>
              <a:gd name="connsiteY181" fmla="*/ 2111091 h 2237474"/>
              <a:gd name="connsiteX182" fmla="*/ 0 w 12192000"/>
              <a:gd name="connsiteY182" fmla="*/ 2110468 h 2237474"/>
              <a:gd name="connsiteX183" fmla="*/ 0 w 12192000"/>
              <a:gd name="connsiteY18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87219 w 12192000"/>
              <a:gd name="connsiteY127" fmla="*/ 1998750 h 2237474"/>
              <a:gd name="connsiteX128" fmla="*/ 2243069 w 12192000"/>
              <a:gd name="connsiteY128" fmla="*/ 2015111 h 2237474"/>
              <a:gd name="connsiteX129" fmla="*/ 2186609 w 12192000"/>
              <a:gd name="connsiteY129" fmla="*/ 2008263 h 2237474"/>
              <a:gd name="connsiteX130" fmla="*/ 2164831 w 12192000"/>
              <a:gd name="connsiteY130" fmla="*/ 2010143 h 2237474"/>
              <a:gd name="connsiteX131" fmla="*/ 2152836 w 12192000"/>
              <a:gd name="connsiteY131" fmla="*/ 2010048 h 2237474"/>
              <a:gd name="connsiteX132" fmla="*/ 2117102 w 12192000"/>
              <a:gd name="connsiteY132" fmla="*/ 2023004 h 2237474"/>
              <a:gd name="connsiteX133" fmla="*/ 2111935 w 12192000"/>
              <a:gd name="connsiteY133" fmla="*/ 2023163 h 2237474"/>
              <a:gd name="connsiteX134" fmla="*/ 2089991 w 12192000"/>
              <a:gd name="connsiteY134" fmla="*/ 2034193 h 2237474"/>
              <a:gd name="connsiteX135" fmla="*/ 2058061 w 12192000"/>
              <a:gd name="connsiteY135" fmla="*/ 2047942 h 2237474"/>
              <a:gd name="connsiteX136" fmla="*/ 2055737 w 12192000"/>
              <a:gd name="connsiteY136" fmla="*/ 2047704 h 2237474"/>
              <a:gd name="connsiteX137" fmla="*/ 2042244 w 12192000"/>
              <a:gd name="connsiteY137" fmla="*/ 2055560 h 2237474"/>
              <a:gd name="connsiteX138" fmla="*/ 1976224 w 12192000"/>
              <a:gd name="connsiteY138" fmla="*/ 2074257 h 2237474"/>
              <a:gd name="connsiteX139" fmla="*/ 1877728 w 12192000"/>
              <a:gd name="connsiteY139" fmla="*/ 2101004 h 2237474"/>
              <a:gd name="connsiteX140" fmla="*/ 1759056 w 12192000"/>
              <a:gd name="connsiteY140" fmla="*/ 2125608 h 2237474"/>
              <a:gd name="connsiteX141" fmla="*/ 1637948 w 12192000"/>
              <a:gd name="connsiteY141" fmla="*/ 2172597 h 2237474"/>
              <a:gd name="connsiteX142" fmla="*/ 1434549 w 12192000"/>
              <a:gd name="connsiteY142" fmla="*/ 2234522 h 2237474"/>
              <a:gd name="connsiteX143" fmla="*/ 1398481 w 12192000"/>
              <a:gd name="connsiteY143" fmla="*/ 2237074 h 2237474"/>
              <a:gd name="connsiteX144" fmla="*/ 1398407 w 12192000"/>
              <a:gd name="connsiteY144" fmla="*/ 2237095 h 2237474"/>
              <a:gd name="connsiteX145" fmla="*/ 1370962 w 12192000"/>
              <a:gd name="connsiteY145" fmla="*/ 2237474 h 2237474"/>
              <a:gd name="connsiteX146" fmla="*/ 1356367 w 12192000"/>
              <a:gd name="connsiteY146" fmla="*/ 2235089 h 2237474"/>
              <a:gd name="connsiteX147" fmla="*/ 1324828 w 12192000"/>
              <a:gd name="connsiteY147" fmla="*/ 2231968 h 2237474"/>
              <a:gd name="connsiteX148" fmla="*/ 1297744 w 12192000"/>
              <a:gd name="connsiteY148" fmla="*/ 2235849 h 2237474"/>
              <a:gd name="connsiteX149" fmla="*/ 1286236 w 12192000"/>
              <a:gd name="connsiteY149" fmla="*/ 2233135 h 2237474"/>
              <a:gd name="connsiteX150" fmla="*/ 1283504 w 12192000"/>
              <a:gd name="connsiteY150" fmla="*/ 2233797 h 2237474"/>
              <a:gd name="connsiteX151" fmla="*/ 1279765 w 12192000"/>
              <a:gd name="connsiteY151" fmla="*/ 2229639 h 2237474"/>
              <a:gd name="connsiteX152" fmla="*/ 1195347 w 12192000"/>
              <a:gd name="connsiteY152" fmla="*/ 2212354 h 2237474"/>
              <a:gd name="connsiteX153" fmla="*/ 970251 w 12192000"/>
              <a:gd name="connsiteY153" fmla="*/ 2221029 h 2237474"/>
              <a:gd name="connsiteX154" fmla="*/ 812914 w 12192000"/>
              <a:gd name="connsiteY154" fmla="*/ 2202752 h 2237474"/>
              <a:gd name="connsiteX155" fmla="*/ 800195 w 12192000"/>
              <a:gd name="connsiteY155" fmla="*/ 2209407 h 2237474"/>
              <a:gd name="connsiteX156" fmla="*/ 784978 w 12192000"/>
              <a:gd name="connsiteY156" fmla="*/ 2212360 h 2237474"/>
              <a:gd name="connsiteX157" fmla="*/ 681987 w 12192000"/>
              <a:gd name="connsiteY157" fmla="*/ 2216757 h 2237474"/>
              <a:gd name="connsiteX158" fmla="*/ 669923 w 12192000"/>
              <a:gd name="connsiteY158" fmla="*/ 2211682 h 2237474"/>
              <a:gd name="connsiteX159" fmla="*/ 648680 w 12192000"/>
              <a:gd name="connsiteY159" fmla="*/ 2206229 h 2237474"/>
              <a:gd name="connsiteX160" fmla="*/ 597225 w 12192000"/>
              <a:gd name="connsiteY160" fmla="*/ 2180999 h 2237474"/>
              <a:gd name="connsiteX161" fmla="*/ 558449 w 12192000"/>
              <a:gd name="connsiteY161" fmla="*/ 2182346 h 2237474"/>
              <a:gd name="connsiteX162" fmla="*/ 550517 w 12192000"/>
              <a:gd name="connsiteY162" fmla="*/ 2182060 h 2237474"/>
              <a:gd name="connsiteX163" fmla="*/ 550309 w 12192000"/>
              <a:gd name="connsiteY163" fmla="*/ 2181825 h 2237474"/>
              <a:gd name="connsiteX164" fmla="*/ 541836 w 12192000"/>
              <a:gd name="connsiteY164" fmla="*/ 2181063 h 2237474"/>
              <a:gd name="connsiteX165" fmla="*/ 536057 w 12192000"/>
              <a:gd name="connsiteY165" fmla="*/ 2181537 h 2237474"/>
              <a:gd name="connsiteX166" fmla="*/ 520671 w 12192000"/>
              <a:gd name="connsiteY166" fmla="*/ 2180980 h 2237474"/>
              <a:gd name="connsiteX167" fmla="*/ 515024 w 12192000"/>
              <a:gd name="connsiteY167" fmla="*/ 2179258 h 2237474"/>
              <a:gd name="connsiteX168" fmla="*/ 512278 w 12192000"/>
              <a:gd name="connsiteY168" fmla="*/ 2176369 h 2237474"/>
              <a:gd name="connsiteX169" fmla="*/ 480419 w 12192000"/>
              <a:gd name="connsiteY169" fmla="*/ 2167807 h 2237474"/>
              <a:gd name="connsiteX170" fmla="*/ 413835 w 12192000"/>
              <a:gd name="connsiteY170" fmla="*/ 2156783 h 2237474"/>
              <a:gd name="connsiteX171" fmla="*/ 376513 w 12192000"/>
              <a:gd name="connsiteY171" fmla="*/ 2154014 h 2237474"/>
              <a:gd name="connsiteX172" fmla="*/ 273386 w 12192000"/>
              <a:gd name="connsiteY172" fmla="*/ 2142551 h 2237474"/>
              <a:gd name="connsiteX173" fmla="*/ 169207 w 12192000"/>
              <a:gd name="connsiteY173" fmla="*/ 2128100 h 2237474"/>
              <a:gd name="connsiteX174" fmla="*/ 93149 w 12192000"/>
              <a:gd name="connsiteY174" fmla="*/ 2105324 h 2237474"/>
              <a:gd name="connsiteX175" fmla="*/ 88109 w 12192000"/>
              <a:gd name="connsiteY175" fmla="*/ 2106704 h 2237474"/>
              <a:gd name="connsiteX176" fmla="*/ 80022 w 12192000"/>
              <a:gd name="connsiteY176" fmla="*/ 2107254 h 2237474"/>
              <a:gd name="connsiteX177" fmla="*/ 79717 w 12192000"/>
              <a:gd name="connsiteY177" fmla="*/ 2107046 h 2237474"/>
              <a:gd name="connsiteX178" fmla="*/ 72352 w 12192000"/>
              <a:gd name="connsiteY178" fmla="*/ 2107991 h 2237474"/>
              <a:gd name="connsiteX179" fmla="*/ 37645 w 12192000"/>
              <a:gd name="connsiteY179" fmla="*/ 2115401 h 2237474"/>
              <a:gd name="connsiteX180" fmla="*/ 4572 w 12192000"/>
              <a:gd name="connsiteY180" fmla="*/ 2111091 h 2237474"/>
              <a:gd name="connsiteX181" fmla="*/ 0 w 12192000"/>
              <a:gd name="connsiteY181" fmla="*/ 2110468 h 2237474"/>
              <a:gd name="connsiteX182" fmla="*/ 0 w 12192000"/>
              <a:gd name="connsiteY18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15525 w 12192000"/>
              <a:gd name="connsiteY124" fmla="*/ 1989708 h 2237474"/>
              <a:gd name="connsiteX125" fmla="*/ 2300792 w 12192000"/>
              <a:gd name="connsiteY125" fmla="*/ 1994290 h 2237474"/>
              <a:gd name="connsiteX126" fmla="*/ 2287219 w 12192000"/>
              <a:gd name="connsiteY126" fmla="*/ 1998750 h 2237474"/>
              <a:gd name="connsiteX127" fmla="*/ 2243069 w 12192000"/>
              <a:gd name="connsiteY127" fmla="*/ 2015111 h 2237474"/>
              <a:gd name="connsiteX128" fmla="*/ 2186609 w 12192000"/>
              <a:gd name="connsiteY128" fmla="*/ 2008263 h 2237474"/>
              <a:gd name="connsiteX129" fmla="*/ 2164831 w 12192000"/>
              <a:gd name="connsiteY129" fmla="*/ 2010143 h 2237474"/>
              <a:gd name="connsiteX130" fmla="*/ 2152836 w 12192000"/>
              <a:gd name="connsiteY130" fmla="*/ 2010048 h 2237474"/>
              <a:gd name="connsiteX131" fmla="*/ 2117102 w 12192000"/>
              <a:gd name="connsiteY131" fmla="*/ 2023004 h 2237474"/>
              <a:gd name="connsiteX132" fmla="*/ 2111935 w 12192000"/>
              <a:gd name="connsiteY132" fmla="*/ 2023163 h 2237474"/>
              <a:gd name="connsiteX133" fmla="*/ 2089991 w 12192000"/>
              <a:gd name="connsiteY133" fmla="*/ 2034193 h 2237474"/>
              <a:gd name="connsiteX134" fmla="*/ 2058061 w 12192000"/>
              <a:gd name="connsiteY134" fmla="*/ 2047942 h 2237474"/>
              <a:gd name="connsiteX135" fmla="*/ 2055737 w 12192000"/>
              <a:gd name="connsiteY135" fmla="*/ 2047704 h 2237474"/>
              <a:gd name="connsiteX136" fmla="*/ 2042244 w 12192000"/>
              <a:gd name="connsiteY136" fmla="*/ 2055560 h 2237474"/>
              <a:gd name="connsiteX137" fmla="*/ 1976224 w 12192000"/>
              <a:gd name="connsiteY137" fmla="*/ 2074257 h 2237474"/>
              <a:gd name="connsiteX138" fmla="*/ 1877728 w 12192000"/>
              <a:gd name="connsiteY138" fmla="*/ 2101004 h 2237474"/>
              <a:gd name="connsiteX139" fmla="*/ 1759056 w 12192000"/>
              <a:gd name="connsiteY139" fmla="*/ 2125608 h 2237474"/>
              <a:gd name="connsiteX140" fmla="*/ 1637948 w 12192000"/>
              <a:gd name="connsiteY140" fmla="*/ 2172597 h 2237474"/>
              <a:gd name="connsiteX141" fmla="*/ 1434549 w 12192000"/>
              <a:gd name="connsiteY141" fmla="*/ 2234522 h 2237474"/>
              <a:gd name="connsiteX142" fmla="*/ 1398481 w 12192000"/>
              <a:gd name="connsiteY142" fmla="*/ 2237074 h 2237474"/>
              <a:gd name="connsiteX143" fmla="*/ 1398407 w 12192000"/>
              <a:gd name="connsiteY143" fmla="*/ 2237095 h 2237474"/>
              <a:gd name="connsiteX144" fmla="*/ 1370962 w 12192000"/>
              <a:gd name="connsiteY144" fmla="*/ 2237474 h 2237474"/>
              <a:gd name="connsiteX145" fmla="*/ 1356367 w 12192000"/>
              <a:gd name="connsiteY145" fmla="*/ 2235089 h 2237474"/>
              <a:gd name="connsiteX146" fmla="*/ 1324828 w 12192000"/>
              <a:gd name="connsiteY146" fmla="*/ 2231968 h 2237474"/>
              <a:gd name="connsiteX147" fmla="*/ 1297744 w 12192000"/>
              <a:gd name="connsiteY147" fmla="*/ 2235849 h 2237474"/>
              <a:gd name="connsiteX148" fmla="*/ 1286236 w 12192000"/>
              <a:gd name="connsiteY148" fmla="*/ 2233135 h 2237474"/>
              <a:gd name="connsiteX149" fmla="*/ 1283504 w 12192000"/>
              <a:gd name="connsiteY149" fmla="*/ 2233797 h 2237474"/>
              <a:gd name="connsiteX150" fmla="*/ 1279765 w 12192000"/>
              <a:gd name="connsiteY150" fmla="*/ 2229639 h 2237474"/>
              <a:gd name="connsiteX151" fmla="*/ 1195347 w 12192000"/>
              <a:gd name="connsiteY151" fmla="*/ 2212354 h 2237474"/>
              <a:gd name="connsiteX152" fmla="*/ 970251 w 12192000"/>
              <a:gd name="connsiteY152" fmla="*/ 2221029 h 2237474"/>
              <a:gd name="connsiteX153" fmla="*/ 812914 w 12192000"/>
              <a:gd name="connsiteY153" fmla="*/ 2202752 h 2237474"/>
              <a:gd name="connsiteX154" fmla="*/ 800195 w 12192000"/>
              <a:gd name="connsiteY154" fmla="*/ 2209407 h 2237474"/>
              <a:gd name="connsiteX155" fmla="*/ 784978 w 12192000"/>
              <a:gd name="connsiteY155" fmla="*/ 2212360 h 2237474"/>
              <a:gd name="connsiteX156" fmla="*/ 681987 w 12192000"/>
              <a:gd name="connsiteY156" fmla="*/ 2216757 h 2237474"/>
              <a:gd name="connsiteX157" fmla="*/ 669923 w 12192000"/>
              <a:gd name="connsiteY157" fmla="*/ 2211682 h 2237474"/>
              <a:gd name="connsiteX158" fmla="*/ 648680 w 12192000"/>
              <a:gd name="connsiteY158" fmla="*/ 2206229 h 2237474"/>
              <a:gd name="connsiteX159" fmla="*/ 597225 w 12192000"/>
              <a:gd name="connsiteY159" fmla="*/ 2180999 h 2237474"/>
              <a:gd name="connsiteX160" fmla="*/ 558449 w 12192000"/>
              <a:gd name="connsiteY160" fmla="*/ 2182346 h 2237474"/>
              <a:gd name="connsiteX161" fmla="*/ 550517 w 12192000"/>
              <a:gd name="connsiteY161" fmla="*/ 2182060 h 2237474"/>
              <a:gd name="connsiteX162" fmla="*/ 550309 w 12192000"/>
              <a:gd name="connsiteY162" fmla="*/ 2181825 h 2237474"/>
              <a:gd name="connsiteX163" fmla="*/ 541836 w 12192000"/>
              <a:gd name="connsiteY163" fmla="*/ 2181063 h 2237474"/>
              <a:gd name="connsiteX164" fmla="*/ 536057 w 12192000"/>
              <a:gd name="connsiteY164" fmla="*/ 2181537 h 2237474"/>
              <a:gd name="connsiteX165" fmla="*/ 520671 w 12192000"/>
              <a:gd name="connsiteY165" fmla="*/ 2180980 h 2237474"/>
              <a:gd name="connsiteX166" fmla="*/ 515024 w 12192000"/>
              <a:gd name="connsiteY166" fmla="*/ 2179258 h 2237474"/>
              <a:gd name="connsiteX167" fmla="*/ 512278 w 12192000"/>
              <a:gd name="connsiteY167" fmla="*/ 2176369 h 2237474"/>
              <a:gd name="connsiteX168" fmla="*/ 480419 w 12192000"/>
              <a:gd name="connsiteY168" fmla="*/ 2167807 h 2237474"/>
              <a:gd name="connsiteX169" fmla="*/ 413835 w 12192000"/>
              <a:gd name="connsiteY169" fmla="*/ 2156783 h 2237474"/>
              <a:gd name="connsiteX170" fmla="*/ 376513 w 12192000"/>
              <a:gd name="connsiteY170" fmla="*/ 2154014 h 2237474"/>
              <a:gd name="connsiteX171" fmla="*/ 273386 w 12192000"/>
              <a:gd name="connsiteY171" fmla="*/ 2142551 h 2237474"/>
              <a:gd name="connsiteX172" fmla="*/ 169207 w 12192000"/>
              <a:gd name="connsiteY172" fmla="*/ 2128100 h 2237474"/>
              <a:gd name="connsiteX173" fmla="*/ 93149 w 12192000"/>
              <a:gd name="connsiteY173" fmla="*/ 2105324 h 2237474"/>
              <a:gd name="connsiteX174" fmla="*/ 88109 w 12192000"/>
              <a:gd name="connsiteY174" fmla="*/ 2106704 h 2237474"/>
              <a:gd name="connsiteX175" fmla="*/ 80022 w 12192000"/>
              <a:gd name="connsiteY175" fmla="*/ 2107254 h 2237474"/>
              <a:gd name="connsiteX176" fmla="*/ 79717 w 12192000"/>
              <a:gd name="connsiteY176" fmla="*/ 2107046 h 2237474"/>
              <a:gd name="connsiteX177" fmla="*/ 72352 w 12192000"/>
              <a:gd name="connsiteY177" fmla="*/ 2107991 h 2237474"/>
              <a:gd name="connsiteX178" fmla="*/ 37645 w 12192000"/>
              <a:gd name="connsiteY178" fmla="*/ 2115401 h 2237474"/>
              <a:gd name="connsiteX179" fmla="*/ 4572 w 12192000"/>
              <a:gd name="connsiteY179" fmla="*/ 2111091 h 2237474"/>
              <a:gd name="connsiteX180" fmla="*/ 0 w 12192000"/>
              <a:gd name="connsiteY180" fmla="*/ 2110468 h 2237474"/>
              <a:gd name="connsiteX181" fmla="*/ 0 w 12192000"/>
              <a:gd name="connsiteY18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00792 w 12192000"/>
              <a:gd name="connsiteY124" fmla="*/ 1994290 h 2237474"/>
              <a:gd name="connsiteX125" fmla="*/ 2287219 w 12192000"/>
              <a:gd name="connsiteY125" fmla="*/ 1998750 h 2237474"/>
              <a:gd name="connsiteX126" fmla="*/ 2243069 w 12192000"/>
              <a:gd name="connsiteY126" fmla="*/ 2015111 h 2237474"/>
              <a:gd name="connsiteX127" fmla="*/ 2186609 w 12192000"/>
              <a:gd name="connsiteY127" fmla="*/ 2008263 h 2237474"/>
              <a:gd name="connsiteX128" fmla="*/ 2164831 w 12192000"/>
              <a:gd name="connsiteY128" fmla="*/ 2010143 h 2237474"/>
              <a:gd name="connsiteX129" fmla="*/ 2152836 w 12192000"/>
              <a:gd name="connsiteY129" fmla="*/ 2010048 h 2237474"/>
              <a:gd name="connsiteX130" fmla="*/ 2117102 w 12192000"/>
              <a:gd name="connsiteY130" fmla="*/ 2023004 h 2237474"/>
              <a:gd name="connsiteX131" fmla="*/ 2111935 w 12192000"/>
              <a:gd name="connsiteY131" fmla="*/ 2023163 h 2237474"/>
              <a:gd name="connsiteX132" fmla="*/ 2089991 w 12192000"/>
              <a:gd name="connsiteY132" fmla="*/ 2034193 h 2237474"/>
              <a:gd name="connsiteX133" fmla="*/ 2058061 w 12192000"/>
              <a:gd name="connsiteY133" fmla="*/ 2047942 h 2237474"/>
              <a:gd name="connsiteX134" fmla="*/ 2055737 w 12192000"/>
              <a:gd name="connsiteY134" fmla="*/ 2047704 h 2237474"/>
              <a:gd name="connsiteX135" fmla="*/ 2042244 w 12192000"/>
              <a:gd name="connsiteY135" fmla="*/ 2055560 h 2237474"/>
              <a:gd name="connsiteX136" fmla="*/ 1976224 w 12192000"/>
              <a:gd name="connsiteY136" fmla="*/ 2074257 h 2237474"/>
              <a:gd name="connsiteX137" fmla="*/ 1877728 w 12192000"/>
              <a:gd name="connsiteY137" fmla="*/ 2101004 h 2237474"/>
              <a:gd name="connsiteX138" fmla="*/ 1759056 w 12192000"/>
              <a:gd name="connsiteY138" fmla="*/ 2125608 h 2237474"/>
              <a:gd name="connsiteX139" fmla="*/ 1637948 w 12192000"/>
              <a:gd name="connsiteY139" fmla="*/ 2172597 h 2237474"/>
              <a:gd name="connsiteX140" fmla="*/ 1434549 w 12192000"/>
              <a:gd name="connsiteY140" fmla="*/ 2234522 h 2237474"/>
              <a:gd name="connsiteX141" fmla="*/ 1398481 w 12192000"/>
              <a:gd name="connsiteY141" fmla="*/ 2237074 h 2237474"/>
              <a:gd name="connsiteX142" fmla="*/ 1398407 w 12192000"/>
              <a:gd name="connsiteY142" fmla="*/ 2237095 h 2237474"/>
              <a:gd name="connsiteX143" fmla="*/ 1370962 w 12192000"/>
              <a:gd name="connsiteY143" fmla="*/ 2237474 h 2237474"/>
              <a:gd name="connsiteX144" fmla="*/ 1356367 w 12192000"/>
              <a:gd name="connsiteY144" fmla="*/ 2235089 h 2237474"/>
              <a:gd name="connsiteX145" fmla="*/ 1324828 w 12192000"/>
              <a:gd name="connsiteY145" fmla="*/ 2231968 h 2237474"/>
              <a:gd name="connsiteX146" fmla="*/ 1297744 w 12192000"/>
              <a:gd name="connsiteY146" fmla="*/ 2235849 h 2237474"/>
              <a:gd name="connsiteX147" fmla="*/ 1286236 w 12192000"/>
              <a:gd name="connsiteY147" fmla="*/ 2233135 h 2237474"/>
              <a:gd name="connsiteX148" fmla="*/ 1283504 w 12192000"/>
              <a:gd name="connsiteY148" fmla="*/ 2233797 h 2237474"/>
              <a:gd name="connsiteX149" fmla="*/ 1279765 w 12192000"/>
              <a:gd name="connsiteY149" fmla="*/ 2229639 h 2237474"/>
              <a:gd name="connsiteX150" fmla="*/ 1195347 w 12192000"/>
              <a:gd name="connsiteY150" fmla="*/ 2212354 h 2237474"/>
              <a:gd name="connsiteX151" fmla="*/ 970251 w 12192000"/>
              <a:gd name="connsiteY151" fmla="*/ 2221029 h 2237474"/>
              <a:gd name="connsiteX152" fmla="*/ 812914 w 12192000"/>
              <a:gd name="connsiteY152" fmla="*/ 2202752 h 2237474"/>
              <a:gd name="connsiteX153" fmla="*/ 800195 w 12192000"/>
              <a:gd name="connsiteY153" fmla="*/ 2209407 h 2237474"/>
              <a:gd name="connsiteX154" fmla="*/ 784978 w 12192000"/>
              <a:gd name="connsiteY154" fmla="*/ 2212360 h 2237474"/>
              <a:gd name="connsiteX155" fmla="*/ 681987 w 12192000"/>
              <a:gd name="connsiteY155" fmla="*/ 2216757 h 2237474"/>
              <a:gd name="connsiteX156" fmla="*/ 669923 w 12192000"/>
              <a:gd name="connsiteY156" fmla="*/ 2211682 h 2237474"/>
              <a:gd name="connsiteX157" fmla="*/ 648680 w 12192000"/>
              <a:gd name="connsiteY157" fmla="*/ 2206229 h 2237474"/>
              <a:gd name="connsiteX158" fmla="*/ 597225 w 12192000"/>
              <a:gd name="connsiteY158" fmla="*/ 2180999 h 2237474"/>
              <a:gd name="connsiteX159" fmla="*/ 558449 w 12192000"/>
              <a:gd name="connsiteY159" fmla="*/ 2182346 h 2237474"/>
              <a:gd name="connsiteX160" fmla="*/ 550517 w 12192000"/>
              <a:gd name="connsiteY160" fmla="*/ 2182060 h 2237474"/>
              <a:gd name="connsiteX161" fmla="*/ 550309 w 12192000"/>
              <a:gd name="connsiteY161" fmla="*/ 2181825 h 2237474"/>
              <a:gd name="connsiteX162" fmla="*/ 541836 w 12192000"/>
              <a:gd name="connsiteY162" fmla="*/ 2181063 h 2237474"/>
              <a:gd name="connsiteX163" fmla="*/ 536057 w 12192000"/>
              <a:gd name="connsiteY163" fmla="*/ 2181537 h 2237474"/>
              <a:gd name="connsiteX164" fmla="*/ 520671 w 12192000"/>
              <a:gd name="connsiteY164" fmla="*/ 2180980 h 2237474"/>
              <a:gd name="connsiteX165" fmla="*/ 515024 w 12192000"/>
              <a:gd name="connsiteY165" fmla="*/ 2179258 h 2237474"/>
              <a:gd name="connsiteX166" fmla="*/ 512278 w 12192000"/>
              <a:gd name="connsiteY166" fmla="*/ 2176369 h 2237474"/>
              <a:gd name="connsiteX167" fmla="*/ 480419 w 12192000"/>
              <a:gd name="connsiteY167" fmla="*/ 2167807 h 2237474"/>
              <a:gd name="connsiteX168" fmla="*/ 413835 w 12192000"/>
              <a:gd name="connsiteY168" fmla="*/ 2156783 h 2237474"/>
              <a:gd name="connsiteX169" fmla="*/ 376513 w 12192000"/>
              <a:gd name="connsiteY169" fmla="*/ 2154014 h 2237474"/>
              <a:gd name="connsiteX170" fmla="*/ 273386 w 12192000"/>
              <a:gd name="connsiteY170" fmla="*/ 2142551 h 2237474"/>
              <a:gd name="connsiteX171" fmla="*/ 169207 w 12192000"/>
              <a:gd name="connsiteY171" fmla="*/ 2128100 h 2237474"/>
              <a:gd name="connsiteX172" fmla="*/ 93149 w 12192000"/>
              <a:gd name="connsiteY172" fmla="*/ 2105324 h 2237474"/>
              <a:gd name="connsiteX173" fmla="*/ 88109 w 12192000"/>
              <a:gd name="connsiteY173" fmla="*/ 2106704 h 2237474"/>
              <a:gd name="connsiteX174" fmla="*/ 80022 w 12192000"/>
              <a:gd name="connsiteY174" fmla="*/ 2107254 h 2237474"/>
              <a:gd name="connsiteX175" fmla="*/ 79717 w 12192000"/>
              <a:gd name="connsiteY175" fmla="*/ 2107046 h 2237474"/>
              <a:gd name="connsiteX176" fmla="*/ 72352 w 12192000"/>
              <a:gd name="connsiteY176" fmla="*/ 2107991 h 2237474"/>
              <a:gd name="connsiteX177" fmla="*/ 37645 w 12192000"/>
              <a:gd name="connsiteY177" fmla="*/ 2115401 h 2237474"/>
              <a:gd name="connsiteX178" fmla="*/ 4572 w 12192000"/>
              <a:gd name="connsiteY178" fmla="*/ 2111091 h 2237474"/>
              <a:gd name="connsiteX179" fmla="*/ 0 w 12192000"/>
              <a:gd name="connsiteY179" fmla="*/ 2110468 h 2237474"/>
              <a:gd name="connsiteX180" fmla="*/ 0 w 12192000"/>
              <a:gd name="connsiteY18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287219 w 12192000"/>
              <a:gd name="connsiteY124" fmla="*/ 1998750 h 2237474"/>
              <a:gd name="connsiteX125" fmla="*/ 2243069 w 12192000"/>
              <a:gd name="connsiteY125" fmla="*/ 2015111 h 2237474"/>
              <a:gd name="connsiteX126" fmla="*/ 2186609 w 12192000"/>
              <a:gd name="connsiteY126" fmla="*/ 2008263 h 2237474"/>
              <a:gd name="connsiteX127" fmla="*/ 2164831 w 12192000"/>
              <a:gd name="connsiteY127" fmla="*/ 2010143 h 2237474"/>
              <a:gd name="connsiteX128" fmla="*/ 2152836 w 12192000"/>
              <a:gd name="connsiteY128" fmla="*/ 2010048 h 2237474"/>
              <a:gd name="connsiteX129" fmla="*/ 2117102 w 12192000"/>
              <a:gd name="connsiteY129" fmla="*/ 2023004 h 2237474"/>
              <a:gd name="connsiteX130" fmla="*/ 2111935 w 12192000"/>
              <a:gd name="connsiteY130" fmla="*/ 2023163 h 2237474"/>
              <a:gd name="connsiteX131" fmla="*/ 2089991 w 12192000"/>
              <a:gd name="connsiteY131" fmla="*/ 2034193 h 2237474"/>
              <a:gd name="connsiteX132" fmla="*/ 2058061 w 12192000"/>
              <a:gd name="connsiteY132" fmla="*/ 2047942 h 2237474"/>
              <a:gd name="connsiteX133" fmla="*/ 2055737 w 12192000"/>
              <a:gd name="connsiteY133" fmla="*/ 2047704 h 2237474"/>
              <a:gd name="connsiteX134" fmla="*/ 2042244 w 12192000"/>
              <a:gd name="connsiteY134" fmla="*/ 2055560 h 2237474"/>
              <a:gd name="connsiteX135" fmla="*/ 1976224 w 12192000"/>
              <a:gd name="connsiteY135" fmla="*/ 2074257 h 2237474"/>
              <a:gd name="connsiteX136" fmla="*/ 1877728 w 12192000"/>
              <a:gd name="connsiteY136" fmla="*/ 2101004 h 2237474"/>
              <a:gd name="connsiteX137" fmla="*/ 1759056 w 12192000"/>
              <a:gd name="connsiteY137" fmla="*/ 2125608 h 2237474"/>
              <a:gd name="connsiteX138" fmla="*/ 1637948 w 12192000"/>
              <a:gd name="connsiteY138" fmla="*/ 2172597 h 2237474"/>
              <a:gd name="connsiteX139" fmla="*/ 1434549 w 12192000"/>
              <a:gd name="connsiteY139" fmla="*/ 2234522 h 2237474"/>
              <a:gd name="connsiteX140" fmla="*/ 1398481 w 12192000"/>
              <a:gd name="connsiteY140" fmla="*/ 2237074 h 2237474"/>
              <a:gd name="connsiteX141" fmla="*/ 1398407 w 12192000"/>
              <a:gd name="connsiteY141" fmla="*/ 2237095 h 2237474"/>
              <a:gd name="connsiteX142" fmla="*/ 1370962 w 12192000"/>
              <a:gd name="connsiteY142" fmla="*/ 2237474 h 2237474"/>
              <a:gd name="connsiteX143" fmla="*/ 1356367 w 12192000"/>
              <a:gd name="connsiteY143" fmla="*/ 2235089 h 2237474"/>
              <a:gd name="connsiteX144" fmla="*/ 1324828 w 12192000"/>
              <a:gd name="connsiteY144" fmla="*/ 2231968 h 2237474"/>
              <a:gd name="connsiteX145" fmla="*/ 1297744 w 12192000"/>
              <a:gd name="connsiteY145" fmla="*/ 2235849 h 2237474"/>
              <a:gd name="connsiteX146" fmla="*/ 1286236 w 12192000"/>
              <a:gd name="connsiteY146" fmla="*/ 2233135 h 2237474"/>
              <a:gd name="connsiteX147" fmla="*/ 1283504 w 12192000"/>
              <a:gd name="connsiteY147" fmla="*/ 2233797 h 2237474"/>
              <a:gd name="connsiteX148" fmla="*/ 1279765 w 12192000"/>
              <a:gd name="connsiteY148" fmla="*/ 2229639 h 2237474"/>
              <a:gd name="connsiteX149" fmla="*/ 1195347 w 12192000"/>
              <a:gd name="connsiteY149" fmla="*/ 2212354 h 2237474"/>
              <a:gd name="connsiteX150" fmla="*/ 970251 w 12192000"/>
              <a:gd name="connsiteY150" fmla="*/ 2221029 h 2237474"/>
              <a:gd name="connsiteX151" fmla="*/ 812914 w 12192000"/>
              <a:gd name="connsiteY151" fmla="*/ 2202752 h 2237474"/>
              <a:gd name="connsiteX152" fmla="*/ 800195 w 12192000"/>
              <a:gd name="connsiteY152" fmla="*/ 2209407 h 2237474"/>
              <a:gd name="connsiteX153" fmla="*/ 784978 w 12192000"/>
              <a:gd name="connsiteY153" fmla="*/ 2212360 h 2237474"/>
              <a:gd name="connsiteX154" fmla="*/ 681987 w 12192000"/>
              <a:gd name="connsiteY154" fmla="*/ 2216757 h 2237474"/>
              <a:gd name="connsiteX155" fmla="*/ 669923 w 12192000"/>
              <a:gd name="connsiteY155" fmla="*/ 2211682 h 2237474"/>
              <a:gd name="connsiteX156" fmla="*/ 648680 w 12192000"/>
              <a:gd name="connsiteY156" fmla="*/ 2206229 h 2237474"/>
              <a:gd name="connsiteX157" fmla="*/ 597225 w 12192000"/>
              <a:gd name="connsiteY157" fmla="*/ 2180999 h 2237474"/>
              <a:gd name="connsiteX158" fmla="*/ 558449 w 12192000"/>
              <a:gd name="connsiteY158" fmla="*/ 2182346 h 2237474"/>
              <a:gd name="connsiteX159" fmla="*/ 550517 w 12192000"/>
              <a:gd name="connsiteY159" fmla="*/ 2182060 h 2237474"/>
              <a:gd name="connsiteX160" fmla="*/ 550309 w 12192000"/>
              <a:gd name="connsiteY160" fmla="*/ 2181825 h 2237474"/>
              <a:gd name="connsiteX161" fmla="*/ 541836 w 12192000"/>
              <a:gd name="connsiteY161" fmla="*/ 2181063 h 2237474"/>
              <a:gd name="connsiteX162" fmla="*/ 536057 w 12192000"/>
              <a:gd name="connsiteY162" fmla="*/ 2181537 h 2237474"/>
              <a:gd name="connsiteX163" fmla="*/ 520671 w 12192000"/>
              <a:gd name="connsiteY163" fmla="*/ 2180980 h 2237474"/>
              <a:gd name="connsiteX164" fmla="*/ 515024 w 12192000"/>
              <a:gd name="connsiteY164" fmla="*/ 2179258 h 2237474"/>
              <a:gd name="connsiteX165" fmla="*/ 512278 w 12192000"/>
              <a:gd name="connsiteY165" fmla="*/ 2176369 h 2237474"/>
              <a:gd name="connsiteX166" fmla="*/ 480419 w 12192000"/>
              <a:gd name="connsiteY166" fmla="*/ 2167807 h 2237474"/>
              <a:gd name="connsiteX167" fmla="*/ 413835 w 12192000"/>
              <a:gd name="connsiteY167" fmla="*/ 2156783 h 2237474"/>
              <a:gd name="connsiteX168" fmla="*/ 376513 w 12192000"/>
              <a:gd name="connsiteY168" fmla="*/ 2154014 h 2237474"/>
              <a:gd name="connsiteX169" fmla="*/ 273386 w 12192000"/>
              <a:gd name="connsiteY169" fmla="*/ 2142551 h 2237474"/>
              <a:gd name="connsiteX170" fmla="*/ 169207 w 12192000"/>
              <a:gd name="connsiteY170" fmla="*/ 2128100 h 2237474"/>
              <a:gd name="connsiteX171" fmla="*/ 93149 w 12192000"/>
              <a:gd name="connsiteY171" fmla="*/ 2105324 h 2237474"/>
              <a:gd name="connsiteX172" fmla="*/ 88109 w 12192000"/>
              <a:gd name="connsiteY172" fmla="*/ 2106704 h 2237474"/>
              <a:gd name="connsiteX173" fmla="*/ 80022 w 12192000"/>
              <a:gd name="connsiteY173" fmla="*/ 2107254 h 2237474"/>
              <a:gd name="connsiteX174" fmla="*/ 79717 w 12192000"/>
              <a:gd name="connsiteY174" fmla="*/ 2107046 h 2237474"/>
              <a:gd name="connsiteX175" fmla="*/ 72352 w 12192000"/>
              <a:gd name="connsiteY175" fmla="*/ 2107991 h 2237474"/>
              <a:gd name="connsiteX176" fmla="*/ 37645 w 12192000"/>
              <a:gd name="connsiteY176" fmla="*/ 2115401 h 2237474"/>
              <a:gd name="connsiteX177" fmla="*/ 4572 w 12192000"/>
              <a:gd name="connsiteY177" fmla="*/ 2111091 h 2237474"/>
              <a:gd name="connsiteX178" fmla="*/ 0 w 12192000"/>
              <a:gd name="connsiteY178" fmla="*/ 2110468 h 2237474"/>
              <a:gd name="connsiteX179" fmla="*/ 0 w 12192000"/>
              <a:gd name="connsiteY17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578178 w 12192000"/>
              <a:gd name="connsiteY120" fmla="*/ 1990531 h 2237474"/>
              <a:gd name="connsiteX121" fmla="*/ 2476147 w 12192000"/>
              <a:gd name="connsiteY121" fmla="*/ 1998305 h 2237474"/>
              <a:gd name="connsiteX122" fmla="*/ 2373568 w 12192000"/>
              <a:gd name="connsiteY122" fmla="*/ 2003219 h 2237474"/>
              <a:gd name="connsiteX123" fmla="*/ 2287219 w 12192000"/>
              <a:gd name="connsiteY123" fmla="*/ 1998750 h 2237474"/>
              <a:gd name="connsiteX124" fmla="*/ 2243069 w 12192000"/>
              <a:gd name="connsiteY124" fmla="*/ 2015111 h 2237474"/>
              <a:gd name="connsiteX125" fmla="*/ 2186609 w 12192000"/>
              <a:gd name="connsiteY125" fmla="*/ 2008263 h 2237474"/>
              <a:gd name="connsiteX126" fmla="*/ 2164831 w 12192000"/>
              <a:gd name="connsiteY126" fmla="*/ 2010143 h 2237474"/>
              <a:gd name="connsiteX127" fmla="*/ 2152836 w 12192000"/>
              <a:gd name="connsiteY127" fmla="*/ 2010048 h 2237474"/>
              <a:gd name="connsiteX128" fmla="*/ 2117102 w 12192000"/>
              <a:gd name="connsiteY128" fmla="*/ 2023004 h 2237474"/>
              <a:gd name="connsiteX129" fmla="*/ 2111935 w 12192000"/>
              <a:gd name="connsiteY129" fmla="*/ 2023163 h 2237474"/>
              <a:gd name="connsiteX130" fmla="*/ 2089991 w 12192000"/>
              <a:gd name="connsiteY130" fmla="*/ 2034193 h 2237474"/>
              <a:gd name="connsiteX131" fmla="*/ 2058061 w 12192000"/>
              <a:gd name="connsiteY131" fmla="*/ 2047942 h 2237474"/>
              <a:gd name="connsiteX132" fmla="*/ 2055737 w 12192000"/>
              <a:gd name="connsiteY132" fmla="*/ 2047704 h 2237474"/>
              <a:gd name="connsiteX133" fmla="*/ 2042244 w 12192000"/>
              <a:gd name="connsiteY133" fmla="*/ 2055560 h 2237474"/>
              <a:gd name="connsiteX134" fmla="*/ 1976224 w 12192000"/>
              <a:gd name="connsiteY134" fmla="*/ 2074257 h 2237474"/>
              <a:gd name="connsiteX135" fmla="*/ 1877728 w 12192000"/>
              <a:gd name="connsiteY135" fmla="*/ 2101004 h 2237474"/>
              <a:gd name="connsiteX136" fmla="*/ 1759056 w 12192000"/>
              <a:gd name="connsiteY136" fmla="*/ 2125608 h 2237474"/>
              <a:gd name="connsiteX137" fmla="*/ 1637948 w 12192000"/>
              <a:gd name="connsiteY137" fmla="*/ 2172597 h 2237474"/>
              <a:gd name="connsiteX138" fmla="*/ 1434549 w 12192000"/>
              <a:gd name="connsiteY138" fmla="*/ 2234522 h 2237474"/>
              <a:gd name="connsiteX139" fmla="*/ 1398481 w 12192000"/>
              <a:gd name="connsiteY139" fmla="*/ 2237074 h 2237474"/>
              <a:gd name="connsiteX140" fmla="*/ 1398407 w 12192000"/>
              <a:gd name="connsiteY140" fmla="*/ 2237095 h 2237474"/>
              <a:gd name="connsiteX141" fmla="*/ 1370962 w 12192000"/>
              <a:gd name="connsiteY141" fmla="*/ 2237474 h 2237474"/>
              <a:gd name="connsiteX142" fmla="*/ 1356367 w 12192000"/>
              <a:gd name="connsiteY142" fmla="*/ 2235089 h 2237474"/>
              <a:gd name="connsiteX143" fmla="*/ 1324828 w 12192000"/>
              <a:gd name="connsiteY143" fmla="*/ 2231968 h 2237474"/>
              <a:gd name="connsiteX144" fmla="*/ 1297744 w 12192000"/>
              <a:gd name="connsiteY144" fmla="*/ 2235849 h 2237474"/>
              <a:gd name="connsiteX145" fmla="*/ 1286236 w 12192000"/>
              <a:gd name="connsiteY145" fmla="*/ 2233135 h 2237474"/>
              <a:gd name="connsiteX146" fmla="*/ 1283504 w 12192000"/>
              <a:gd name="connsiteY146" fmla="*/ 2233797 h 2237474"/>
              <a:gd name="connsiteX147" fmla="*/ 1279765 w 12192000"/>
              <a:gd name="connsiteY147" fmla="*/ 2229639 h 2237474"/>
              <a:gd name="connsiteX148" fmla="*/ 1195347 w 12192000"/>
              <a:gd name="connsiteY148" fmla="*/ 2212354 h 2237474"/>
              <a:gd name="connsiteX149" fmla="*/ 970251 w 12192000"/>
              <a:gd name="connsiteY149" fmla="*/ 2221029 h 2237474"/>
              <a:gd name="connsiteX150" fmla="*/ 812914 w 12192000"/>
              <a:gd name="connsiteY150" fmla="*/ 2202752 h 2237474"/>
              <a:gd name="connsiteX151" fmla="*/ 800195 w 12192000"/>
              <a:gd name="connsiteY151" fmla="*/ 2209407 h 2237474"/>
              <a:gd name="connsiteX152" fmla="*/ 784978 w 12192000"/>
              <a:gd name="connsiteY152" fmla="*/ 2212360 h 2237474"/>
              <a:gd name="connsiteX153" fmla="*/ 681987 w 12192000"/>
              <a:gd name="connsiteY153" fmla="*/ 2216757 h 2237474"/>
              <a:gd name="connsiteX154" fmla="*/ 669923 w 12192000"/>
              <a:gd name="connsiteY154" fmla="*/ 2211682 h 2237474"/>
              <a:gd name="connsiteX155" fmla="*/ 648680 w 12192000"/>
              <a:gd name="connsiteY155" fmla="*/ 2206229 h 2237474"/>
              <a:gd name="connsiteX156" fmla="*/ 597225 w 12192000"/>
              <a:gd name="connsiteY156" fmla="*/ 2180999 h 2237474"/>
              <a:gd name="connsiteX157" fmla="*/ 558449 w 12192000"/>
              <a:gd name="connsiteY157" fmla="*/ 2182346 h 2237474"/>
              <a:gd name="connsiteX158" fmla="*/ 550517 w 12192000"/>
              <a:gd name="connsiteY158" fmla="*/ 2182060 h 2237474"/>
              <a:gd name="connsiteX159" fmla="*/ 550309 w 12192000"/>
              <a:gd name="connsiteY159" fmla="*/ 2181825 h 2237474"/>
              <a:gd name="connsiteX160" fmla="*/ 541836 w 12192000"/>
              <a:gd name="connsiteY160" fmla="*/ 2181063 h 2237474"/>
              <a:gd name="connsiteX161" fmla="*/ 536057 w 12192000"/>
              <a:gd name="connsiteY161" fmla="*/ 2181537 h 2237474"/>
              <a:gd name="connsiteX162" fmla="*/ 520671 w 12192000"/>
              <a:gd name="connsiteY162" fmla="*/ 2180980 h 2237474"/>
              <a:gd name="connsiteX163" fmla="*/ 515024 w 12192000"/>
              <a:gd name="connsiteY163" fmla="*/ 2179258 h 2237474"/>
              <a:gd name="connsiteX164" fmla="*/ 512278 w 12192000"/>
              <a:gd name="connsiteY164" fmla="*/ 2176369 h 2237474"/>
              <a:gd name="connsiteX165" fmla="*/ 480419 w 12192000"/>
              <a:gd name="connsiteY165" fmla="*/ 2167807 h 2237474"/>
              <a:gd name="connsiteX166" fmla="*/ 413835 w 12192000"/>
              <a:gd name="connsiteY166" fmla="*/ 2156783 h 2237474"/>
              <a:gd name="connsiteX167" fmla="*/ 376513 w 12192000"/>
              <a:gd name="connsiteY167" fmla="*/ 2154014 h 2237474"/>
              <a:gd name="connsiteX168" fmla="*/ 273386 w 12192000"/>
              <a:gd name="connsiteY168" fmla="*/ 2142551 h 2237474"/>
              <a:gd name="connsiteX169" fmla="*/ 169207 w 12192000"/>
              <a:gd name="connsiteY169" fmla="*/ 2128100 h 2237474"/>
              <a:gd name="connsiteX170" fmla="*/ 93149 w 12192000"/>
              <a:gd name="connsiteY170" fmla="*/ 2105324 h 2237474"/>
              <a:gd name="connsiteX171" fmla="*/ 88109 w 12192000"/>
              <a:gd name="connsiteY171" fmla="*/ 2106704 h 2237474"/>
              <a:gd name="connsiteX172" fmla="*/ 80022 w 12192000"/>
              <a:gd name="connsiteY172" fmla="*/ 2107254 h 2237474"/>
              <a:gd name="connsiteX173" fmla="*/ 79717 w 12192000"/>
              <a:gd name="connsiteY173" fmla="*/ 2107046 h 2237474"/>
              <a:gd name="connsiteX174" fmla="*/ 72352 w 12192000"/>
              <a:gd name="connsiteY174" fmla="*/ 2107991 h 2237474"/>
              <a:gd name="connsiteX175" fmla="*/ 37645 w 12192000"/>
              <a:gd name="connsiteY175" fmla="*/ 2115401 h 2237474"/>
              <a:gd name="connsiteX176" fmla="*/ 4572 w 12192000"/>
              <a:gd name="connsiteY176" fmla="*/ 2111091 h 2237474"/>
              <a:gd name="connsiteX177" fmla="*/ 0 w 12192000"/>
              <a:gd name="connsiteY177" fmla="*/ 2110468 h 2237474"/>
              <a:gd name="connsiteX178" fmla="*/ 0 w 12192000"/>
              <a:gd name="connsiteY17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48833 w 12192000"/>
              <a:gd name="connsiteY115" fmla="*/ 1986323 h 2237474"/>
              <a:gd name="connsiteX116" fmla="*/ 2748661 w 12192000"/>
              <a:gd name="connsiteY116" fmla="*/ 1986122 h 2237474"/>
              <a:gd name="connsiteX117" fmla="*/ 2718916 w 12192000"/>
              <a:gd name="connsiteY117" fmla="*/ 1990867 h 2237474"/>
              <a:gd name="connsiteX118" fmla="*/ 2713522 w 12192000"/>
              <a:gd name="connsiteY118" fmla="*/ 1990173 h 2237474"/>
              <a:gd name="connsiteX119" fmla="*/ 2578178 w 12192000"/>
              <a:gd name="connsiteY119" fmla="*/ 1990531 h 2237474"/>
              <a:gd name="connsiteX120" fmla="*/ 2476147 w 12192000"/>
              <a:gd name="connsiteY120" fmla="*/ 1998305 h 2237474"/>
              <a:gd name="connsiteX121" fmla="*/ 2373568 w 12192000"/>
              <a:gd name="connsiteY121" fmla="*/ 2003219 h 2237474"/>
              <a:gd name="connsiteX122" fmla="*/ 2287219 w 12192000"/>
              <a:gd name="connsiteY122" fmla="*/ 1998750 h 2237474"/>
              <a:gd name="connsiteX123" fmla="*/ 2243069 w 12192000"/>
              <a:gd name="connsiteY123" fmla="*/ 2015111 h 2237474"/>
              <a:gd name="connsiteX124" fmla="*/ 2186609 w 12192000"/>
              <a:gd name="connsiteY124" fmla="*/ 2008263 h 2237474"/>
              <a:gd name="connsiteX125" fmla="*/ 2164831 w 12192000"/>
              <a:gd name="connsiteY125" fmla="*/ 2010143 h 2237474"/>
              <a:gd name="connsiteX126" fmla="*/ 2152836 w 12192000"/>
              <a:gd name="connsiteY126" fmla="*/ 2010048 h 2237474"/>
              <a:gd name="connsiteX127" fmla="*/ 2117102 w 12192000"/>
              <a:gd name="connsiteY127" fmla="*/ 2023004 h 2237474"/>
              <a:gd name="connsiteX128" fmla="*/ 2111935 w 12192000"/>
              <a:gd name="connsiteY128" fmla="*/ 2023163 h 2237474"/>
              <a:gd name="connsiteX129" fmla="*/ 2089991 w 12192000"/>
              <a:gd name="connsiteY129" fmla="*/ 2034193 h 2237474"/>
              <a:gd name="connsiteX130" fmla="*/ 2058061 w 12192000"/>
              <a:gd name="connsiteY130" fmla="*/ 2047942 h 2237474"/>
              <a:gd name="connsiteX131" fmla="*/ 2055737 w 12192000"/>
              <a:gd name="connsiteY131" fmla="*/ 2047704 h 2237474"/>
              <a:gd name="connsiteX132" fmla="*/ 2042244 w 12192000"/>
              <a:gd name="connsiteY132" fmla="*/ 2055560 h 2237474"/>
              <a:gd name="connsiteX133" fmla="*/ 1976224 w 12192000"/>
              <a:gd name="connsiteY133" fmla="*/ 2074257 h 2237474"/>
              <a:gd name="connsiteX134" fmla="*/ 1877728 w 12192000"/>
              <a:gd name="connsiteY134" fmla="*/ 2101004 h 2237474"/>
              <a:gd name="connsiteX135" fmla="*/ 1759056 w 12192000"/>
              <a:gd name="connsiteY135" fmla="*/ 2125608 h 2237474"/>
              <a:gd name="connsiteX136" fmla="*/ 1637948 w 12192000"/>
              <a:gd name="connsiteY136" fmla="*/ 2172597 h 2237474"/>
              <a:gd name="connsiteX137" fmla="*/ 1434549 w 12192000"/>
              <a:gd name="connsiteY137" fmla="*/ 2234522 h 2237474"/>
              <a:gd name="connsiteX138" fmla="*/ 1398481 w 12192000"/>
              <a:gd name="connsiteY138" fmla="*/ 2237074 h 2237474"/>
              <a:gd name="connsiteX139" fmla="*/ 1398407 w 12192000"/>
              <a:gd name="connsiteY139" fmla="*/ 2237095 h 2237474"/>
              <a:gd name="connsiteX140" fmla="*/ 1370962 w 12192000"/>
              <a:gd name="connsiteY140" fmla="*/ 2237474 h 2237474"/>
              <a:gd name="connsiteX141" fmla="*/ 1356367 w 12192000"/>
              <a:gd name="connsiteY141" fmla="*/ 2235089 h 2237474"/>
              <a:gd name="connsiteX142" fmla="*/ 1324828 w 12192000"/>
              <a:gd name="connsiteY142" fmla="*/ 2231968 h 2237474"/>
              <a:gd name="connsiteX143" fmla="*/ 1297744 w 12192000"/>
              <a:gd name="connsiteY143" fmla="*/ 2235849 h 2237474"/>
              <a:gd name="connsiteX144" fmla="*/ 1286236 w 12192000"/>
              <a:gd name="connsiteY144" fmla="*/ 2233135 h 2237474"/>
              <a:gd name="connsiteX145" fmla="*/ 1283504 w 12192000"/>
              <a:gd name="connsiteY145" fmla="*/ 2233797 h 2237474"/>
              <a:gd name="connsiteX146" fmla="*/ 1279765 w 12192000"/>
              <a:gd name="connsiteY146" fmla="*/ 2229639 h 2237474"/>
              <a:gd name="connsiteX147" fmla="*/ 1195347 w 12192000"/>
              <a:gd name="connsiteY147" fmla="*/ 2212354 h 2237474"/>
              <a:gd name="connsiteX148" fmla="*/ 970251 w 12192000"/>
              <a:gd name="connsiteY148" fmla="*/ 2221029 h 2237474"/>
              <a:gd name="connsiteX149" fmla="*/ 812914 w 12192000"/>
              <a:gd name="connsiteY149" fmla="*/ 2202752 h 2237474"/>
              <a:gd name="connsiteX150" fmla="*/ 800195 w 12192000"/>
              <a:gd name="connsiteY150" fmla="*/ 2209407 h 2237474"/>
              <a:gd name="connsiteX151" fmla="*/ 784978 w 12192000"/>
              <a:gd name="connsiteY151" fmla="*/ 2212360 h 2237474"/>
              <a:gd name="connsiteX152" fmla="*/ 681987 w 12192000"/>
              <a:gd name="connsiteY152" fmla="*/ 2216757 h 2237474"/>
              <a:gd name="connsiteX153" fmla="*/ 669923 w 12192000"/>
              <a:gd name="connsiteY153" fmla="*/ 2211682 h 2237474"/>
              <a:gd name="connsiteX154" fmla="*/ 648680 w 12192000"/>
              <a:gd name="connsiteY154" fmla="*/ 2206229 h 2237474"/>
              <a:gd name="connsiteX155" fmla="*/ 597225 w 12192000"/>
              <a:gd name="connsiteY155" fmla="*/ 2180999 h 2237474"/>
              <a:gd name="connsiteX156" fmla="*/ 558449 w 12192000"/>
              <a:gd name="connsiteY156" fmla="*/ 2182346 h 2237474"/>
              <a:gd name="connsiteX157" fmla="*/ 550517 w 12192000"/>
              <a:gd name="connsiteY157" fmla="*/ 2182060 h 2237474"/>
              <a:gd name="connsiteX158" fmla="*/ 550309 w 12192000"/>
              <a:gd name="connsiteY158" fmla="*/ 2181825 h 2237474"/>
              <a:gd name="connsiteX159" fmla="*/ 541836 w 12192000"/>
              <a:gd name="connsiteY159" fmla="*/ 2181063 h 2237474"/>
              <a:gd name="connsiteX160" fmla="*/ 536057 w 12192000"/>
              <a:gd name="connsiteY160" fmla="*/ 2181537 h 2237474"/>
              <a:gd name="connsiteX161" fmla="*/ 520671 w 12192000"/>
              <a:gd name="connsiteY161" fmla="*/ 2180980 h 2237474"/>
              <a:gd name="connsiteX162" fmla="*/ 515024 w 12192000"/>
              <a:gd name="connsiteY162" fmla="*/ 2179258 h 2237474"/>
              <a:gd name="connsiteX163" fmla="*/ 512278 w 12192000"/>
              <a:gd name="connsiteY163" fmla="*/ 2176369 h 2237474"/>
              <a:gd name="connsiteX164" fmla="*/ 480419 w 12192000"/>
              <a:gd name="connsiteY164" fmla="*/ 2167807 h 2237474"/>
              <a:gd name="connsiteX165" fmla="*/ 413835 w 12192000"/>
              <a:gd name="connsiteY165" fmla="*/ 2156783 h 2237474"/>
              <a:gd name="connsiteX166" fmla="*/ 376513 w 12192000"/>
              <a:gd name="connsiteY166" fmla="*/ 2154014 h 2237474"/>
              <a:gd name="connsiteX167" fmla="*/ 273386 w 12192000"/>
              <a:gd name="connsiteY167" fmla="*/ 2142551 h 2237474"/>
              <a:gd name="connsiteX168" fmla="*/ 169207 w 12192000"/>
              <a:gd name="connsiteY168" fmla="*/ 2128100 h 2237474"/>
              <a:gd name="connsiteX169" fmla="*/ 93149 w 12192000"/>
              <a:gd name="connsiteY169" fmla="*/ 2105324 h 2237474"/>
              <a:gd name="connsiteX170" fmla="*/ 88109 w 12192000"/>
              <a:gd name="connsiteY170" fmla="*/ 2106704 h 2237474"/>
              <a:gd name="connsiteX171" fmla="*/ 80022 w 12192000"/>
              <a:gd name="connsiteY171" fmla="*/ 2107254 h 2237474"/>
              <a:gd name="connsiteX172" fmla="*/ 79717 w 12192000"/>
              <a:gd name="connsiteY172" fmla="*/ 2107046 h 2237474"/>
              <a:gd name="connsiteX173" fmla="*/ 72352 w 12192000"/>
              <a:gd name="connsiteY173" fmla="*/ 2107991 h 2237474"/>
              <a:gd name="connsiteX174" fmla="*/ 37645 w 12192000"/>
              <a:gd name="connsiteY174" fmla="*/ 2115401 h 2237474"/>
              <a:gd name="connsiteX175" fmla="*/ 4572 w 12192000"/>
              <a:gd name="connsiteY175" fmla="*/ 2111091 h 2237474"/>
              <a:gd name="connsiteX176" fmla="*/ 0 w 12192000"/>
              <a:gd name="connsiteY176" fmla="*/ 2110468 h 2237474"/>
              <a:gd name="connsiteX177" fmla="*/ 0 w 12192000"/>
              <a:gd name="connsiteY17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48833 w 12192000"/>
              <a:gd name="connsiteY115" fmla="*/ 1986323 h 2237474"/>
              <a:gd name="connsiteX116" fmla="*/ 2718916 w 12192000"/>
              <a:gd name="connsiteY116" fmla="*/ 1990867 h 2237474"/>
              <a:gd name="connsiteX117" fmla="*/ 2713522 w 12192000"/>
              <a:gd name="connsiteY117" fmla="*/ 1990173 h 2237474"/>
              <a:gd name="connsiteX118" fmla="*/ 2578178 w 12192000"/>
              <a:gd name="connsiteY118" fmla="*/ 1990531 h 2237474"/>
              <a:gd name="connsiteX119" fmla="*/ 2476147 w 12192000"/>
              <a:gd name="connsiteY119" fmla="*/ 1998305 h 2237474"/>
              <a:gd name="connsiteX120" fmla="*/ 2373568 w 12192000"/>
              <a:gd name="connsiteY120" fmla="*/ 2003219 h 2237474"/>
              <a:gd name="connsiteX121" fmla="*/ 2287219 w 12192000"/>
              <a:gd name="connsiteY121" fmla="*/ 1998750 h 2237474"/>
              <a:gd name="connsiteX122" fmla="*/ 2243069 w 12192000"/>
              <a:gd name="connsiteY122" fmla="*/ 2015111 h 2237474"/>
              <a:gd name="connsiteX123" fmla="*/ 2186609 w 12192000"/>
              <a:gd name="connsiteY123" fmla="*/ 2008263 h 2237474"/>
              <a:gd name="connsiteX124" fmla="*/ 2164831 w 12192000"/>
              <a:gd name="connsiteY124" fmla="*/ 2010143 h 2237474"/>
              <a:gd name="connsiteX125" fmla="*/ 2152836 w 12192000"/>
              <a:gd name="connsiteY125" fmla="*/ 2010048 h 2237474"/>
              <a:gd name="connsiteX126" fmla="*/ 2117102 w 12192000"/>
              <a:gd name="connsiteY126" fmla="*/ 2023004 h 2237474"/>
              <a:gd name="connsiteX127" fmla="*/ 2111935 w 12192000"/>
              <a:gd name="connsiteY127" fmla="*/ 2023163 h 2237474"/>
              <a:gd name="connsiteX128" fmla="*/ 2089991 w 12192000"/>
              <a:gd name="connsiteY128" fmla="*/ 2034193 h 2237474"/>
              <a:gd name="connsiteX129" fmla="*/ 2058061 w 12192000"/>
              <a:gd name="connsiteY129" fmla="*/ 2047942 h 2237474"/>
              <a:gd name="connsiteX130" fmla="*/ 2055737 w 12192000"/>
              <a:gd name="connsiteY130" fmla="*/ 2047704 h 2237474"/>
              <a:gd name="connsiteX131" fmla="*/ 2042244 w 12192000"/>
              <a:gd name="connsiteY131" fmla="*/ 2055560 h 2237474"/>
              <a:gd name="connsiteX132" fmla="*/ 1976224 w 12192000"/>
              <a:gd name="connsiteY132" fmla="*/ 2074257 h 2237474"/>
              <a:gd name="connsiteX133" fmla="*/ 1877728 w 12192000"/>
              <a:gd name="connsiteY133" fmla="*/ 2101004 h 2237474"/>
              <a:gd name="connsiteX134" fmla="*/ 1759056 w 12192000"/>
              <a:gd name="connsiteY134" fmla="*/ 2125608 h 2237474"/>
              <a:gd name="connsiteX135" fmla="*/ 1637948 w 12192000"/>
              <a:gd name="connsiteY135" fmla="*/ 2172597 h 2237474"/>
              <a:gd name="connsiteX136" fmla="*/ 1434549 w 12192000"/>
              <a:gd name="connsiteY136" fmla="*/ 2234522 h 2237474"/>
              <a:gd name="connsiteX137" fmla="*/ 1398481 w 12192000"/>
              <a:gd name="connsiteY137" fmla="*/ 2237074 h 2237474"/>
              <a:gd name="connsiteX138" fmla="*/ 1398407 w 12192000"/>
              <a:gd name="connsiteY138" fmla="*/ 2237095 h 2237474"/>
              <a:gd name="connsiteX139" fmla="*/ 1370962 w 12192000"/>
              <a:gd name="connsiteY139" fmla="*/ 2237474 h 2237474"/>
              <a:gd name="connsiteX140" fmla="*/ 1356367 w 12192000"/>
              <a:gd name="connsiteY140" fmla="*/ 2235089 h 2237474"/>
              <a:gd name="connsiteX141" fmla="*/ 1324828 w 12192000"/>
              <a:gd name="connsiteY141" fmla="*/ 2231968 h 2237474"/>
              <a:gd name="connsiteX142" fmla="*/ 1297744 w 12192000"/>
              <a:gd name="connsiteY142" fmla="*/ 2235849 h 2237474"/>
              <a:gd name="connsiteX143" fmla="*/ 1286236 w 12192000"/>
              <a:gd name="connsiteY143" fmla="*/ 2233135 h 2237474"/>
              <a:gd name="connsiteX144" fmla="*/ 1283504 w 12192000"/>
              <a:gd name="connsiteY144" fmla="*/ 2233797 h 2237474"/>
              <a:gd name="connsiteX145" fmla="*/ 1279765 w 12192000"/>
              <a:gd name="connsiteY145" fmla="*/ 2229639 h 2237474"/>
              <a:gd name="connsiteX146" fmla="*/ 1195347 w 12192000"/>
              <a:gd name="connsiteY146" fmla="*/ 2212354 h 2237474"/>
              <a:gd name="connsiteX147" fmla="*/ 970251 w 12192000"/>
              <a:gd name="connsiteY147" fmla="*/ 2221029 h 2237474"/>
              <a:gd name="connsiteX148" fmla="*/ 812914 w 12192000"/>
              <a:gd name="connsiteY148" fmla="*/ 2202752 h 2237474"/>
              <a:gd name="connsiteX149" fmla="*/ 800195 w 12192000"/>
              <a:gd name="connsiteY149" fmla="*/ 2209407 h 2237474"/>
              <a:gd name="connsiteX150" fmla="*/ 784978 w 12192000"/>
              <a:gd name="connsiteY150" fmla="*/ 2212360 h 2237474"/>
              <a:gd name="connsiteX151" fmla="*/ 681987 w 12192000"/>
              <a:gd name="connsiteY151" fmla="*/ 2216757 h 2237474"/>
              <a:gd name="connsiteX152" fmla="*/ 669923 w 12192000"/>
              <a:gd name="connsiteY152" fmla="*/ 2211682 h 2237474"/>
              <a:gd name="connsiteX153" fmla="*/ 648680 w 12192000"/>
              <a:gd name="connsiteY153" fmla="*/ 2206229 h 2237474"/>
              <a:gd name="connsiteX154" fmla="*/ 597225 w 12192000"/>
              <a:gd name="connsiteY154" fmla="*/ 2180999 h 2237474"/>
              <a:gd name="connsiteX155" fmla="*/ 558449 w 12192000"/>
              <a:gd name="connsiteY155" fmla="*/ 2182346 h 2237474"/>
              <a:gd name="connsiteX156" fmla="*/ 550517 w 12192000"/>
              <a:gd name="connsiteY156" fmla="*/ 2182060 h 2237474"/>
              <a:gd name="connsiteX157" fmla="*/ 550309 w 12192000"/>
              <a:gd name="connsiteY157" fmla="*/ 2181825 h 2237474"/>
              <a:gd name="connsiteX158" fmla="*/ 541836 w 12192000"/>
              <a:gd name="connsiteY158" fmla="*/ 2181063 h 2237474"/>
              <a:gd name="connsiteX159" fmla="*/ 536057 w 12192000"/>
              <a:gd name="connsiteY159" fmla="*/ 2181537 h 2237474"/>
              <a:gd name="connsiteX160" fmla="*/ 520671 w 12192000"/>
              <a:gd name="connsiteY160" fmla="*/ 2180980 h 2237474"/>
              <a:gd name="connsiteX161" fmla="*/ 515024 w 12192000"/>
              <a:gd name="connsiteY161" fmla="*/ 2179258 h 2237474"/>
              <a:gd name="connsiteX162" fmla="*/ 512278 w 12192000"/>
              <a:gd name="connsiteY162" fmla="*/ 2176369 h 2237474"/>
              <a:gd name="connsiteX163" fmla="*/ 480419 w 12192000"/>
              <a:gd name="connsiteY163" fmla="*/ 2167807 h 2237474"/>
              <a:gd name="connsiteX164" fmla="*/ 413835 w 12192000"/>
              <a:gd name="connsiteY164" fmla="*/ 2156783 h 2237474"/>
              <a:gd name="connsiteX165" fmla="*/ 376513 w 12192000"/>
              <a:gd name="connsiteY165" fmla="*/ 2154014 h 2237474"/>
              <a:gd name="connsiteX166" fmla="*/ 273386 w 12192000"/>
              <a:gd name="connsiteY166" fmla="*/ 2142551 h 2237474"/>
              <a:gd name="connsiteX167" fmla="*/ 169207 w 12192000"/>
              <a:gd name="connsiteY167" fmla="*/ 2128100 h 2237474"/>
              <a:gd name="connsiteX168" fmla="*/ 93149 w 12192000"/>
              <a:gd name="connsiteY168" fmla="*/ 2105324 h 2237474"/>
              <a:gd name="connsiteX169" fmla="*/ 88109 w 12192000"/>
              <a:gd name="connsiteY169" fmla="*/ 2106704 h 2237474"/>
              <a:gd name="connsiteX170" fmla="*/ 80022 w 12192000"/>
              <a:gd name="connsiteY170" fmla="*/ 2107254 h 2237474"/>
              <a:gd name="connsiteX171" fmla="*/ 79717 w 12192000"/>
              <a:gd name="connsiteY171" fmla="*/ 2107046 h 2237474"/>
              <a:gd name="connsiteX172" fmla="*/ 72352 w 12192000"/>
              <a:gd name="connsiteY172" fmla="*/ 2107991 h 2237474"/>
              <a:gd name="connsiteX173" fmla="*/ 37645 w 12192000"/>
              <a:gd name="connsiteY173" fmla="*/ 2115401 h 2237474"/>
              <a:gd name="connsiteX174" fmla="*/ 4572 w 12192000"/>
              <a:gd name="connsiteY174" fmla="*/ 2111091 h 2237474"/>
              <a:gd name="connsiteX175" fmla="*/ 0 w 12192000"/>
              <a:gd name="connsiteY175" fmla="*/ 2110468 h 2237474"/>
              <a:gd name="connsiteX176" fmla="*/ 0 w 12192000"/>
              <a:gd name="connsiteY17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18916 w 12192000"/>
              <a:gd name="connsiteY115" fmla="*/ 1990867 h 2237474"/>
              <a:gd name="connsiteX116" fmla="*/ 2713522 w 12192000"/>
              <a:gd name="connsiteY116" fmla="*/ 1990173 h 2237474"/>
              <a:gd name="connsiteX117" fmla="*/ 2578178 w 12192000"/>
              <a:gd name="connsiteY117" fmla="*/ 1990531 h 2237474"/>
              <a:gd name="connsiteX118" fmla="*/ 2476147 w 12192000"/>
              <a:gd name="connsiteY118" fmla="*/ 1998305 h 2237474"/>
              <a:gd name="connsiteX119" fmla="*/ 2373568 w 12192000"/>
              <a:gd name="connsiteY119" fmla="*/ 2003219 h 2237474"/>
              <a:gd name="connsiteX120" fmla="*/ 2287219 w 12192000"/>
              <a:gd name="connsiteY120" fmla="*/ 1998750 h 2237474"/>
              <a:gd name="connsiteX121" fmla="*/ 2243069 w 12192000"/>
              <a:gd name="connsiteY121" fmla="*/ 2015111 h 2237474"/>
              <a:gd name="connsiteX122" fmla="*/ 2186609 w 12192000"/>
              <a:gd name="connsiteY122" fmla="*/ 2008263 h 2237474"/>
              <a:gd name="connsiteX123" fmla="*/ 2164831 w 12192000"/>
              <a:gd name="connsiteY123" fmla="*/ 2010143 h 2237474"/>
              <a:gd name="connsiteX124" fmla="*/ 2152836 w 12192000"/>
              <a:gd name="connsiteY124" fmla="*/ 2010048 h 2237474"/>
              <a:gd name="connsiteX125" fmla="*/ 2117102 w 12192000"/>
              <a:gd name="connsiteY125" fmla="*/ 2023004 h 2237474"/>
              <a:gd name="connsiteX126" fmla="*/ 2111935 w 12192000"/>
              <a:gd name="connsiteY126" fmla="*/ 2023163 h 2237474"/>
              <a:gd name="connsiteX127" fmla="*/ 2089991 w 12192000"/>
              <a:gd name="connsiteY127" fmla="*/ 2034193 h 2237474"/>
              <a:gd name="connsiteX128" fmla="*/ 2058061 w 12192000"/>
              <a:gd name="connsiteY128" fmla="*/ 2047942 h 2237474"/>
              <a:gd name="connsiteX129" fmla="*/ 2055737 w 12192000"/>
              <a:gd name="connsiteY129" fmla="*/ 2047704 h 2237474"/>
              <a:gd name="connsiteX130" fmla="*/ 2042244 w 12192000"/>
              <a:gd name="connsiteY130" fmla="*/ 2055560 h 2237474"/>
              <a:gd name="connsiteX131" fmla="*/ 1976224 w 12192000"/>
              <a:gd name="connsiteY131" fmla="*/ 2074257 h 2237474"/>
              <a:gd name="connsiteX132" fmla="*/ 1877728 w 12192000"/>
              <a:gd name="connsiteY132" fmla="*/ 2101004 h 2237474"/>
              <a:gd name="connsiteX133" fmla="*/ 1759056 w 12192000"/>
              <a:gd name="connsiteY133" fmla="*/ 2125608 h 2237474"/>
              <a:gd name="connsiteX134" fmla="*/ 1637948 w 12192000"/>
              <a:gd name="connsiteY134" fmla="*/ 2172597 h 2237474"/>
              <a:gd name="connsiteX135" fmla="*/ 1434549 w 12192000"/>
              <a:gd name="connsiteY135" fmla="*/ 2234522 h 2237474"/>
              <a:gd name="connsiteX136" fmla="*/ 1398481 w 12192000"/>
              <a:gd name="connsiteY136" fmla="*/ 2237074 h 2237474"/>
              <a:gd name="connsiteX137" fmla="*/ 1398407 w 12192000"/>
              <a:gd name="connsiteY137" fmla="*/ 2237095 h 2237474"/>
              <a:gd name="connsiteX138" fmla="*/ 1370962 w 12192000"/>
              <a:gd name="connsiteY138" fmla="*/ 2237474 h 2237474"/>
              <a:gd name="connsiteX139" fmla="*/ 1356367 w 12192000"/>
              <a:gd name="connsiteY139" fmla="*/ 2235089 h 2237474"/>
              <a:gd name="connsiteX140" fmla="*/ 1324828 w 12192000"/>
              <a:gd name="connsiteY140" fmla="*/ 2231968 h 2237474"/>
              <a:gd name="connsiteX141" fmla="*/ 1297744 w 12192000"/>
              <a:gd name="connsiteY141" fmla="*/ 2235849 h 2237474"/>
              <a:gd name="connsiteX142" fmla="*/ 1286236 w 12192000"/>
              <a:gd name="connsiteY142" fmla="*/ 2233135 h 2237474"/>
              <a:gd name="connsiteX143" fmla="*/ 1283504 w 12192000"/>
              <a:gd name="connsiteY143" fmla="*/ 2233797 h 2237474"/>
              <a:gd name="connsiteX144" fmla="*/ 1279765 w 12192000"/>
              <a:gd name="connsiteY144" fmla="*/ 2229639 h 2237474"/>
              <a:gd name="connsiteX145" fmla="*/ 1195347 w 12192000"/>
              <a:gd name="connsiteY145" fmla="*/ 2212354 h 2237474"/>
              <a:gd name="connsiteX146" fmla="*/ 970251 w 12192000"/>
              <a:gd name="connsiteY146" fmla="*/ 2221029 h 2237474"/>
              <a:gd name="connsiteX147" fmla="*/ 812914 w 12192000"/>
              <a:gd name="connsiteY147" fmla="*/ 2202752 h 2237474"/>
              <a:gd name="connsiteX148" fmla="*/ 800195 w 12192000"/>
              <a:gd name="connsiteY148" fmla="*/ 2209407 h 2237474"/>
              <a:gd name="connsiteX149" fmla="*/ 784978 w 12192000"/>
              <a:gd name="connsiteY149" fmla="*/ 2212360 h 2237474"/>
              <a:gd name="connsiteX150" fmla="*/ 681987 w 12192000"/>
              <a:gd name="connsiteY150" fmla="*/ 2216757 h 2237474"/>
              <a:gd name="connsiteX151" fmla="*/ 669923 w 12192000"/>
              <a:gd name="connsiteY151" fmla="*/ 2211682 h 2237474"/>
              <a:gd name="connsiteX152" fmla="*/ 648680 w 12192000"/>
              <a:gd name="connsiteY152" fmla="*/ 2206229 h 2237474"/>
              <a:gd name="connsiteX153" fmla="*/ 597225 w 12192000"/>
              <a:gd name="connsiteY153" fmla="*/ 2180999 h 2237474"/>
              <a:gd name="connsiteX154" fmla="*/ 558449 w 12192000"/>
              <a:gd name="connsiteY154" fmla="*/ 2182346 h 2237474"/>
              <a:gd name="connsiteX155" fmla="*/ 550517 w 12192000"/>
              <a:gd name="connsiteY155" fmla="*/ 2182060 h 2237474"/>
              <a:gd name="connsiteX156" fmla="*/ 550309 w 12192000"/>
              <a:gd name="connsiteY156" fmla="*/ 2181825 h 2237474"/>
              <a:gd name="connsiteX157" fmla="*/ 541836 w 12192000"/>
              <a:gd name="connsiteY157" fmla="*/ 2181063 h 2237474"/>
              <a:gd name="connsiteX158" fmla="*/ 536057 w 12192000"/>
              <a:gd name="connsiteY158" fmla="*/ 2181537 h 2237474"/>
              <a:gd name="connsiteX159" fmla="*/ 520671 w 12192000"/>
              <a:gd name="connsiteY159" fmla="*/ 2180980 h 2237474"/>
              <a:gd name="connsiteX160" fmla="*/ 515024 w 12192000"/>
              <a:gd name="connsiteY160" fmla="*/ 2179258 h 2237474"/>
              <a:gd name="connsiteX161" fmla="*/ 512278 w 12192000"/>
              <a:gd name="connsiteY161" fmla="*/ 2176369 h 2237474"/>
              <a:gd name="connsiteX162" fmla="*/ 480419 w 12192000"/>
              <a:gd name="connsiteY162" fmla="*/ 2167807 h 2237474"/>
              <a:gd name="connsiteX163" fmla="*/ 413835 w 12192000"/>
              <a:gd name="connsiteY163" fmla="*/ 2156783 h 2237474"/>
              <a:gd name="connsiteX164" fmla="*/ 376513 w 12192000"/>
              <a:gd name="connsiteY164" fmla="*/ 2154014 h 2237474"/>
              <a:gd name="connsiteX165" fmla="*/ 273386 w 12192000"/>
              <a:gd name="connsiteY165" fmla="*/ 2142551 h 2237474"/>
              <a:gd name="connsiteX166" fmla="*/ 169207 w 12192000"/>
              <a:gd name="connsiteY166" fmla="*/ 2128100 h 2237474"/>
              <a:gd name="connsiteX167" fmla="*/ 93149 w 12192000"/>
              <a:gd name="connsiteY167" fmla="*/ 2105324 h 2237474"/>
              <a:gd name="connsiteX168" fmla="*/ 88109 w 12192000"/>
              <a:gd name="connsiteY168" fmla="*/ 2106704 h 2237474"/>
              <a:gd name="connsiteX169" fmla="*/ 80022 w 12192000"/>
              <a:gd name="connsiteY169" fmla="*/ 2107254 h 2237474"/>
              <a:gd name="connsiteX170" fmla="*/ 79717 w 12192000"/>
              <a:gd name="connsiteY170" fmla="*/ 2107046 h 2237474"/>
              <a:gd name="connsiteX171" fmla="*/ 72352 w 12192000"/>
              <a:gd name="connsiteY171" fmla="*/ 2107991 h 2237474"/>
              <a:gd name="connsiteX172" fmla="*/ 37645 w 12192000"/>
              <a:gd name="connsiteY172" fmla="*/ 2115401 h 2237474"/>
              <a:gd name="connsiteX173" fmla="*/ 4572 w 12192000"/>
              <a:gd name="connsiteY173" fmla="*/ 2111091 h 2237474"/>
              <a:gd name="connsiteX174" fmla="*/ 0 w 12192000"/>
              <a:gd name="connsiteY174" fmla="*/ 2110468 h 2237474"/>
              <a:gd name="connsiteX175" fmla="*/ 0 w 12192000"/>
              <a:gd name="connsiteY17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86236 w 12192000"/>
              <a:gd name="connsiteY141" fmla="*/ 2233135 h 2237474"/>
              <a:gd name="connsiteX142" fmla="*/ 1283504 w 12192000"/>
              <a:gd name="connsiteY142" fmla="*/ 2233797 h 2237474"/>
              <a:gd name="connsiteX143" fmla="*/ 1279765 w 12192000"/>
              <a:gd name="connsiteY143" fmla="*/ 2229639 h 2237474"/>
              <a:gd name="connsiteX144" fmla="*/ 1195347 w 12192000"/>
              <a:gd name="connsiteY144" fmla="*/ 2212354 h 2237474"/>
              <a:gd name="connsiteX145" fmla="*/ 970251 w 12192000"/>
              <a:gd name="connsiteY145" fmla="*/ 2221029 h 2237474"/>
              <a:gd name="connsiteX146" fmla="*/ 812914 w 12192000"/>
              <a:gd name="connsiteY146" fmla="*/ 2202752 h 2237474"/>
              <a:gd name="connsiteX147" fmla="*/ 800195 w 12192000"/>
              <a:gd name="connsiteY147" fmla="*/ 2209407 h 2237474"/>
              <a:gd name="connsiteX148" fmla="*/ 784978 w 12192000"/>
              <a:gd name="connsiteY148" fmla="*/ 2212360 h 2237474"/>
              <a:gd name="connsiteX149" fmla="*/ 681987 w 12192000"/>
              <a:gd name="connsiteY149" fmla="*/ 2216757 h 2237474"/>
              <a:gd name="connsiteX150" fmla="*/ 669923 w 12192000"/>
              <a:gd name="connsiteY150" fmla="*/ 2211682 h 2237474"/>
              <a:gd name="connsiteX151" fmla="*/ 648680 w 12192000"/>
              <a:gd name="connsiteY151" fmla="*/ 2206229 h 2237474"/>
              <a:gd name="connsiteX152" fmla="*/ 597225 w 12192000"/>
              <a:gd name="connsiteY152" fmla="*/ 2180999 h 2237474"/>
              <a:gd name="connsiteX153" fmla="*/ 558449 w 12192000"/>
              <a:gd name="connsiteY153" fmla="*/ 2182346 h 2237474"/>
              <a:gd name="connsiteX154" fmla="*/ 550517 w 12192000"/>
              <a:gd name="connsiteY154" fmla="*/ 2182060 h 2237474"/>
              <a:gd name="connsiteX155" fmla="*/ 550309 w 12192000"/>
              <a:gd name="connsiteY155" fmla="*/ 2181825 h 2237474"/>
              <a:gd name="connsiteX156" fmla="*/ 541836 w 12192000"/>
              <a:gd name="connsiteY156" fmla="*/ 2181063 h 2237474"/>
              <a:gd name="connsiteX157" fmla="*/ 536057 w 12192000"/>
              <a:gd name="connsiteY157" fmla="*/ 2181537 h 2237474"/>
              <a:gd name="connsiteX158" fmla="*/ 520671 w 12192000"/>
              <a:gd name="connsiteY158" fmla="*/ 2180980 h 2237474"/>
              <a:gd name="connsiteX159" fmla="*/ 515024 w 12192000"/>
              <a:gd name="connsiteY159" fmla="*/ 2179258 h 2237474"/>
              <a:gd name="connsiteX160" fmla="*/ 512278 w 12192000"/>
              <a:gd name="connsiteY160" fmla="*/ 2176369 h 2237474"/>
              <a:gd name="connsiteX161" fmla="*/ 480419 w 12192000"/>
              <a:gd name="connsiteY161" fmla="*/ 2167807 h 2237474"/>
              <a:gd name="connsiteX162" fmla="*/ 413835 w 12192000"/>
              <a:gd name="connsiteY162" fmla="*/ 2156783 h 2237474"/>
              <a:gd name="connsiteX163" fmla="*/ 376513 w 12192000"/>
              <a:gd name="connsiteY163" fmla="*/ 2154014 h 2237474"/>
              <a:gd name="connsiteX164" fmla="*/ 273386 w 12192000"/>
              <a:gd name="connsiteY164" fmla="*/ 2142551 h 2237474"/>
              <a:gd name="connsiteX165" fmla="*/ 169207 w 12192000"/>
              <a:gd name="connsiteY165" fmla="*/ 2128100 h 2237474"/>
              <a:gd name="connsiteX166" fmla="*/ 93149 w 12192000"/>
              <a:gd name="connsiteY166" fmla="*/ 2105324 h 2237474"/>
              <a:gd name="connsiteX167" fmla="*/ 88109 w 12192000"/>
              <a:gd name="connsiteY167" fmla="*/ 2106704 h 2237474"/>
              <a:gd name="connsiteX168" fmla="*/ 80022 w 12192000"/>
              <a:gd name="connsiteY168" fmla="*/ 2107254 h 2237474"/>
              <a:gd name="connsiteX169" fmla="*/ 79717 w 12192000"/>
              <a:gd name="connsiteY169" fmla="*/ 2107046 h 2237474"/>
              <a:gd name="connsiteX170" fmla="*/ 72352 w 12192000"/>
              <a:gd name="connsiteY170" fmla="*/ 2107991 h 2237474"/>
              <a:gd name="connsiteX171" fmla="*/ 37645 w 12192000"/>
              <a:gd name="connsiteY171" fmla="*/ 2115401 h 2237474"/>
              <a:gd name="connsiteX172" fmla="*/ 4572 w 12192000"/>
              <a:gd name="connsiteY172" fmla="*/ 2111091 h 2237474"/>
              <a:gd name="connsiteX173" fmla="*/ 0 w 12192000"/>
              <a:gd name="connsiteY173" fmla="*/ 2110468 h 2237474"/>
              <a:gd name="connsiteX174" fmla="*/ 0 w 12192000"/>
              <a:gd name="connsiteY17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86236 w 12192000"/>
              <a:gd name="connsiteY141" fmla="*/ 2233135 h 2237474"/>
              <a:gd name="connsiteX142" fmla="*/ 1279765 w 12192000"/>
              <a:gd name="connsiteY142" fmla="*/ 2229639 h 2237474"/>
              <a:gd name="connsiteX143" fmla="*/ 1195347 w 12192000"/>
              <a:gd name="connsiteY143" fmla="*/ 2212354 h 2237474"/>
              <a:gd name="connsiteX144" fmla="*/ 970251 w 12192000"/>
              <a:gd name="connsiteY144" fmla="*/ 2221029 h 2237474"/>
              <a:gd name="connsiteX145" fmla="*/ 812914 w 12192000"/>
              <a:gd name="connsiteY145" fmla="*/ 2202752 h 2237474"/>
              <a:gd name="connsiteX146" fmla="*/ 800195 w 12192000"/>
              <a:gd name="connsiteY146" fmla="*/ 2209407 h 2237474"/>
              <a:gd name="connsiteX147" fmla="*/ 784978 w 12192000"/>
              <a:gd name="connsiteY147" fmla="*/ 2212360 h 2237474"/>
              <a:gd name="connsiteX148" fmla="*/ 681987 w 12192000"/>
              <a:gd name="connsiteY148" fmla="*/ 2216757 h 2237474"/>
              <a:gd name="connsiteX149" fmla="*/ 669923 w 12192000"/>
              <a:gd name="connsiteY149" fmla="*/ 2211682 h 2237474"/>
              <a:gd name="connsiteX150" fmla="*/ 648680 w 12192000"/>
              <a:gd name="connsiteY150" fmla="*/ 2206229 h 2237474"/>
              <a:gd name="connsiteX151" fmla="*/ 597225 w 12192000"/>
              <a:gd name="connsiteY151" fmla="*/ 2180999 h 2237474"/>
              <a:gd name="connsiteX152" fmla="*/ 558449 w 12192000"/>
              <a:gd name="connsiteY152" fmla="*/ 2182346 h 2237474"/>
              <a:gd name="connsiteX153" fmla="*/ 550517 w 12192000"/>
              <a:gd name="connsiteY153" fmla="*/ 2182060 h 2237474"/>
              <a:gd name="connsiteX154" fmla="*/ 550309 w 12192000"/>
              <a:gd name="connsiteY154" fmla="*/ 2181825 h 2237474"/>
              <a:gd name="connsiteX155" fmla="*/ 541836 w 12192000"/>
              <a:gd name="connsiteY155" fmla="*/ 2181063 h 2237474"/>
              <a:gd name="connsiteX156" fmla="*/ 536057 w 12192000"/>
              <a:gd name="connsiteY156" fmla="*/ 2181537 h 2237474"/>
              <a:gd name="connsiteX157" fmla="*/ 520671 w 12192000"/>
              <a:gd name="connsiteY157" fmla="*/ 2180980 h 2237474"/>
              <a:gd name="connsiteX158" fmla="*/ 515024 w 12192000"/>
              <a:gd name="connsiteY158" fmla="*/ 2179258 h 2237474"/>
              <a:gd name="connsiteX159" fmla="*/ 512278 w 12192000"/>
              <a:gd name="connsiteY159" fmla="*/ 2176369 h 2237474"/>
              <a:gd name="connsiteX160" fmla="*/ 480419 w 12192000"/>
              <a:gd name="connsiteY160" fmla="*/ 2167807 h 2237474"/>
              <a:gd name="connsiteX161" fmla="*/ 413835 w 12192000"/>
              <a:gd name="connsiteY161" fmla="*/ 2156783 h 2237474"/>
              <a:gd name="connsiteX162" fmla="*/ 376513 w 12192000"/>
              <a:gd name="connsiteY162" fmla="*/ 2154014 h 2237474"/>
              <a:gd name="connsiteX163" fmla="*/ 273386 w 12192000"/>
              <a:gd name="connsiteY163" fmla="*/ 2142551 h 2237474"/>
              <a:gd name="connsiteX164" fmla="*/ 169207 w 12192000"/>
              <a:gd name="connsiteY164" fmla="*/ 2128100 h 2237474"/>
              <a:gd name="connsiteX165" fmla="*/ 93149 w 12192000"/>
              <a:gd name="connsiteY165" fmla="*/ 2105324 h 2237474"/>
              <a:gd name="connsiteX166" fmla="*/ 88109 w 12192000"/>
              <a:gd name="connsiteY166" fmla="*/ 2106704 h 2237474"/>
              <a:gd name="connsiteX167" fmla="*/ 80022 w 12192000"/>
              <a:gd name="connsiteY167" fmla="*/ 2107254 h 2237474"/>
              <a:gd name="connsiteX168" fmla="*/ 79717 w 12192000"/>
              <a:gd name="connsiteY168" fmla="*/ 2107046 h 2237474"/>
              <a:gd name="connsiteX169" fmla="*/ 72352 w 12192000"/>
              <a:gd name="connsiteY169" fmla="*/ 2107991 h 2237474"/>
              <a:gd name="connsiteX170" fmla="*/ 37645 w 12192000"/>
              <a:gd name="connsiteY170" fmla="*/ 2115401 h 2237474"/>
              <a:gd name="connsiteX171" fmla="*/ 4572 w 12192000"/>
              <a:gd name="connsiteY171" fmla="*/ 2111091 h 2237474"/>
              <a:gd name="connsiteX172" fmla="*/ 0 w 12192000"/>
              <a:gd name="connsiteY172" fmla="*/ 2110468 h 2237474"/>
              <a:gd name="connsiteX173" fmla="*/ 0 w 12192000"/>
              <a:gd name="connsiteY17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79765 w 12192000"/>
              <a:gd name="connsiteY141" fmla="*/ 2229639 h 2237474"/>
              <a:gd name="connsiteX142" fmla="*/ 1195347 w 12192000"/>
              <a:gd name="connsiteY142" fmla="*/ 2212354 h 2237474"/>
              <a:gd name="connsiteX143" fmla="*/ 970251 w 12192000"/>
              <a:gd name="connsiteY143" fmla="*/ 2221029 h 2237474"/>
              <a:gd name="connsiteX144" fmla="*/ 812914 w 12192000"/>
              <a:gd name="connsiteY144" fmla="*/ 2202752 h 2237474"/>
              <a:gd name="connsiteX145" fmla="*/ 800195 w 12192000"/>
              <a:gd name="connsiteY145" fmla="*/ 2209407 h 2237474"/>
              <a:gd name="connsiteX146" fmla="*/ 784978 w 12192000"/>
              <a:gd name="connsiteY146" fmla="*/ 2212360 h 2237474"/>
              <a:gd name="connsiteX147" fmla="*/ 681987 w 12192000"/>
              <a:gd name="connsiteY147" fmla="*/ 2216757 h 2237474"/>
              <a:gd name="connsiteX148" fmla="*/ 669923 w 12192000"/>
              <a:gd name="connsiteY148" fmla="*/ 2211682 h 2237474"/>
              <a:gd name="connsiteX149" fmla="*/ 648680 w 12192000"/>
              <a:gd name="connsiteY149" fmla="*/ 2206229 h 2237474"/>
              <a:gd name="connsiteX150" fmla="*/ 597225 w 12192000"/>
              <a:gd name="connsiteY150" fmla="*/ 2180999 h 2237474"/>
              <a:gd name="connsiteX151" fmla="*/ 558449 w 12192000"/>
              <a:gd name="connsiteY151" fmla="*/ 2182346 h 2237474"/>
              <a:gd name="connsiteX152" fmla="*/ 550517 w 12192000"/>
              <a:gd name="connsiteY152" fmla="*/ 2182060 h 2237474"/>
              <a:gd name="connsiteX153" fmla="*/ 550309 w 12192000"/>
              <a:gd name="connsiteY153" fmla="*/ 2181825 h 2237474"/>
              <a:gd name="connsiteX154" fmla="*/ 541836 w 12192000"/>
              <a:gd name="connsiteY154" fmla="*/ 2181063 h 2237474"/>
              <a:gd name="connsiteX155" fmla="*/ 536057 w 12192000"/>
              <a:gd name="connsiteY155" fmla="*/ 2181537 h 2237474"/>
              <a:gd name="connsiteX156" fmla="*/ 520671 w 12192000"/>
              <a:gd name="connsiteY156" fmla="*/ 2180980 h 2237474"/>
              <a:gd name="connsiteX157" fmla="*/ 515024 w 12192000"/>
              <a:gd name="connsiteY157" fmla="*/ 2179258 h 2237474"/>
              <a:gd name="connsiteX158" fmla="*/ 512278 w 12192000"/>
              <a:gd name="connsiteY158" fmla="*/ 2176369 h 2237474"/>
              <a:gd name="connsiteX159" fmla="*/ 480419 w 12192000"/>
              <a:gd name="connsiteY159" fmla="*/ 2167807 h 2237474"/>
              <a:gd name="connsiteX160" fmla="*/ 413835 w 12192000"/>
              <a:gd name="connsiteY160" fmla="*/ 2156783 h 2237474"/>
              <a:gd name="connsiteX161" fmla="*/ 376513 w 12192000"/>
              <a:gd name="connsiteY161" fmla="*/ 2154014 h 2237474"/>
              <a:gd name="connsiteX162" fmla="*/ 273386 w 12192000"/>
              <a:gd name="connsiteY162" fmla="*/ 2142551 h 2237474"/>
              <a:gd name="connsiteX163" fmla="*/ 169207 w 12192000"/>
              <a:gd name="connsiteY163" fmla="*/ 2128100 h 2237474"/>
              <a:gd name="connsiteX164" fmla="*/ 93149 w 12192000"/>
              <a:gd name="connsiteY164" fmla="*/ 2105324 h 2237474"/>
              <a:gd name="connsiteX165" fmla="*/ 88109 w 12192000"/>
              <a:gd name="connsiteY165" fmla="*/ 2106704 h 2237474"/>
              <a:gd name="connsiteX166" fmla="*/ 80022 w 12192000"/>
              <a:gd name="connsiteY166" fmla="*/ 2107254 h 2237474"/>
              <a:gd name="connsiteX167" fmla="*/ 79717 w 12192000"/>
              <a:gd name="connsiteY167" fmla="*/ 2107046 h 2237474"/>
              <a:gd name="connsiteX168" fmla="*/ 72352 w 12192000"/>
              <a:gd name="connsiteY168" fmla="*/ 2107991 h 2237474"/>
              <a:gd name="connsiteX169" fmla="*/ 37645 w 12192000"/>
              <a:gd name="connsiteY169" fmla="*/ 2115401 h 2237474"/>
              <a:gd name="connsiteX170" fmla="*/ 4572 w 12192000"/>
              <a:gd name="connsiteY170" fmla="*/ 2111091 h 2237474"/>
              <a:gd name="connsiteX171" fmla="*/ 0 w 12192000"/>
              <a:gd name="connsiteY171" fmla="*/ 2110468 h 2237474"/>
              <a:gd name="connsiteX172" fmla="*/ 0 w 12192000"/>
              <a:gd name="connsiteY17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79765 w 12192000"/>
              <a:gd name="connsiteY140" fmla="*/ 2229639 h 2237474"/>
              <a:gd name="connsiteX141" fmla="*/ 1195347 w 12192000"/>
              <a:gd name="connsiteY141" fmla="*/ 2212354 h 2237474"/>
              <a:gd name="connsiteX142" fmla="*/ 970251 w 12192000"/>
              <a:gd name="connsiteY142" fmla="*/ 2221029 h 2237474"/>
              <a:gd name="connsiteX143" fmla="*/ 812914 w 12192000"/>
              <a:gd name="connsiteY143" fmla="*/ 2202752 h 2237474"/>
              <a:gd name="connsiteX144" fmla="*/ 800195 w 12192000"/>
              <a:gd name="connsiteY144" fmla="*/ 2209407 h 2237474"/>
              <a:gd name="connsiteX145" fmla="*/ 784978 w 12192000"/>
              <a:gd name="connsiteY145" fmla="*/ 2212360 h 2237474"/>
              <a:gd name="connsiteX146" fmla="*/ 681987 w 12192000"/>
              <a:gd name="connsiteY146" fmla="*/ 2216757 h 2237474"/>
              <a:gd name="connsiteX147" fmla="*/ 669923 w 12192000"/>
              <a:gd name="connsiteY147" fmla="*/ 2211682 h 2237474"/>
              <a:gd name="connsiteX148" fmla="*/ 648680 w 12192000"/>
              <a:gd name="connsiteY148" fmla="*/ 2206229 h 2237474"/>
              <a:gd name="connsiteX149" fmla="*/ 597225 w 12192000"/>
              <a:gd name="connsiteY149" fmla="*/ 2180999 h 2237474"/>
              <a:gd name="connsiteX150" fmla="*/ 558449 w 12192000"/>
              <a:gd name="connsiteY150" fmla="*/ 2182346 h 2237474"/>
              <a:gd name="connsiteX151" fmla="*/ 550517 w 12192000"/>
              <a:gd name="connsiteY151" fmla="*/ 2182060 h 2237474"/>
              <a:gd name="connsiteX152" fmla="*/ 550309 w 12192000"/>
              <a:gd name="connsiteY152" fmla="*/ 2181825 h 2237474"/>
              <a:gd name="connsiteX153" fmla="*/ 541836 w 12192000"/>
              <a:gd name="connsiteY153" fmla="*/ 2181063 h 2237474"/>
              <a:gd name="connsiteX154" fmla="*/ 536057 w 12192000"/>
              <a:gd name="connsiteY154" fmla="*/ 2181537 h 2237474"/>
              <a:gd name="connsiteX155" fmla="*/ 520671 w 12192000"/>
              <a:gd name="connsiteY155" fmla="*/ 2180980 h 2237474"/>
              <a:gd name="connsiteX156" fmla="*/ 515024 w 12192000"/>
              <a:gd name="connsiteY156" fmla="*/ 2179258 h 2237474"/>
              <a:gd name="connsiteX157" fmla="*/ 512278 w 12192000"/>
              <a:gd name="connsiteY157" fmla="*/ 2176369 h 2237474"/>
              <a:gd name="connsiteX158" fmla="*/ 480419 w 12192000"/>
              <a:gd name="connsiteY158" fmla="*/ 2167807 h 2237474"/>
              <a:gd name="connsiteX159" fmla="*/ 413835 w 12192000"/>
              <a:gd name="connsiteY159" fmla="*/ 2156783 h 2237474"/>
              <a:gd name="connsiteX160" fmla="*/ 376513 w 12192000"/>
              <a:gd name="connsiteY160" fmla="*/ 2154014 h 2237474"/>
              <a:gd name="connsiteX161" fmla="*/ 273386 w 12192000"/>
              <a:gd name="connsiteY161" fmla="*/ 2142551 h 2237474"/>
              <a:gd name="connsiteX162" fmla="*/ 169207 w 12192000"/>
              <a:gd name="connsiteY162" fmla="*/ 2128100 h 2237474"/>
              <a:gd name="connsiteX163" fmla="*/ 93149 w 12192000"/>
              <a:gd name="connsiteY163" fmla="*/ 2105324 h 2237474"/>
              <a:gd name="connsiteX164" fmla="*/ 88109 w 12192000"/>
              <a:gd name="connsiteY164" fmla="*/ 2106704 h 2237474"/>
              <a:gd name="connsiteX165" fmla="*/ 80022 w 12192000"/>
              <a:gd name="connsiteY165" fmla="*/ 2107254 h 2237474"/>
              <a:gd name="connsiteX166" fmla="*/ 79717 w 12192000"/>
              <a:gd name="connsiteY166" fmla="*/ 2107046 h 2237474"/>
              <a:gd name="connsiteX167" fmla="*/ 72352 w 12192000"/>
              <a:gd name="connsiteY167" fmla="*/ 2107991 h 2237474"/>
              <a:gd name="connsiteX168" fmla="*/ 37645 w 12192000"/>
              <a:gd name="connsiteY168" fmla="*/ 2115401 h 2237474"/>
              <a:gd name="connsiteX169" fmla="*/ 4572 w 12192000"/>
              <a:gd name="connsiteY169" fmla="*/ 2111091 h 2237474"/>
              <a:gd name="connsiteX170" fmla="*/ 0 w 12192000"/>
              <a:gd name="connsiteY170" fmla="*/ 2110468 h 2237474"/>
              <a:gd name="connsiteX171" fmla="*/ 0 w 12192000"/>
              <a:gd name="connsiteY17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877728 w 12192000"/>
              <a:gd name="connsiteY130" fmla="*/ 2101004 h 2237474"/>
              <a:gd name="connsiteX131" fmla="*/ 1759056 w 12192000"/>
              <a:gd name="connsiteY131" fmla="*/ 2125608 h 2237474"/>
              <a:gd name="connsiteX132" fmla="*/ 1637948 w 12192000"/>
              <a:gd name="connsiteY132" fmla="*/ 2172597 h 2237474"/>
              <a:gd name="connsiteX133" fmla="*/ 1434549 w 12192000"/>
              <a:gd name="connsiteY133" fmla="*/ 2234522 h 2237474"/>
              <a:gd name="connsiteX134" fmla="*/ 1398481 w 12192000"/>
              <a:gd name="connsiteY134" fmla="*/ 2237074 h 2237474"/>
              <a:gd name="connsiteX135" fmla="*/ 1398407 w 12192000"/>
              <a:gd name="connsiteY135" fmla="*/ 2237095 h 2237474"/>
              <a:gd name="connsiteX136" fmla="*/ 1370962 w 12192000"/>
              <a:gd name="connsiteY136" fmla="*/ 2237474 h 2237474"/>
              <a:gd name="connsiteX137" fmla="*/ 1356367 w 12192000"/>
              <a:gd name="connsiteY137" fmla="*/ 2235089 h 2237474"/>
              <a:gd name="connsiteX138" fmla="*/ 1324828 w 12192000"/>
              <a:gd name="connsiteY138" fmla="*/ 2231968 h 2237474"/>
              <a:gd name="connsiteX139" fmla="*/ 1279765 w 12192000"/>
              <a:gd name="connsiteY139" fmla="*/ 2229639 h 2237474"/>
              <a:gd name="connsiteX140" fmla="*/ 1195347 w 12192000"/>
              <a:gd name="connsiteY140" fmla="*/ 2212354 h 2237474"/>
              <a:gd name="connsiteX141" fmla="*/ 970251 w 12192000"/>
              <a:gd name="connsiteY141" fmla="*/ 2221029 h 2237474"/>
              <a:gd name="connsiteX142" fmla="*/ 812914 w 12192000"/>
              <a:gd name="connsiteY142" fmla="*/ 2202752 h 2237474"/>
              <a:gd name="connsiteX143" fmla="*/ 800195 w 12192000"/>
              <a:gd name="connsiteY143" fmla="*/ 2209407 h 2237474"/>
              <a:gd name="connsiteX144" fmla="*/ 784978 w 12192000"/>
              <a:gd name="connsiteY144" fmla="*/ 2212360 h 2237474"/>
              <a:gd name="connsiteX145" fmla="*/ 681987 w 12192000"/>
              <a:gd name="connsiteY145" fmla="*/ 2216757 h 2237474"/>
              <a:gd name="connsiteX146" fmla="*/ 669923 w 12192000"/>
              <a:gd name="connsiteY146" fmla="*/ 2211682 h 2237474"/>
              <a:gd name="connsiteX147" fmla="*/ 648680 w 12192000"/>
              <a:gd name="connsiteY147" fmla="*/ 2206229 h 2237474"/>
              <a:gd name="connsiteX148" fmla="*/ 597225 w 12192000"/>
              <a:gd name="connsiteY148" fmla="*/ 2180999 h 2237474"/>
              <a:gd name="connsiteX149" fmla="*/ 558449 w 12192000"/>
              <a:gd name="connsiteY149" fmla="*/ 2182346 h 2237474"/>
              <a:gd name="connsiteX150" fmla="*/ 550517 w 12192000"/>
              <a:gd name="connsiteY150" fmla="*/ 2182060 h 2237474"/>
              <a:gd name="connsiteX151" fmla="*/ 550309 w 12192000"/>
              <a:gd name="connsiteY151" fmla="*/ 2181825 h 2237474"/>
              <a:gd name="connsiteX152" fmla="*/ 541836 w 12192000"/>
              <a:gd name="connsiteY152" fmla="*/ 2181063 h 2237474"/>
              <a:gd name="connsiteX153" fmla="*/ 536057 w 12192000"/>
              <a:gd name="connsiteY153" fmla="*/ 2181537 h 2237474"/>
              <a:gd name="connsiteX154" fmla="*/ 520671 w 12192000"/>
              <a:gd name="connsiteY154" fmla="*/ 2180980 h 2237474"/>
              <a:gd name="connsiteX155" fmla="*/ 515024 w 12192000"/>
              <a:gd name="connsiteY155" fmla="*/ 2179258 h 2237474"/>
              <a:gd name="connsiteX156" fmla="*/ 512278 w 12192000"/>
              <a:gd name="connsiteY156" fmla="*/ 2176369 h 2237474"/>
              <a:gd name="connsiteX157" fmla="*/ 480419 w 12192000"/>
              <a:gd name="connsiteY157" fmla="*/ 2167807 h 2237474"/>
              <a:gd name="connsiteX158" fmla="*/ 413835 w 12192000"/>
              <a:gd name="connsiteY158" fmla="*/ 2156783 h 2237474"/>
              <a:gd name="connsiteX159" fmla="*/ 376513 w 12192000"/>
              <a:gd name="connsiteY159" fmla="*/ 2154014 h 2237474"/>
              <a:gd name="connsiteX160" fmla="*/ 273386 w 12192000"/>
              <a:gd name="connsiteY160" fmla="*/ 2142551 h 2237474"/>
              <a:gd name="connsiteX161" fmla="*/ 169207 w 12192000"/>
              <a:gd name="connsiteY161" fmla="*/ 2128100 h 2237474"/>
              <a:gd name="connsiteX162" fmla="*/ 93149 w 12192000"/>
              <a:gd name="connsiteY162" fmla="*/ 2105324 h 2237474"/>
              <a:gd name="connsiteX163" fmla="*/ 88109 w 12192000"/>
              <a:gd name="connsiteY163" fmla="*/ 2106704 h 2237474"/>
              <a:gd name="connsiteX164" fmla="*/ 80022 w 12192000"/>
              <a:gd name="connsiteY164" fmla="*/ 2107254 h 2237474"/>
              <a:gd name="connsiteX165" fmla="*/ 79717 w 12192000"/>
              <a:gd name="connsiteY165" fmla="*/ 2107046 h 2237474"/>
              <a:gd name="connsiteX166" fmla="*/ 72352 w 12192000"/>
              <a:gd name="connsiteY166" fmla="*/ 2107991 h 2237474"/>
              <a:gd name="connsiteX167" fmla="*/ 37645 w 12192000"/>
              <a:gd name="connsiteY167" fmla="*/ 2115401 h 2237474"/>
              <a:gd name="connsiteX168" fmla="*/ 4572 w 12192000"/>
              <a:gd name="connsiteY168" fmla="*/ 2111091 h 2237474"/>
              <a:gd name="connsiteX169" fmla="*/ 0 w 12192000"/>
              <a:gd name="connsiteY169" fmla="*/ 2110468 h 2237474"/>
              <a:gd name="connsiteX170" fmla="*/ 0 w 12192000"/>
              <a:gd name="connsiteY17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877728 w 12192000"/>
              <a:gd name="connsiteY130" fmla="*/ 2101004 h 2237474"/>
              <a:gd name="connsiteX131" fmla="*/ 1759056 w 12192000"/>
              <a:gd name="connsiteY131" fmla="*/ 2125608 h 2237474"/>
              <a:gd name="connsiteX132" fmla="*/ 1637948 w 12192000"/>
              <a:gd name="connsiteY132" fmla="*/ 2172597 h 2237474"/>
              <a:gd name="connsiteX133" fmla="*/ 1434549 w 12192000"/>
              <a:gd name="connsiteY133" fmla="*/ 2234522 h 2237474"/>
              <a:gd name="connsiteX134" fmla="*/ 1398481 w 12192000"/>
              <a:gd name="connsiteY134" fmla="*/ 2237074 h 2237474"/>
              <a:gd name="connsiteX135" fmla="*/ 1398407 w 12192000"/>
              <a:gd name="connsiteY135" fmla="*/ 2237095 h 2237474"/>
              <a:gd name="connsiteX136" fmla="*/ 1370962 w 12192000"/>
              <a:gd name="connsiteY136" fmla="*/ 2237474 h 2237474"/>
              <a:gd name="connsiteX137" fmla="*/ 1356367 w 12192000"/>
              <a:gd name="connsiteY137" fmla="*/ 2235089 h 2237474"/>
              <a:gd name="connsiteX138" fmla="*/ 1324828 w 12192000"/>
              <a:gd name="connsiteY138" fmla="*/ 2231968 h 2237474"/>
              <a:gd name="connsiteX139" fmla="*/ 1279765 w 12192000"/>
              <a:gd name="connsiteY139" fmla="*/ 2229639 h 2237474"/>
              <a:gd name="connsiteX140" fmla="*/ 1195347 w 12192000"/>
              <a:gd name="connsiteY140" fmla="*/ 2212354 h 2237474"/>
              <a:gd name="connsiteX141" fmla="*/ 970251 w 12192000"/>
              <a:gd name="connsiteY141" fmla="*/ 2221029 h 2237474"/>
              <a:gd name="connsiteX142" fmla="*/ 812914 w 12192000"/>
              <a:gd name="connsiteY142" fmla="*/ 2202752 h 2237474"/>
              <a:gd name="connsiteX143" fmla="*/ 800195 w 12192000"/>
              <a:gd name="connsiteY143" fmla="*/ 2209407 h 2237474"/>
              <a:gd name="connsiteX144" fmla="*/ 784978 w 12192000"/>
              <a:gd name="connsiteY144" fmla="*/ 2212360 h 2237474"/>
              <a:gd name="connsiteX145" fmla="*/ 681987 w 12192000"/>
              <a:gd name="connsiteY145" fmla="*/ 2216757 h 2237474"/>
              <a:gd name="connsiteX146" fmla="*/ 669923 w 12192000"/>
              <a:gd name="connsiteY146" fmla="*/ 2211682 h 2237474"/>
              <a:gd name="connsiteX147" fmla="*/ 648680 w 12192000"/>
              <a:gd name="connsiteY147" fmla="*/ 2206229 h 2237474"/>
              <a:gd name="connsiteX148" fmla="*/ 597225 w 12192000"/>
              <a:gd name="connsiteY148" fmla="*/ 2180999 h 2237474"/>
              <a:gd name="connsiteX149" fmla="*/ 558449 w 12192000"/>
              <a:gd name="connsiteY149" fmla="*/ 2182346 h 2237474"/>
              <a:gd name="connsiteX150" fmla="*/ 550517 w 12192000"/>
              <a:gd name="connsiteY150" fmla="*/ 2182060 h 2237474"/>
              <a:gd name="connsiteX151" fmla="*/ 550309 w 12192000"/>
              <a:gd name="connsiteY151" fmla="*/ 2181825 h 2237474"/>
              <a:gd name="connsiteX152" fmla="*/ 541836 w 12192000"/>
              <a:gd name="connsiteY152" fmla="*/ 2181063 h 2237474"/>
              <a:gd name="connsiteX153" fmla="*/ 536057 w 12192000"/>
              <a:gd name="connsiteY153" fmla="*/ 2181537 h 2237474"/>
              <a:gd name="connsiteX154" fmla="*/ 520671 w 12192000"/>
              <a:gd name="connsiteY154" fmla="*/ 2180980 h 2237474"/>
              <a:gd name="connsiteX155" fmla="*/ 515024 w 12192000"/>
              <a:gd name="connsiteY155" fmla="*/ 2179258 h 2237474"/>
              <a:gd name="connsiteX156" fmla="*/ 512278 w 12192000"/>
              <a:gd name="connsiteY156" fmla="*/ 2176369 h 2237474"/>
              <a:gd name="connsiteX157" fmla="*/ 480419 w 12192000"/>
              <a:gd name="connsiteY157" fmla="*/ 2167807 h 2237474"/>
              <a:gd name="connsiteX158" fmla="*/ 413835 w 12192000"/>
              <a:gd name="connsiteY158" fmla="*/ 2156783 h 2237474"/>
              <a:gd name="connsiteX159" fmla="*/ 376513 w 12192000"/>
              <a:gd name="connsiteY159" fmla="*/ 2154014 h 2237474"/>
              <a:gd name="connsiteX160" fmla="*/ 273386 w 12192000"/>
              <a:gd name="connsiteY160" fmla="*/ 2142551 h 2237474"/>
              <a:gd name="connsiteX161" fmla="*/ 169207 w 12192000"/>
              <a:gd name="connsiteY161" fmla="*/ 2128100 h 2237474"/>
              <a:gd name="connsiteX162" fmla="*/ 93149 w 12192000"/>
              <a:gd name="connsiteY162" fmla="*/ 2105324 h 2237474"/>
              <a:gd name="connsiteX163" fmla="*/ 88109 w 12192000"/>
              <a:gd name="connsiteY163" fmla="*/ 2106704 h 2237474"/>
              <a:gd name="connsiteX164" fmla="*/ 80022 w 12192000"/>
              <a:gd name="connsiteY164" fmla="*/ 2107254 h 2237474"/>
              <a:gd name="connsiteX165" fmla="*/ 79717 w 12192000"/>
              <a:gd name="connsiteY165" fmla="*/ 2107046 h 2237474"/>
              <a:gd name="connsiteX166" fmla="*/ 72352 w 12192000"/>
              <a:gd name="connsiteY166" fmla="*/ 2107991 h 2237474"/>
              <a:gd name="connsiteX167" fmla="*/ 37645 w 12192000"/>
              <a:gd name="connsiteY167" fmla="*/ 2115401 h 2237474"/>
              <a:gd name="connsiteX168" fmla="*/ 4572 w 12192000"/>
              <a:gd name="connsiteY168" fmla="*/ 2111091 h 2237474"/>
              <a:gd name="connsiteX169" fmla="*/ 0 w 12192000"/>
              <a:gd name="connsiteY169" fmla="*/ 2110468 h 2237474"/>
              <a:gd name="connsiteX170" fmla="*/ 0 w 12192000"/>
              <a:gd name="connsiteY17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42244 w 12192000"/>
              <a:gd name="connsiteY128" fmla="*/ 2055560 h 2237474"/>
              <a:gd name="connsiteX129" fmla="*/ 1877728 w 12192000"/>
              <a:gd name="connsiteY129" fmla="*/ 2101004 h 2237474"/>
              <a:gd name="connsiteX130" fmla="*/ 1759056 w 12192000"/>
              <a:gd name="connsiteY130" fmla="*/ 2125608 h 2237474"/>
              <a:gd name="connsiteX131" fmla="*/ 1637948 w 12192000"/>
              <a:gd name="connsiteY131" fmla="*/ 2172597 h 2237474"/>
              <a:gd name="connsiteX132" fmla="*/ 1434549 w 12192000"/>
              <a:gd name="connsiteY132" fmla="*/ 2234522 h 2237474"/>
              <a:gd name="connsiteX133" fmla="*/ 1398481 w 12192000"/>
              <a:gd name="connsiteY133" fmla="*/ 2237074 h 2237474"/>
              <a:gd name="connsiteX134" fmla="*/ 1398407 w 12192000"/>
              <a:gd name="connsiteY134" fmla="*/ 2237095 h 2237474"/>
              <a:gd name="connsiteX135" fmla="*/ 1370962 w 12192000"/>
              <a:gd name="connsiteY135" fmla="*/ 2237474 h 2237474"/>
              <a:gd name="connsiteX136" fmla="*/ 1356367 w 12192000"/>
              <a:gd name="connsiteY136" fmla="*/ 2235089 h 2237474"/>
              <a:gd name="connsiteX137" fmla="*/ 1324828 w 12192000"/>
              <a:gd name="connsiteY137" fmla="*/ 2231968 h 2237474"/>
              <a:gd name="connsiteX138" fmla="*/ 1279765 w 12192000"/>
              <a:gd name="connsiteY138" fmla="*/ 2229639 h 2237474"/>
              <a:gd name="connsiteX139" fmla="*/ 1195347 w 12192000"/>
              <a:gd name="connsiteY139" fmla="*/ 2212354 h 2237474"/>
              <a:gd name="connsiteX140" fmla="*/ 970251 w 12192000"/>
              <a:gd name="connsiteY140" fmla="*/ 2221029 h 2237474"/>
              <a:gd name="connsiteX141" fmla="*/ 812914 w 12192000"/>
              <a:gd name="connsiteY141" fmla="*/ 2202752 h 2237474"/>
              <a:gd name="connsiteX142" fmla="*/ 800195 w 12192000"/>
              <a:gd name="connsiteY142" fmla="*/ 2209407 h 2237474"/>
              <a:gd name="connsiteX143" fmla="*/ 784978 w 12192000"/>
              <a:gd name="connsiteY143" fmla="*/ 2212360 h 2237474"/>
              <a:gd name="connsiteX144" fmla="*/ 681987 w 12192000"/>
              <a:gd name="connsiteY144" fmla="*/ 2216757 h 2237474"/>
              <a:gd name="connsiteX145" fmla="*/ 669923 w 12192000"/>
              <a:gd name="connsiteY145" fmla="*/ 2211682 h 2237474"/>
              <a:gd name="connsiteX146" fmla="*/ 648680 w 12192000"/>
              <a:gd name="connsiteY146" fmla="*/ 2206229 h 2237474"/>
              <a:gd name="connsiteX147" fmla="*/ 597225 w 12192000"/>
              <a:gd name="connsiteY147" fmla="*/ 2180999 h 2237474"/>
              <a:gd name="connsiteX148" fmla="*/ 558449 w 12192000"/>
              <a:gd name="connsiteY148" fmla="*/ 2182346 h 2237474"/>
              <a:gd name="connsiteX149" fmla="*/ 550517 w 12192000"/>
              <a:gd name="connsiteY149" fmla="*/ 2182060 h 2237474"/>
              <a:gd name="connsiteX150" fmla="*/ 550309 w 12192000"/>
              <a:gd name="connsiteY150" fmla="*/ 2181825 h 2237474"/>
              <a:gd name="connsiteX151" fmla="*/ 541836 w 12192000"/>
              <a:gd name="connsiteY151" fmla="*/ 2181063 h 2237474"/>
              <a:gd name="connsiteX152" fmla="*/ 536057 w 12192000"/>
              <a:gd name="connsiteY152" fmla="*/ 2181537 h 2237474"/>
              <a:gd name="connsiteX153" fmla="*/ 520671 w 12192000"/>
              <a:gd name="connsiteY153" fmla="*/ 2180980 h 2237474"/>
              <a:gd name="connsiteX154" fmla="*/ 515024 w 12192000"/>
              <a:gd name="connsiteY154" fmla="*/ 2179258 h 2237474"/>
              <a:gd name="connsiteX155" fmla="*/ 512278 w 12192000"/>
              <a:gd name="connsiteY155" fmla="*/ 2176369 h 2237474"/>
              <a:gd name="connsiteX156" fmla="*/ 480419 w 12192000"/>
              <a:gd name="connsiteY156" fmla="*/ 2167807 h 2237474"/>
              <a:gd name="connsiteX157" fmla="*/ 413835 w 12192000"/>
              <a:gd name="connsiteY157" fmla="*/ 2156783 h 2237474"/>
              <a:gd name="connsiteX158" fmla="*/ 376513 w 12192000"/>
              <a:gd name="connsiteY158" fmla="*/ 2154014 h 2237474"/>
              <a:gd name="connsiteX159" fmla="*/ 273386 w 12192000"/>
              <a:gd name="connsiteY159" fmla="*/ 2142551 h 2237474"/>
              <a:gd name="connsiteX160" fmla="*/ 169207 w 12192000"/>
              <a:gd name="connsiteY160" fmla="*/ 2128100 h 2237474"/>
              <a:gd name="connsiteX161" fmla="*/ 93149 w 12192000"/>
              <a:gd name="connsiteY161" fmla="*/ 2105324 h 2237474"/>
              <a:gd name="connsiteX162" fmla="*/ 88109 w 12192000"/>
              <a:gd name="connsiteY162" fmla="*/ 2106704 h 2237474"/>
              <a:gd name="connsiteX163" fmla="*/ 80022 w 12192000"/>
              <a:gd name="connsiteY163" fmla="*/ 2107254 h 2237474"/>
              <a:gd name="connsiteX164" fmla="*/ 79717 w 12192000"/>
              <a:gd name="connsiteY164" fmla="*/ 2107046 h 2237474"/>
              <a:gd name="connsiteX165" fmla="*/ 72352 w 12192000"/>
              <a:gd name="connsiteY165" fmla="*/ 2107991 h 2237474"/>
              <a:gd name="connsiteX166" fmla="*/ 37645 w 12192000"/>
              <a:gd name="connsiteY166" fmla="*/ 2115401 h 2237474"/>
              <a:gd name="connsiteX167" fmla="*/ 4572 w 12192000"/>
              <a:gd name="connsiteY167" fmla="*/ 2111091 h 2237474"/>
              <a:gd name="connsiteX168" fmla="*/ 0 w 12192000"/>
              <a:gd name="connsiteY168" fmla="*/ 2110468 h 2237474"/>
              <a:gd name="connsiteX169" fmla="*/ 0 w 12192000"/>
              <a:gd name="connsiteY16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17102 w 12192000"/>
              <a:gd name="connsiteY123" fmla="*/ 2023004 h 2237474"/>
              <a:gd name="connsiteX124" fmla="*/ 2111935 w 12192000"/>
              <a:gd name="connsiteY124" fmla="*/ 2023163 h 2237474"/>
              <a:gd name="connsiteX125" fmla="*/ 2089991 w 12192000"/>
              <a:gd name="connsiteY125" fmla="*/ 2034193 h 2237474"/>
              <a:gd name="connsiteX126" fmla="*/ 2058061 w 12192000"/>
              <a:gd name="connsiteY126" fmla="*/ 2047942 h 2237474"/>
              <a:gd name="connsiteX127" fmla="*/ 2042244 w 12192000"/>
              <a:gd name="connsiteY127" fmla="*/ 2055560 h 2237474"/>
              <a:gd name="connsiteX128" fmla="*/ 1877728 w 12192000"/>
              <a:gd name="connsiteY128" fmla="*/ 2101004 h 2237474"/>
              <a:gd name="connsiteX129" fmla="*/ 1759056 w 12192000"/>
              <a:gd name="connsiteY129" fmla="*/ 2125608 h 2237474"/>
              <a:gd name="connsiteX130" fmla="*/ 1637948 w 12192000"/>
              <a:gd name="connsiteY130" fmla="*/ 2172597 h 2237474"/>
              <a:gd name="connsiteX131" fmla="*/ 1434549 w 12192000"/>
              <a:gd name="connsiteY131" fmla="*/ 2234522 h 2237474"/>
              <a:gd name="connsiteX132" fmla="*/ 1398481 w 12192000"/>
              <a:gd name="connsiteY132" fmla="*/ 2237074 h 2237474"/>
              <a:gd name="connsiteX133" fmla="*/ 1398407 w 12192000"/>
              <a:gd name="connsiteY133" fmla="*/ 2237095 h 2237474"/>
              <a:gd name="connsiteX134" fmla="*/ 1370962 w 12192000"/>
              <a:gd name="connsiteY134" fmla="*/ 2237474 h 2237474"/>
              <a:gd name="connsiteX135" fmla="*/ 1356367 w 12192000"/>
              <a:gd name="connsiteY135" fmla="*/ 2235089 h 2237474"/>
              <a:gd name="connsiteX136" fmla="*/ 1324828 w 12192000"/>
              <a:gd name="connsiteY136" fmla="*/ 2231968 h 2237474"/>
              <a:gd name="connsiteX137" fmla="*/ 1279765 w 12192000"/>
              <a:gd name="connsiteY137" fmla="*/ 2229639 h 2237474"/>
              <a:gd name="connsiteX138" fmla="*/ 1195347 w 12192000"/>
              <a:gd name="connsiteY138" fmla="*/ 2212354 h 2237474"/>
              <a:gd name="connsiteX139" fmla="*/ 970251 w 12192000"/>
              <a:gd name="connsiteY139" fmla="*/ 2221029 h 2237474"/>
              <a:gd name="connsiteX140" fmla="*/ 812914 w 12192000"/>
              <a:gd name="connsiteY140" fmla="*/ 2202752 h 2237474"/>
              <a:gd name="connsiteX141" fmla="*/ 800195 w 12192000"/>
              <a:gd name="connsiteY141" fmla="*/ 2209407 h 2237474"/>
              <a:gd name="connsiteX142" fmla="*/ 784978 w 12192000"/>
              <a:gd name="connsiteY142" fmla="*/ 2212360 h 2237474"/>
              <a:gd name="connsiteX143" fmla="*/ 681987 w 12192000"/>
              <a:gd name="connsiteY143" fmla="*/ 2216757 h 2237474"/>
              <a:gd name="connsiteX144" fmla="*/ 669923 w 12192000"/>
              <a:gd name="connsiteY144" fmla="*/ 2211682 h 2237474"/>
              <a:gd name="connsiteX145" fmla="*/ 648680 w 12192000"/>
              <a:gd name="connsiteY145" fmla="*/ 2206229 h 2237474"/>
              <a:gd name="connsiteX146" fmla="*/ 597225 w 12192000"/>
              <a:gd name="connsiteY146" fmla="*/ 2180999 h 2237474"/>
              <a:gd name="connsiteX147" fmla="*/ 558449 w 12192000"/>
              <a:gd name="connsiteY147" fmla="*/ 2182346 h 2237474"/>
              <a:gd name="connsiteX148" fmla="*/ 550517 w 12192000"/>
              <a:gd name="connsiteY148" fmla="*/ 2182060 h 2237474"/>
              <a:gd name="connsiteX149" fmla="*/ 550309 w 12192000"/>
              <a:gd name="connsiteY149" fmla="*/ 2181825 h 2237474"/>
              <a:gd name="connsiteX150" fmla="*/ 541836 w 12192000"/>
              <a:gd name="connsiteY150" fmla="*/ 2181063 h 2237474"/>
              <a:gd name="connsiteX151" fmla="*/ 536057 w 12192000"/>
              <a:gd name="connsiteY151" fmla="*/ 2181537 h 2237474"/>
              <a:gd name="connsiteX152" fmla="*/ 520671 w 12192000"/>
              <a:gd name="connsiteY152" fmla="*/ 2180980 h 2237474"/>
              <a:gd name="connsiteX153" fmla="*/ 515024 w 12192000"/>
              <a:gd name="connsiteY153" fmla="*/ 2179258 h 2237474"/>
              <a:gd name="connsiteX154" fmla="*/ 512278 w 12192000"/>
              <a:gd name="connsiteY154" fmla="*/ 2176369 h 2237474"/>
              <a:gd name="connsiteX155" fmla="*/ 480419 w 12192000"/>
              <a:gd name="connsiteY155" fmla="*/ 2167807 h 2237474"/>
              <a:gd name="connsiteX156" fmla="*/ 413835 w 12192000"/>
              <a:gd name="connsiteY156" fmla="*/ 2156783 h 2237474"/>
              <a:gd name="connsiteX157" fmla="*/ 376513 w 12192000"/>
              <a:gd name="connsiteY157" fmla="*/ 2154014 h 2237474"/>
              <a:gd name="connsiteX158" fmla="*/ 273386 w 12192000"/>
              <a:gd name="connsiteY158" fmla="*/ 2142551 h 2237474"/>
              <a:gd name="connsiteX159" fmla="*/ 169207 w 12192000"/>
              <a:gd name="connsiteY159" fmla="*/ 2128100 h 2237474"/>
              <a:gd name="connsiteX160" fmla="*/ 93149 w 12192000"/>
              <a:gd name="connsiteY160" fmla="*/ 2105324 h 2237474"/>
              <a:gd name="connsiteX161" fmla="*/ 88109 w 12192000"/>
              <a:gd name="connsiteY161" fmla="*/ 2106704 h 2237474"/>
              <a:gd name="connsiteX162" fmla="*/ 80022 w 12192000"/>
              <a:gd name="connsiteY162" fmla="*/ 2107254 h 2237474"/>
              <a:gd name="connsiteX163" fmla="*/ 79717 w 12192000"/>
              <a:gd name="connsiteY163" fmla="*/ 2107046 h 2237474"/>
              <a:gd name="connsiteX164" fmla="*/ 72352 w 12192000"/>
              <a:gd name="connsiteY164" fmla="*/ 2107991 h 2237474"/>
              <a:gd name="connsiteX165" fmla="*/ 37645 w 12192000"/>
              <a:gd name="connsiteY165" fmla="*/ 2115401 h 2237474"/>
              <a:gd name="connsiteX166" fmla="*/ 4572 w 12192000"/>
              <a:gd name="connsiteY166" fmla="*/ 2111091 h 2237474"/>
              <a:gd name="connsiteX167" fmla="*/ 0 w 12192000"/>
              <a:gd name="connsiteY167" fmla="*/ 2110468 h 2237474"/>
              <a:gd name="connsiteX168" fmla="*/ 0 w 12192000"/>
              <a:gd name="connsiteY16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17102 w 12192000"/>
              <a:gd name="connsiteY123" fmla="*/ 2023004 h 2237474"/>
              <a:gd name="connsiteX124" fmla="*/ 2089991 w 12192000"/>
              <a:gd name="connsiteY124" fmla="*/ 2034193 h 2237474"/>
              <a:gd name="connsiteX125" fmla="*/ 2058061 w 12192000"/>
              <a:gd name="connsiteY125" fmla="*/ 2047942 h 2237474"/>
              <a:gd name="connsiteX126" fmla="*/ 2042244 w 12192000"/>
              <a:gd name="connsiteY126" fmla="*/ 2055560 h 2237474"/>
              <a:gd name="connsiteX127" fmla="*/ 1877728 w 12192000"/>
              <a:gd name="connsiteY127" fmla="*/ 2101004 h 2237474"/>
              <a:gd name="connsiteX128" fmla="*/ 1759056 w 12192000"/>
              <a:gd name="connsiteY128" fmla="*/ 2125608 h 2237474"/>
              <a:gd name="connsiteX129" fmla="*/ 1637948 w 12192000"/>
              <a:gd name="connsiteY129" fmla="*/ 2172597 h 2237474"/>
              <a:gd name="connsiteX130" fmla="*/ 1434549 w 12192000"/>
              <a:gd name="connsiteY130" fmla="*/ 2234522 h 2237474"/>
              <a:gd name="connsiteX131" fmla="*/ 1398481 w 12192000"/>
              <a:gd name="connsiteY131" fmla="*/ 2237074 h 2237474"/>
              <a:gd name="connsiteX132" fmla="*/ 1398407 w 12192000"/>
              <a:gd name="connsiteY132" fmla="*/ 2237095 h 2237474"/>
              <a:gd name="connsiteX133" fmla="*/ 1370962 w 12192000"/>
              <a:gd name="connsiteY133" fmla="*/ 2237474 h 2237474"/>
              <a:gd name="connsiteX134" fmla="*/ 1356367 w 12192000"/>
              <a:gd name="connsiteY134" fmla="*/ 2235089 h 2237474"/>
              <a:gd name="connsiteX135" fmla="*/ 1324828 w 12192000"/>
              <a:gd name="connsiteY135" fmla="*/ 2231968 h 2237474"/>
              <a:gd name="connsiteX136" fmla="*/ 1279765 w 12192000"/>
              <a:gd name="connsiteY136" fmla="*/ 2229639 h 2237474"/>
              <a:gd name="connsiteX137" fmla="*/ 1195347 w 12192000"/>
              <a:gd name="connsiteY137" fmla="*/ 2212354 h 2237474"/>
              <a:gd name="connsiteX138" fmla="*/ 970251 w 12192000"/>
              <a:gd name="connsiteY138" fmla="*/ 2221029 h 2237474"/>
              <a:gd name="connsiteX139" fmla="*/ 812914 w 12192000"/>
              <a:gd name="connsiteY139" fmla="*/ 2202752 h 2237474"/>
              <a:gd name="connsiteX140" fmla="*/ 800195 w 12192000"/>
              <a:gd name="connsiteY140" fmla="*/ 2209407 h 2237474"/>
              <a:gd name="connsiteX141" fmla="*/ 784978 w 12192000"/>
              <a:gd name="connsiteY141" fmla="*/ 2212360 h 2237474"/>
              <a:gd name="connsiteX142" fmla="*/ 681987 w 12192000"/>
              <a:gd name="connsiteY142" fmla="*/ 2216757 h 2237474"/>
              <a:gd name="connsiteX143" fmla="*/ 669923 w 12192000"/>
              <a:gd name="connsiteY143" fmla="*/ 2211682 h 2237474"/>
              <a:gd name="connsiteX144" fmla="*/ 648680 w 12192000"/>
              <a:gd name="connsiteY144" fmla="*/ 2206229 h 2237474"/>
              <a:gd name="connsiteX145" fmla="*/ 597225 w 12192000"/>
              <a:gd name="connsiteY145" fmla="*/ 2180999 h 2237474"/>
              <a:gd name="connsiteX146" fmla="*/ 558449 w 12192000"/>
              <a:gd name="connsiteY146" fmla="*/ 2182346 h 2237474"/>
              <a:gd name="connsiteX147" fmla="*/ 550517 w 12192000"/>
              <a:gd name="connsiteY147" fmla="*/ 2182060 h 2237474"/>
              <a:gd name="connsiteX148" fmla="*/ 550309 w 12192000"/>
              <a:gd name="connsiteY148" fmla="*/ 2181825 h 2237474"/>
              <a:gd name="connsiteX149" fmla="*/ 541836 w 12192000"/>
              <a:gd name="connsiteY149" fmla="*/ 2181063 h 2237474"/>
              <a:gd name="connsiteX150" fmla="*/ 536057 w 12192000"/>
              <a:gd name="connsiteY150" fmla="*/ 2181537 h 2237474"/>
              <a:gd name="connsiteX151" fmla="*/ 520671 w 12192000"/>
              <a:gd name="connsiteY151" fmla="*/ 2180980 h 2237474"/>
              <a:gd name="connsiteX152" fmla="*/ 515024 w 12192000"/>
              <a:gd name="connsiteY152" fmla="*/ 2179258 h 2237474"/>
              <a:gd name="connsiteX153" fmla="*/ 512278 w 12192000"/>
              <a:gd name="connsiteY153" fmla="*/ 2176369 h 2237474"/>
              <a:gd name="connsiteX154" fmla="*/ 480419 w 12192000"/>
              <a:gd name="connsiteY154" fmla="*/ 2167807 h 2237474"/>
              <a:gd name="connsiteX155" fmla="*/ 413835 w 12192000"/>
              <a:gd name="connsiteY155" fmla="*/ 2156783 h 2237474"/>
              <a:gd name="connsiteX156" fmla="*/ 376513 w 12192000"/>
              <a:gd name="connsiteY156" fmla="*/ 2154014 h 2237474"/>
              <a:gd name="connsiteX157" fmla="*/ 273386 w 12192000"/>
              <a:gd name="connsiteY157" fmla="*/ 2142551 h 2237474"/>
              <a:gd name="connsiteX158" fmla="*/ 169207 w 12192000"/>
              <a:gd name="connsiteY158" fmla="*/ 2128100 h 2237474"/>
              <a:gd name="connsiteX159" fmla="*/ 93149 w 12192000"/>
              <a:gd name="connsiteY159" fmla="*/ 2105324 h 2237474"/>
              <a:gd name="connsiteX160" fmla="*/ 88109 w 12192000"/>
              <a:gd name="connsiteY160" fmla="*/ 2106704 h 2237474"/>
              <a:gd name="connsiteX161" fmla="*/ 80022 w 12192000"/>
              <a:gd name="connsiteY161" fmla="*/ 2107254 h 2237474"/>
              <a:gd name="connsiteX162" fmla="*/ 79717 w 12192000"/>
              <a:gd name="connsiteY162" fmla="*/ 2107046 h 2237474"/>
              <a:gd name="connsiteX163" fmla="*/ 72352 w 12192000"/>
              <a:gd name="connsiteY163" fmla="*/ 2107991 h 2237474"/>
              <a:gd name="connsiteX164" fmla="*/ 37645 w 12192000"/>
              <a:gd name="connsiteY164" fmla="*/ 2115401 h 2237474"/>
              <a:gd name="connsiteX165" fmla="*/ 4572 w 12192000"/>
              <a:gd name="connsiteY165" fmla="*/ 2111091 h 2237474"/>
              <a:gd name="connsiteX166" fmla="*/ 0 w 12192000"/>
              <a:gd name="connsiteY166" fmla="*/ 2110468 h 2237474"/>
              <a:gd name="connsiteX167" fmla="*/ 0 w 12192000"/>
              <a:gd name="connsiteY16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089991 w 12192000"/>
              <a:gd name="connsiteY123" fmla="*/ 2034193 h 2237474"/>
              <a:gd name="connsiteX124" fmla="*/ 2058061 w 12192000"/>
              <a:gd name="connsiteY124" fmla="*/ 2047942 h 2237474"/>
              <a:gd name="connsiteX125" fmla="*/ 2042244 w 12192000"/>
              <a:gd name="connsiteY125" fmla="*/ 2055560 h 2237474"/>
              <a:gd name="connsiteX126" fmla="*/ 1877728 w 12192000"/>
              <a:gd name="connsiteY126" fmla="*/ 2101004 h 2237474"/>
              <a:gd name="connsiteX127" fmla="*/ 1759056 w 12192000"/>
              <a:gd name="connsiteY127" fmla="*/ 2125608 h 2237474"/>
              <a:gd name="connsiteX128" fmla="*/ 1637948 w 12192000"/>
              <a:gd name="connsiteY128" fmla="*/ 2172597 h 2237474"/>
              <a:gd name="connsiteX129" fmla="*/ 1434549 w 12192000"/>
              <a:gd name="connsiteY129" fmla="*/ 2234522 h 2237474"/>
              <a:gd name="connsiteX130" fmla="*/ 1398481 w 12192000"/>
              <a:gd name="connsiteY130" fmla="*/ 2237074 h 2237474"/>
              <a:gd name="connsiteX131" fmla="*/ 1398407 w 12192000"/>
              <a:gd name="connsiteY131" fmla="*/ 2237095 h 2237474"/>
              <a:gd name="connsiteX132" fmla="*/ 1370962 w 12192000"/>
              <a:gd name="connsiteY132" fmla="*/ 2237474 h 2237474"/>
              <a:gd name="connsiteX133" fmla="*/ 1356367 w 12192000"/>
              <a:gd name="connsiteY133" fmla="*/ 2235089 h 2237474"/>
              <a:gd name="connsiteX134" fmla="*/ 1324828 w 12192000"/>
              <a:gd name="connsiteY134" fmla="*/ 2231968 h 2237474"/>
              <a:gd name="connsiteX135" fmla="*/ 1279765 w 12192000"/>
              <a:gd name="connsiteY135" fmla="*/ 2229639 h 2237474"/>
              <a:gd name="connsiteX136" fmla="*/ 1195347 w 12192000"/>
              <a:gd name="connsiteY136" fmla="*/ 2212354 h 2237474"/>
              <a:gd name="connsiteX137" fmla="*/ 970251 w 12192000"/>
              <a:gd name="connsiteY137" fmla="*/ 2221029 h 2237474"/>
              <a:gd name="connsiteX138" fmla="*/ 812914 w 12192000"/>
              <a:gd name="connsiteY138" fmla="*/ 2202752 h 2237474"/>
              <a:gd name="connsiteX139" fmla="*/ 800195 w 12192000"/>
              <a:gd name="connsiteY139" fmla="*/ 2209407 h 2237474"/>
              <a:gd name="connsiteX140" fmla="*/ 784978 w 12192000"/>
              <a:gd name="connsiteY140" fmla="*/ 2212360 h 2237474"/>
              <a:gd name="connsiteX141" fmla="*/ 681987 w 12192000"/>
              <a:gd name="connsiteY141" fmla="*/ 2216757 h 2237474"/>
              <a:gd name="connsiteX142" fmla="*/ 669923 w 12192000"/>
              <a:gd name="connsiteY142" fmla="*/ 2211682 h 2237474"/>
              <a:gd name="connsiteX143" fmla="*/ 648680 w 12192000"/>
              <a:gd name="connsiteY143" fmla="*/ 2206229 h 2237474"/>
              <a:gd name="connsiteX144" fmla="*/ 597225 w 12192000"/>
              <a:gd name="connsiteY144" fmla="*/ 2180999 h 2237474"/>
              <a:gd name="connsiteX145" fmla="*/ 558449 w 12192000"/>
              <a:gd name="connsiteY145" fmla="*/ 2182346 h 2237474"/>
              <a:gd name="connsiteX146" fmla="*/ 550517 w 12192000"/>
              <a:gd name="connsiteY146" fmla="*/ 2182060 h 2237474"/>
              <a:gd name="connsiteX147" fmla="*/ 550309 w 12192000"/>
              <a:gd name="connsiteY147" fmla="*/ 2181825 h 2237474"/>
              <a:gd name="connsiteX148" fmla="*/ 541836 w 12192000"/>
              <a:gd name="connsiteY148" fmla="*/ 2181063 h 2237474"/>
              <a:gd name="connsiteX149" fmla="*/ 536057 w 12192000"/>
              <a:gd name="connsiteY149" fmla="*/ 2181537 h 2237474"/>
              <a:gd name="connsiteX150" fmla="*/ 520671 w 12192000"/>
              <a:gd name="connsiteY150" fmla="*/ 2180980 h 2237474"/>
              <a:gd name="connsiteX151" fmla="*/ 515024 w 12192000"/>
              <a:gd name="connsiteY151" fmla="*/ 2179258 h 2237474"/>
              <a:gd name="connsiteX152" fmla="*/ 512278 w 12192000"/>
              <a:gd name="connsiteY152" fmla="*/ 2176369 h 2237474"/>
              <a:gd name="connsiteX153" fmla="*/ 480419 w 12192000"/>
              <a:gd name="connsiteY153" fmla="*/ 2167807 h 2237474"/>
              <a:gd name="connsiteX154" fmla="*/ 413835 w 12192000"/>
              <a:gd name="connsiteY154" fmla="*/ 2156783 h 2237474"/>
              <a:gd name="connsiteX155" fmla="*/ 376513 w 12192000"/>
              <a:gd name="connsiteY155" fmla="*/ 2154014 h 2237474"/>
              <a:gd name="connsiteX156" fmla="*/ 273386 w 12192000"/>
              <a:gd name="connsiteY156" fmla="*/ 2142551 h 2237474"/>
              <a:gd name="connsiteX157" fmla="*/ 169207 w 12192000"/>
              <a:gd name="connsiteY157" fmla="*/ 2128100 h 2237474"/>
              <a:gd name="connsiteX158" fmla="*/ 93149 w 12192000"/>
              <a:gd name="connsiteY158" fmla="*/ 2105324 h 2237474"/>
              <a:gd name="connsiteX159" fmla="*/ 88109 w 12192000"/>
              <a:gd name="connsiteY159" fmla="*/ 2106704 h 2237474"/>
              <a:gd name="connsiteX160" fmla="*/ 80022 w 12192000"/>
              <a:gd name="connsiteY160" fmla="*/ 2107254 h 2237474"/>
              <a:gd name="connsiteX161" fmla="*/ 79717 w 12192000"/>
              <a:gd name="connsiteY161" fmla="*/ 2107046 h 2237474"/>
              <a:gd name="connsiteX162" fmla="*/ 72352 w 12192000"/>
              <a:gd name="connsiteY162" fmla="*/ 2107991 h 2237474"/>
              <a:gd name="connsiteX163" fmla="*/ 37645 w 12192000"/>
              <a:gd name="connsiteY163" fmla="*/ 2115401 h 2237474"/>
              <a:gd name="connsiteX164" fmla="*/ 4572 w 12192000"/>
              <a:gd name="connsiteY164" fmla="*/ 2111091 h 2237474"/>
              <a:gd name="connsiteX165" fmla="*/ 0 w 12192000"/>
              <a:gd name="connsiteY165" fmla="*/ 2110468 h 2237474"/>
              <a:gd name="connsiteX166" fmla="*/ 0 w 12192000"/>
              <a:gd name="connsiteY16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085228 w 12192000"/>
              <a:gd name="connsiteY123" fmla="*/ 2046431 h 2237474"/>
              <a:gd name="connsiteX124" fmla="*/ 2058061 w 12192000"/>
              <a:gd name="connsiteY124" fmla="*/ 2047942 h 2237474"/>
              <a:gd name="connsiteX125" fmla="*/ 2042244 w 12192000"/>
              <a:gd name="connsiteY125" fmla="*/ 2055560 h 2237474"/>
              <a:gd name="connsiteX126" fmla="*/ 1877728 w 12192000"/>
              <a:gd name="connsiteY126" fmla="*/ 2101004 h 2237474"/>
              <a:gd name="connsiteX127" fmla="*/ 1759056 w 12192000"/>
              <a:gd name="connsiteY127" fmla="*/ 2125608 h 2237474"/>
              <a:gd name="connsiteX128" fmla="*/ 1637948 w 12192000"/>
              <a:gd name="connsiteY128" fmla="*/ 2172597 h 2237474"/>
              <a:gd name="connsiteX129" fmla="*/ 1434549 w 12192000"/>
              <a:gd name="connsiteY129" fmla="*/ 2234522 h 2237474"/>
              <a:gd name="connsiteX130" fmla="*/ 1398481 w 12192000"/>
              <a:gd name="connsiteY130" fmla="*/ 2237074 h 2237474"/>
              <a:gd name="connsiteX131" fmla="*/ 1398407 w 12192000"/>
              <a:gd name="connsiteY131" fmla="*/ 2237095 h 2237474"/>
              <a:gd name="connsiteX132" fmla="*/ 1370962 w 12192000"/>
              <a:gd name="connsiteY132" fmla="*/ 2237474 h 2237474"/>
              <a:gd name="connsiteX133" fmla="*/ 1356367 w 12192000"/>
              <a:gd name="connsiteY133" fmla="*/ 2235089 h 2237474"/>
              <a:gd name="connsiteX134" fmla="*/ 1324828 w 12192000"/>
              <a:gd name="connsiteY134" fmla="*/ 2231968 h 2237474"/>
              <a:gd name="connsiteX135" fmla="*/ 1279765 w 12192000"/>
              <a:gd name="connsiteY135" fmla="*/ 2229639 h 2237474"/>
              <a:gd name="connsiteX136" fmla="*/ 1195347 w 12192000"/>
              <a:gd name="connsiteY136" fmla="*/ 2212354 h 2237474"/>
              <a:gd name="connsiteX137" fmla="*/ 970251 w 12192000"/>
              <a:gd name="connsiteY137" fmla="*/ 2221029 h 2237474"/>
              <a:gd name="connsiteX138" fmla="*/ 812914 w 12192000"/>
              <a:gd name="connsiteY138" fmla="*/ 2202752 h 2237474"/>
              <a:gd name="connsiteX139" fmla="*/ 800195 w 12192000"/>
              <a:gd name="connsiteY139" fmla="*/ 2209407 h 2237474"/>
              <a:gd name="connsiteX140" fmla="*/ 784978 w 12192000"/>
              <a:gd name="connsiteY140" fmla="*/ 2212360 h 2237474"/>
              <a:gd name="connsiteX141" fmla="*/ 681987 w 12192000"/>
              <a:gd name="connsiteY141" fmla="*/ 2216757 h 2237474"/>
              <a:gd name="connsiteX142" fmla="*/ 669923 w 12192000"/>
              <a:gd name="connsiteY142" fmla="*/ 2211682 h 2237474"/>
              <a:gd name="connsiteX143" fmla="*/ 648680 w 12192000"/>
              <a:gd name="connsiteY143" fmla="*/ 2206229 h 2237474"/>
              <a:gd name="connsiteX144" fmla="*/ 597225 w 12192000"/>
              <a:gd name="connsiteY144" fmla="*/ 2180999 h 2237474"/>
              <a:gd name="connsiteX145" fmla="*/ 558449 w 12192000"/>
              <a:gd name="connsiteY145" fmla="*/ 2182346 h 2237474"/>
              <a:gd name="connsiteX146" fmla="*/ 550517 w 12192000"/>
              <a:gd name="connsiteY146" fmla="*/ 2182060 h 2237474"/>
              <a:gd name="connsiteX147" fmla="*/ 550309 w 12192000"/>
              <a:gd name="connsiteY147" fmla="*/ 2181825 h 2237474"/>
              <a:gd name="connsiteX148" fmla="*/ 541836 w 12192000"/>
              <a:gd name="connsiteY148" fmla="*/ 2181063 h 2237474"/>
              <a:gd name="connsiteX149" fmla="*/ 536057 w 12192000"/>
              <a:gd name="connsiteY149" fmla="*/ 2181537 h 2237474"/>
              <a:gd name="connsiteX150" fmla="*/ 520671 w 12192000"/>
              <a:gd name="connsiteY150" fmla="*/ 2180980 h 2237474"/>
              <a:gd name="connsiteX151" fmla="*/ 515024 w 12192000"/>
              <a:gd name="connsiteY151" fmla="*/ 2179258 h 2237474"/>
              <a:gd name="connsiteX152" fmla="*/ 512278 w 12192000"/>
              <a:gd name="connsiteY152" fmla="*/ 2176369 h 2237474"/>
              <a:gd name="connsiteX153" fmla="*/ 480419 w 12192000"/>
              <a:gd name="connsiteY153" fmla="*/ 2167807 h 2237474"/>
              <a:gd name="connsiteX154" fmla="*/ 413835 w 12192000"/>
              <a:gd name="connsiteY154" fmla="*/ 2156783 h 2237474"/>
              <a:gd name="connsiteX155" fmla="*/ 376513 w 12192000"/>
              <a:gd name="connsiteY155" fmla="*/ 2154014 h 2237474"/>
              <a:gd name="connsiteX156" fmla="*/ 273386 w 12192000"/>
              <a:gd name="connsiteY156" fmla="*/ 2142551 h 2237474"/>
              <a:gd name="connsiteX157" fmla="*/ 169207 w 12192000"/>
              <a:gd name="connsiteY157" fmla="*/ 2128100 h 2237474"/>
              <a:gd name="connsiteX158" fmla="*/ 93149 w 12192000"/>
              <a:gd name="connsiteY158" fmla="*/ 2105324 h 2237474"/>
              <a:gd name="connsiteX159" fmla="*/ 88109 w 12192000"/>
              <a:gd name="connsiteY159" fmla="*/ 2106704 h 2237474"/>
              <a:gd name="connsiteX160" fmla="*/ 80022 w 12192000"/>
              <a:gd name="connsiteY160" fmla="*/ 2107254 h 2237474"/>
              <a:gd name="connsiteX161" fmla="*/ 79717 w 12192000"/>
              <a:gd name="connsiteY161" fmla="*/ 2107046 h 2237474"/>
              <a:gd name="connsiteX162" fmla="*/ 72352 w 12192000"/>
              <a:gd name="connsiteY162" fmla="*/ 2107991 h 2237474"/>
              <a:gd name="connsiteX163" fmla="*/ 37645 w 12192000"/>
              <a:gd name="connsiteY163" fmla="*/ 2115401 h 2237474"/>
              <a:gd name="connsiteX164" fmla="*/ 4572 w 12192000"/>
              <a:gd name="connsiteY164" fmla="*/ 2111091 h 2237474"/>
              <a:gd name="connsiteX165" fmla="*/ 0 w 12192000"/>
              <a:gd name="connsiteY165" fmla="*/ 2110468 h 2237474"/>
              <a:gd name="connsiteX166" fmla="*/ 0 w 12192000"/>
              <a:gd name="connsiteY16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81987 w 12192000"/>
              <a:gd name="connsiteY140" fmla="*/ 2216757 h 2237474"/>
              <a:gd name="connsiteX141" fmla="*/ 669923 w 12192000"/>
              <a:gd name="connsiteY141" fmla="*/ 2211682 h 2237474"/>
              <a:gd name="connsiteX142" fmla="*/ 648680 w 12192000"/>
              <a:gd name="connsiteY142" fmla="*/ 2206229 h 2237474"/>
              <a:gd name="connsiteX143" fmla="*/ 597225 w 12192000"/>
              <a:gd name="connsiteY143" fmla="*/ 2180999 h 2237474"/>
              <a:gd name="connsiteX144" fmla="*/ 558449 w 12192000"/>
              <a:gd name="connsiteY144" fmla="*/ 2182346 h 2237474"/>
              <a:gd name="connsiteX145" fmla="*/ 550517 w 12192000"/>
              <a:gd name="connsiteY145" fmla="*/ 2182060 h 2237474"/>
              <a:gd name="connsiteX146" fmla="*/ 550309 w 12192000"/>
              <a:gd name="connsiteY146" fmla="*/ 2181825 h 2237474"/>
              <a:gd name="connsiteX147" fmla="*/ 541836 w 12192000"/>
              <a:gd name="connsiteY147" fmla="*/ 2181063 h 2237474"/>
              <a:gd name="connsiteX148" fmla="*/ 536057 w 12192000"/>
              <a:gd name="connsiteY148" fmla="*/ 2181537 h 2237474"/>
              <a:gd name="connsiteX149" fmla="*/ 520671 w 12192000"/>
              <a:gd name="connsiteY149" fmla="*/ 2180980 h 2237474"/>
              <a:gd name="connsiteX150" fmla="*/ 515024 w 12192000"/>
              <a:gd name="connsiteY150" fmla="*/ 2179258 h 2237474"/>
              <a:gd name="connsiteX151" fmla="*/ 512278 w 12192000"/>
              <a:gd name="connsiteY151" fmla="*/ 2176369 h 2237474"/>
              <a:gd name="connsiteX152" fmla="*/ 480419 w 12192000"/>
              <a:gd name="connsiteY152" fmla="*/ 2167807 h 2237474"/>
              <a:gd name="connsiteX153" fmla="*/ 413835 w 12192000"/>
              <a:gd name="connsiteY153" fmla="*/ 2156783 h 2237474"/>
              <a:gd name="connsiteX154" fmla="*/ 376513 w 12192000"/>
              <a:gd name="connsiteY154" fmla="*/ 2154014 h 2237474"/>
              <a:gd name="connsiteX155" fmla="*/ 273386 w 12192000"/>
              <a:gd name="connsiteY155" fmla="*/ 2142551 h 2237474"/>
              <a:gd name="connsiteX156" fmla="*/ 169207 w 12192000"/>
              <a:gd name="connsiteY156" fmla="*/ 2128100 h 2237474"/>
              <a:gd name="connsiteX157" fmla="*/ 93149 w 12192000"/>
              <a:gd name="connsiteY157" fmla="*/ 2105324 h 2237474"/>
              <a:gd name="connsiteX158" fmla="*/ 88109 w 12192000"/>
              <a:gd name="connsiteY158" fmla="*/ 2106704 h 2237474"/>
              <a:gd name="connsiteX159" fmla="*/ 80022 w 12192000"/>
              <a:gd name="connsiteY159" fmla="*/ 2107254 h 2237474"/>
              <a:gd name="connsiteX160" fmla="*/ 79717 w 12192000"/>
              <a:gd name="connsiteY160" fmla="*/ 2107046 h 2237474"/>
              <a:gd name="connsiteX161" fmla="*/ 72352 w 12192000"/>
              <a:gd name="connsiteY161" fmla="*/ 2107991 h 2237474"/>
              <a:gd name="connsiteX162" fmla="*/ 37645 w 12192000"/>
              <a:gd name="connsiteY162" fmla="*/ 2115401 h 2237474"/>
              <a:gd name="connsiteX163" fmla="*/ 4572 w 12192000"/>
              <a:gd name="connsiteY163" fmla="*/ 2111091 h 2237474"/>
              <a:gd name="connsiteX164" fmla="*/ 0 w 12192000"/>
              <a:gd name="connsiteY164" fmla="*/ 2110468 h 2237474"/>
              <a:gd name="connsiteX165" fmla="*/ 0 w 12192000"/>
              <a:gd name="connsiteY16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81987 w 12192000"/>
              <a:gd name="connsiteY140" fmla="*/ 2216757 h 2237474"/>
              <a:gd name="connsiteX141" fmla="*/ 669923 w 12192000"/>
              <a:gd name="connsiteY141" fmla="*/ 2211682 h 2237474"/>
              <a:gd name="connsiteX142" fmla="*/ 648680 w 12192000"/>
              <a:gd name="connsiteY142" fmla="*/ 2206229 h 2237474"/>
              <a:gd name="connsiteX143" fmla="*/ 597225 w 12192000"/>
              <a:gd name="connsiteY143" fmla="*/ 2180999 h 2237474"/>
              <a:gd name="connsiteX144" fmla="*/ 558449 w 12192000"/>
              <a:gd name="connsiteY144" fmla="*/ 2182346 h 2237474"/>
              <a:gd name="connsiteX145" fmla="*/ 550517 w 12192000"/>
              <a:gd name="connsiteY145" fmla="*/ 2182060 h 2237474"/>
              <a:gd name="connsiteX146" fmla="*/ 550309 w 12192000"/>
              <a:gd name="connsiteY146" fmla="*/ 2181825 h 2237474"/>
              <a:gd name="connsiteX147" fmla="*/ 541836 w 12192000"/>
              <a:gd name="connsiteY147" fmla="*/ 2181063 h 2237474"/>
              <a:gd name="connsiteX148" fmla="*/ 536057 w 12192000"/>
              <a:gd name="connsiteY148" fmla="*/ 2181537 h 2237474"/>
              <a:gd name="connsiteX149" fmla="*/ 520671 w 12192000"/>
              <a:gd name="connsiteY149" fmla="*/ 2180980 h 2237474"/>
              <a:gd name="connsiteX150" fmla="*/ 515024 w 12192000"/>
              <a:gd name="connsiteY150" fmla="*/ 2179258 h 2237474"/>
              <a:gd name="connsiteX151" fmla="*/ 512278 w 12192000"/>
              <a:gd name="connsiteY151" fmla="*/ 2176369 h 2237474"/>
              <a:gd name="connsiteX152" fmla="*/ 480419 w 12192000"/>
              <a:gd name="connsiteY152" fmla="*/ 2167807 h 2237474"/>
              <a:gd name="connsiteX153" fmla="*/ 413835 w 12192000"/>
              <a:gd name="connsiteY153" fmla="*/ 2156783 h 2237474"/>
              <a:gd name="connsiteX154" fmla="*/ 376513 w 12192000"/>
              <a:gd name="connsiteY154" fmla="*/ 2154014 h 2237474"/>
              <a:gd name="connsiteX155" fmla="*/ 273386 w 12192000"/>
              <a:gd name="connsiteY155" fmla="*/ 2142551 h 2237474"/>
              <a:gd name="connsiteX156" fmla="*/ 169207 w 12192000"/>
              <a:gd name="connsiteY156" fmla="*/ 2128100 h 2237474"/>
              <a:gd name="connsiteX157" fmla="*/ 93149 w 12192000"/>
              <a:gd name="connsiteY157" fmla="*/ 2105324 h 2237474"/>
              <a:gd name="connsiteX158" fmla="*/ 88109 w 12192000"/>
              <a:gd name="connsiteY158" fmla="*/ 2106704 h 2237474"/>
              <a:gd name="connsiteX159" fmla="*/ 80022 w 12192000"/>
              <a:gd name="connsiteY159" fmla="*/ 2107254 h 2237474"/>
              <a:gd name="connsiteX160" fmla="*/ 79717 w 12192000"/>
              <a:gd name="connsiteY160" fmla="*/ 2107046 h 2237474"/>
              <a:gd name="connsiteX161" fmla="*/ 72352 w 12192000"/>
              <a:gd name="connsiteY161" fmla="*/ 2107991 h 2237474"/>
              <a:gd name="connsiteX162" fmla="*/ 37645 w 12192000"/>
              <a:gd name="connsiteY162" fmla="*/ 2115401 h 2237474"/>
              <a:gd name="connsiteX163" fmla="*/ 4572 w 12192000"/>
              <a:gd name="connsiteY163" fmla="*/ 2111091 h 2237474"/>
              <a:gd name="connsiteX164" fmla="*/ 0 w 12192000"/>
              <a:gd name="connsiteY164" fmla="*/ 2110468 h 2237474"/>
              <a:gd name="connsiteX165" fmla="*/ 0 w 12192000"/>
              <a:gd name="connsiteY16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41836 w 12192000"/>
              <a:gd name="connsiteY146" fmla="*/ 2181063 h 2237474"/>
              <a:gd name="connsiteX147" fmla="*/ 536057 w 12192000"/>
              <a:gd name="connsiteY147" fmla="*/ 2181537 h 2237474"/>
              <a:gd name="connsiteX148" fmla="*/ 520671 w 12192000"/>
              <a:gd name="connsiteY148" fmla="*/ 2180980 h 2237474"/>
              <a:gd name="connsiteX149" fmla="*/ 515024 w 12192000"/>
              <a:gd name="connsiteY149" fmla="*/ 2179258 h 2237474"/>
              <a:gd name="connsiteX150" fmla="*/ 512278 w 12192000"/>
              <a:gd name="connsiteY150" fmla="*/ 2176369 h 2237474"/>
              <a:gd name="connsiteX151" fmla="*/ 480419 w 12192000"/>
              <a:gd name="connsiteY151" fmla="*/ 2167807 h 2237474"/>
              <a:gd name="connsiteX152" fmla="*/ 413835 w 12192000"/>
              <a:gd name="connsiteY152" fmla="*/ 2156783 h 2237474"/>
              <a:gd name="connsiteX153" fmla="*/ 376513 w 12192000"/>
              <a:gd name="connsiteY153" fmla="*/ 2154014 h 2237474"/>
              <a:gd name="connsiteX154" fmla="*/ 273386 w 12192000"/>
              <a:gd name="connsiteY154" fmla="*/ 2142551 h 2237474"/>
              <a:gd name="connsiteX155" fmla="*/ 169207 w 12192000"/>
              <a:gd name="connsiteY155" fmla="*/ 2128100 h 2237474"/>
              <a:gd name="connsiteX156" fmla="*/ 93149 w 12192000"/>
              <a:gd name="connsiteY156" fmla="*/ 2105324 h 2237474"/>
              <a:gd name="connsiteX157" fmla="*/ 88109 w 12192000"/>
              <a:gd name="connsiteY157" fmla="*/ 2106704 h 2237474"/>
              <a:gd name="connsiteX158" fmla="*/ 80022 w 12192000"/>
              <a:gd name="connsiteY158" fmla="*/ 2107254 h 2237474"/>
              <a:gd name="connsiteX159" fmla="*/ 79717 w 12192000"/>
              <a:gd name="connsiteY159" fmla="*/ 2107046 h 2237474"/>
              <a:gd name="connsiteX160" fmla="*/ 72352 w 12192000"/>
              <a:gd name="connsiteY160" fmla="*/ 2107991 h 2237474"/>
              <a:gd name="connsiteX161" fmla="*/ 37645 w 12192000"/>
              <a:gd name="connsiteY161" fmla="*/ 2115401 h 2237474"/>
              <a:gd name="connsiteX162" fmla="*/ 4572 w 12192000"/>
              <a:gd name="connsiteY162" fmla="*/ 2111091 h 2237474"/>
              <a:gd name="connsiteX163" fmla="*/ 0 w 12192000"/>
              <a:gd name="connsiteY163" fmla="*/ 2110468 h 2237474"/>
              <a:gd name="connsiteX164" fmla="*/ 0 w 12192000"/>
              <a:gd name="connsiteY16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41836 w 12192000"/>
              <a:gd name="connsiteY146" fmla="*/ 2181063 h 2237474"/>
              <a:gd name="connsiteX147" fmla="*/ 520671 w 12192000"/>
              <a:gd name="connsiteY147" fmla="*/ 2180980 h 2237474"/>
              <a:gd name="connsiteX148" fmla="*/ 515024 w 12192000"/>
              <a:gd name="connsiteY148" fmla="*/ 2179258 h 2237474"/>
              <a:gd name="connsiteX149" fmla="*/ 512278 w 12192000"/>
              <a:gd name="connsiteY149" fmla="*/ 2176369 h 2237474"/>
              <a:gd name="connsiteX150" fmla="*/ 480419 w 12192000"/>
              <a:gd name="connsiteY150" fmla="*/ 2167807 h 2237474"/>
              <a:gd name="connsiteX151" fmla="*/ 413835 w 12192000"/>
              <a:gd name="connsiteY151" fmla="*/ 2156783 h 2237474"/>
              <a:gd name="connsiteX152" fmla="*/ 376513 w 12192000"/>
              <a:gd name="connsiteY152" fmla="*/ 2154014 h 2237474"/>
              <a:gd name="connsiteX153" fmla="*/ 273386 w 12192000"/>
              <a:gd name="connsiteY153" fmla="*/ 2142551 h 2237474"/>
              <a:gd name="connsiteX154" fmla="*/ 169207 w 12192000"/>
              <a:gd name="connsiteY154" fmla="*/ 2128100 h 2237474"/>
              <a:gd name="connsiteX155" fmla="*/ 93149 w 12192000"/>
              <a:gd name="connsiteY155" fmla="*/ 2105324 h 2237474"/>
              <a:gd name="connsiteX156" fmla="*/ 88109 w 12192000"/>
              <a:gd name="connsiteY156" fmla="*/ 2106704 h 2237474"/>
              <a:gd name="connsiteX157" fmla="*/ 80022 w 12192000"/>
              <a:gd name="connsiteY157" fmla="*/ 2107254 h 2237474"/>
              <a:gd name="connsiteX158" fmla="*/ 79717 w 12192000"/>
              <a:gd name="connsiteY158" fmla="*/ 2107046 h 2237474"/>
              <a:gd name="connsiteX159" fmla="*/ 72352 w 12192000"/>
              <a:gd name="connsiteY159" fmla="*/ 2107991 h 2237474"/>
              <a:gd name="connsiteX160" fmla="*/ 37645 w 12192000"/>
              <a:gd name="connsiteY160" fmla="*/ 2115401 h 2237474"/>
              <a:gd name="connsiteX161" fmla="*/ 4572 w 12192000"/>
              <a:gd name="connsiteY161" fmla="*/ 2111091 h 2237474"/>
              <a:gd name="connsiteX162" fmla="*/ 0 w 12192000"/>
              <a:gd name="connsiteY162" fmla="*/ 2110468 h 2237474"/>
              <a:gd name="connsiteX163" fmla="*/ 0 w 12192000"/>
              <a:gd name="connsiteY16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512278 w 12192000"/>
              <a:gd name="connsiteY148" fmla="*/ 2176369 h 2237474"/>
              <a:gd name="connsiteX149" fmla="*/ 480419 w 12192000"/>
              <a:gd name="connsiteY149" fmla="*/ 2167807 h 2237474"/>
              <a:gd name="connsiteX150" fmla="*/ 413835 w 12192000"/>
              <a:gd name="connsiteY150" fmla="*/ 2156783 h 2237474"/>
              <a:gd name="connsiteX151" fmla="*/ 376513 w 12192000"/>
              <a:gd name="connsiteY151" fmla="*/ 2154014 h 2237474"/>
              <a:gd name="connsiteX152" fmla="*/ 273386 w 12192000"/>
              <a:gd name="connsiteY152" fmla="*/ 2142551 h 2237474"/>
              <a:gd name="connsiteX153" fmla="*/ 169207 w 12192000"/>
              <a:gd name="connsiteY153" fmla="*/ 2128100 h 2237474"/>
              <a:gd name="connsiteX154" fmla="*/ 93149 w 12192000"/>
              <a:gd name="connsiteY154" fmla="*/ 2105324 h 2237474"/>
              <a:gd name="connsiteX155" fmla="*/ 88109 w 12192000"/>
              <a:gd name="connsiteY155" fmla="*/ 2106704 h 2237474"/>
              <a:gd name="connsiteX156" fmla="*/ 80022 w 12192000"/>
              <a:gd name="connsiteY156" fmla="*/ 2107254 h 2237474"/>
              <a:gd name="connsiteX157" fmla="*/ 79717 w 12192000"/>
              <a:gd name="connsiteY157" fmla="*/ 2107046 h 2237474"/>
              <a:gd name="connsiteX158" fmla="*/ 72352 w 12192000"/>
              <a:gd name="connsiteY158" fmla="*/ 2107991 h 2237474"/>
              <a:gd name="connsiteX159" fmla="*/ 37645 w 12192000"/>
              <a:gd name="connsiteY159" fmla="*/ 2115401 h 2237474"/>
              <a:gd name="connsiteX160" fmla="*/ 4572 w 12192000"/>
              <a:gd name="connsiteY160" fmla="*/ 2111091 h 2237474"/>
              <a:gd name="connsiteX161" fmla="*/ 0 w 12192000"/>
              <a:gd name="connsiteY161" fmla="*/ 2110468 h 2237474"/>
              <a:gd name="connsiteX162" fmla="*/ 0 w 12192000"/>
              <a:gd name="connsiteY16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80419 w 12192000"/>
              <a:gd name="connsiteY148" fmla="*/ 2167807 h 2237474"/>
              <a:gd name="connsiteX149" fmla="*/ 413835 w 12192000"/>
              <a:gd name="connsiteY149" fmla="*/ 2156783 h 2237474"/>
              <a:gd name="connsiteX150" fmla="*/ 376513 w 12192000"/>
              <a:gd name="connsiteY150" fmla="*/ 2154014 h 2237474"/>
              <a:gd name="connsiteX151" fmla="*/ 273386 w 12192000"/>
              <a:gd name="connsiteY151" fmla="*/ 2142551 h 2237474"/>
              <a:gd name="connsiteX152" fmla="*/ 169207 w 12192000"/>
              <a:gd name="connsiteY152" fmla="*/ 2128100 h 2237474"/>
              <a:gd name="connsiteX153" fmla="*/ 93149 w 12192000"/>
              <a:gd name="connsiteY153" fmla="*/ 2105324 h 2237474"/>
              <a:gd name="connsiteX154" fmla="*/ 88109 w 12192000"/>
              <a:gd name="connsiteY154" fmla="*/ 2106704 h 2237474"/>
              <a:gd name="connsiteX155" fmla="*/ 80022 w 12192000"/>
              <a:gd name="connsiteY155" fmla="*/ 2107254 h 2237474"/>
              <a:gd name="connsiteX156" fmla="*/ 79717 w 12192000"/>
              <a:gd name="connsiteY156" fmla="*/ 2107046 h 2237474"/>
              <a:gd name="connsiteX157" fmla="*/ 72352 w 12192000"/>
              <a:gd name="connsiteY157" fmla="*/ 2107991 h 2237474"/>
              <a:gd name="connsiteX158" fmla="*/ 37645 w 12192000"/>
              <a:gd name="connsiteY158" fmla="*/ 2115401 h 2237474"/>
              <a:gd name="connsiteX159" fmla="*/ 4572 w 12192000"/>
              <a:gd name="connsiteY159" fmla="*/ 2111091 h 2237474"/>
              <a:gd name="connsiteX160" fmla="*/ 0 w 12192000"/>
              <a:gd name="connsiteY160" fmla="*/ 2110468 h 2237474"/>
              <a:gd name="connsiteX161" fmla="*/ 0 w 12192000"/>
              <a:gd name="connsiteY16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8109 w 12192000"/>
              <a:gd name="connsiteY153" fmla="*/ 2106704 h 2237474"/>
              <a:gd name="connsiteX154" fmla="*/ 80022 w 12192000"/>
              <a:gd name="connsiteY154" fmla="*/ 2107254 h 2237474"/>
              <a:gd name="connsiteX155" fmla="*/ 79717 w 12192000"/>
              <a:gd name="connsiteY155" fmla="*/ 2107046 h 2237474"/>
              <a:gd name="connsiteX156" fmla="*/ 72352 w 12192000"/>
              <a:gd name="connsiteY156" fmla="*/ 2107991 h 2237474"/>
              <a:gd name="connsiteX157" fmla="*/ 37645 w 12192000"/>
              <a:gd name="connsiteY157" fmla="*/ 2115401 h 2237474"/>
              <a:gd name="connsiteX158" fmla="*/ 4572 w 12192000"/>
              <a:gd name="connsiteY158" fmla="*/ 2111091 h 2237474"/>
              <a:gd name="connsiteX159" fmla="*/ 0 w 12192000"/>
              <a:gd name="connsiteY159" fmla="*/ 2110468 h 2237474"/>
              <a:gd name="connsiteX160" fmla="*/ 0 w 12192000"/>
              <a:gd name="connsiteY16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8109 w 12192000"/>
              <a:gd name="connsiteY153" fmla="*/ 2106704 h 2237474"/>
              <a:gd name="connsiteX154" fmla="*/ 80022 w 12192000"/>
              <a:gd name="connsiteY154" fmla="*/ 2107254 h 2237474"/>
              <a:gd name="connsiteX155" fmla="*/ 72352 w 12192000"/>
              <a:gd name="connsiteY155" fmla="*/ 2107991 h 2237474"/>
              <a:gd name="connsiteX156" fmla="*/ 37645 w 12192000"/>
              <a:gd name="connsiteY156" fmla="*/ 2115401 h 2237474"/>
              <a:gd name="connsiteX157" fmla="*/ 4572 w 12192000"/>
              <a:gd name="connsiteY157" fmla="*/ 2111091 h 2237474"/>
              <a:gd name="connsiteX158" fmla="*/ 0 w 12192000"/>
              <a:gd name="connsiteY158" fmla="*/ 2110468 h 2237474"/>
              <a:gd name="connsiteX159" fmla="*/ 0 w 12192000"/>
              <a:gd name="connsiteY15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0022 w 12192000"/>
              <a:gd name="connsiteY153" fmla="*/ 2107254 h 2237474"/>
              <a:gd name="connsiteX154" fmla="*/ 72352 w 12192000"/>
              <a:gd name="connsiteY154" fmla="*/ 2107991 h 2237474"/>
              <a:gd name="connsiteX155" fmla="*/ 37645 w 12192000"/>
              <a:gd name="connsiteY155" fmla="*/ 2115401 h 2237474"/>
              <a:gd name="connsiteX156" fmla="*/ 4572 w 12192000"/>
              <a:gd name="connsiteY156" fmla="*/ 2111091 h 2237474"/>
              <a:gd name="connsiteX157" fmla="*/ 0 w 12192000"/>
              <a:gd name="connsiteY157" fmla="*/ 2110468 h 2237474"/>
              <a:gd name="connsiteX158" fmla="*/ 0 w 12192000"/>
              <a:gd name="connsiteY15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80022 w 12192000"/>
              <a:gd name="connsiteY152" fmla="*/ 2107254 h 2237474"/>
              <a:gd name="connsiteX153" fmla="*/ 72352 w 12192000"/>
              <a:gd name="connsiteY153" fmla="*/ 2107991 h 2237474"/>
              <a:gd name="connsiteX154" fmla="*/ 37645 w 12192000"/>
              <a:gd name="connsiteY154" fmla="*/ 2115401 h 2237474"/>
              <a:gd name="connsiteX155" fmla="*/ 4572 w 12192000"/>
              <a:gd name="connsiteY155" fmla="*/ 2111091 h 2237474"/>
              <a:gd name="connsiteX156" fmla="*/ 0 w 12192000"/>
              <a:gd name="connsiteY156" fmla="*/ 2110468 h 2237474"/>
              <a:gd name="connsiteX157" fmla="*/ 0 w 12192000"/>
              <a:gd name="connsiteY15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20671 w 12192000"/>
              <a:gd name="connsiteY145" fmla="*/ 2180980 h 2237474"/>
              <a:gd name="connsiteX146" fmla="*/ 515024 w 12192000"/>
              <a:gd name="connsiteY146" fmla="*/ 2179258 h 2237474"/>
              <a:gd name="connsiteX147" fmla="*/ 413835 w 12192000"/>
              <a:gd name="connsiteY147" fmla="*/ 2156783 h 2237474"/>
              <a:gd name="connsiteX148" fmla="*/ 376513 w 12192000"/>
              <a:gd name="connsiteY148" fmla="*/ 2154014 h 2237474"/>
              <a:gd name="connsiteX149" fmla="*/ 273386 w 12192000"/>
              <a:gd name="connsiteY149" fmla="*/ 2142551 h 2237474"/>
              <a:gd name="connsiteX150" fmla="*/ 169207 w 12192000"/>
              <a:gd name="connsiteY150" fmla="*/ 2128100 h 2237474"/>
              <a:gd name="connsiteX151" fmla="*/ 80022 w 12192000"/>
              <a:gd name="connsiteY151" fmla="*/ 2107254 h 2237474"/>
              <a:gd name="connsiteX152" fmla="*/ 72352 w 12192000"/>
              <a:gd name="connsiteY152" fmla="*/ 2107991 h 2237474"/>
              <a:gd name="connsiteX153" fmla="*/ 37645 w 12192000"/>
              <a:gd name="connsiteY153" fmla="*/ 2115401 h 2237474"/>
              <a:gd name="connsiteX154" fmla="*/ 4572 w 12192000"/>
              <a:gd name="connsiteY154" fmla="*/ 2111091 h 2237474"/>
              <a:gd name="connsiteX155" fmla="*/ 0 w 12192000"/>
              <a:gd name="connsiteY155" fmla="*/ 2110468 h 2237474"/>
              <a:gd name="connsiteX156" fmla="*/ 0 w 12192000"/>
              <a:gd name="connsiteY15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20671 w 12192000"/>
              <a:gd name="connsiteY144" fmla="*/ 2180980 h 2237474"/>
              <a:gd name="connsiteX145" fmla="*/ 515024 w 12192000"/>
              <a:gd name="connsiteY145" fmla="*/ 2179258 h 2237474"/>
              <a:gd name="connsiteX146" fmla="*/ 413835 w 12192000"/>
              <a:gd name="connsiteY146" fmla="*/ 2156783 h 2237474"/>
              <a:gd name="connsiteX147" fmla="*/ 376513 w 12192000"/>
              <a:gd name="connsiteY147" fmla="*/ 2154014 h 2237474"/>
              <a:gd name="connsiteX148" fmla="*/ 273386 w 12192000"/>
              <a:gd name="connsiteY148" fmla="*/ 2142551 h 2237474"/>
              <a:gd name="connsiteX149" fmla="*/ 169207 w 12192000"/>
              <a:gd name="connsiteY149" fmla="*/ 2128100 h 2237474"/>
              <a:gd name="connsiteX150" fmla="*/ 80022 w 12192000"/>
              <a:gd name="connsiteY150" fmla="*/ 2107254 h 2237474"/>
              <a:gd name="connsiteX151" fmla="*/ 72352 w 12192000"/>
              <a:gd name="connsiteY151" fmla="*/ 2107991 h 2237474"/>
              <a:gd name="connsiteX152" fmla="*/ 37645 w 12192000"/>
              <a:gd name="connsiteY152" fmla="*/ 2115401 h 2237474"/>
              <a:gd name="connsiteX153" fmla="*/ 4572 w 12192000"/>
              <a:gd name="connsiteY153" fmla="*/ 2111091 h 2237474"/>
              <a:gd name="connsiteX154" fmla="*/ 0 w 12192000"/>
              <a:gd name="connsiteY154" fmla="*/ 2110468 h 2237474"/>
              <a:gd name="connsiteX155" fmla="*/ 0 w 12192000"/>
              <a:gd name="connsiteY15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20671 w 12192000"/>
              <a:gd name="connsiteY143" fmla="*/ 2180980 h 2237474"/>
              <a:gd name="connsiteX144" fmla="*/ 515024 w 12192000"/>
              <a:gd name="connsiteY144" fmla="*/ 2179258 h 2237474"/>
              <a:gd name="connsiteX145" fmla="*/ 413835 w 12192000"/>
              <a:gd name="connsiteY145" fmla="*/ 2156783 h 2237474"/>
              <a:gd name="connsiteX146" fmla="*/ 376513 w 12192000"/>
              <a:gd name="connsiteY146" fmla="*/ 2154014 h 2237474"/>
              <a:gd name="connsiteX147" fmla="*/ 273386 w 12192000"/>
              <a:gd name="connsiteY147" fmla="*/ 2142551 h 2237474"/>
              <a:gd name="connsiteX148" fmla="*/ 169207 w 12192000"/>
              <a:gd name="connsiteY148" fmla="*/ 2128100 h 2237474"/>
              <a:gd name="connsiteX149" fmla="*/ 80022 w 12192000"/>
              <a:gd name="connsiteY149" fmla="*/ 2107254 h 2237474"/>
              <a:gd name="connsiteX150" fmla="*/ 72352 w 12192000"/>
              <a:gd name="connsiteY150" fmla="*/ 2107991 h 2237474"/>
              <a:gd name="connsiteX151" fmla="*/ 37645 w 12192000"/>
              <a:gd name="connsiteY151" fmla="*/ 2115401 h 2237474"/>
              <a:gd name="connsiteX152" fmla="*/ 4572 w 12192000"/>
              <a:gd name="connsiteY152" fmla="*/ 2111091 h 2237474"/>
              <a:gd name="connsiteX153" fmla="*/ 0 w 12192000"/>
              <a:gd name="connsiteY153" fmla="*/ 2110468 h 2237474"/>
              <a:gd name="connsiteX154" fmla="*/ 0 w 12192000"/>
              <a:gd name="connsiteY15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48680 w 12192000"/>
              <a:gd name="connsiteY140" fmla="*/ 2206229 h 2237474"/>
              <a:gd name="connsiteX141" fmla="*/ 597225 w 12192000"/>
              <a:gd name="connsiteY141" fmla="*/ 2180999 h 2237474"/>
              <a:gd name="connsiteX142" fmla="*/ 520671 w 12192000"/>
              <a:gd name="connsiteY142" fmla="*/ 2180980 h 2237474"/>
              <a:gd name="connsiteX143" fmla="*/ 515024 w 12192000"/>
              <a:gd name="connsiteY143" fmla="*/ 2179258 h 2237474"/>
              <a:gd name="connsiteX144" fmla="*/ 413835 w 12192000"/>
              <a:gd name="connsiteY144" fmla="*/ 2156783 h 2237474"/>
              <a:gd name="connsiteX145" fmla="*/ 376513 w 12192000"/>
              <a:gd name="connsiteY145" fmla="*/ 2154014 h 2237474"/>
              <a:gd name="connsiteX146" fmla="*/ 273386 w 12192000"/>
              <a:gd name="connsiteY146" fmla="*/ 2142551 h 2237474"/>
              <a:gd name="connsiteX147" fmla="*/ 169207 w 12192000"/>
              <a:gd name="connsiteY147" fmla="*/ 2128100 h 2237474"/>
              <a:gd name="connsiteX148" fmla="*/ 80022 w 12192000"/>
              <a:gd name="connsiteY148" fmla="*/ 2107254 h 2237474"/>
              <a:gd name="connsiteX149" fmla="*/ 72352 w 12192000"/>
              <a:gd name="connsiteY149" fmla="*/ 2107991 h 2237474"/>
              <a:gd name="connsiteX150" fmla="*/ 37645 w 12192000"/>
              <a:gd name="connsiteY150" fmla="*/ 2115401 h 2237474"/>
              <a:gd name="connsiteX151" fmla="*/ 4572 w 12192000"/>
              <a:gd name="connsiteY151" fmla="*/ 2111091 h 2237474"/>
              <a:gd name="connsiteX152" fmla="*/ 0 w 12192000"/>
              <a:gd name="connsiteY152" fmla="*/ 2110468 h 2237474"/>
              <a:gd name="connsiteX153" fmla="*/ 0 w 12192000"/>
              <a:gd name="connsiteY15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80022 w 12192000"/>
              <a:gd name="connsiteY147" fmla="*/ 2107254 h 2237474"/>
              <a:gd name="connsiteX148" fmla="*/ 72352 w 12192000"/>
              <a:gd name="connsiteY148" fmla="*/ 2107991 h 2237474"/>
              <a:gd name="connsiteX149" fmla="*/ 37645 w 12192000"/>
              <a:gd name="connsiteY149" fmla="*/ 2115401 h 2237474"/>
              <a:gd name="connsiteX150" fmla="*/ 4572 w 12192000"/>
              <a:gd name="connsiteY150" fmla="*/ 2111091 h 2237474"/>
              <a:gd name="connsiteX151" fmla="*/ 0 w 12192000"/>
              <a:gd name="connsiteY151" fmla="*/ 2110468 h 2237474"/>
              <a:gd name="connsiteX152" fmla="*/ 0 w 12192000"/>
              <a:gd name="connsiteY15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80022 w 12192000"/>
              <a:gd name="connsiteY147" fmla="*/ 2107254 h 2237474"/>
              <a:gd name="connsiteX148" fmla="*/ 37645 w 12192000"/>
              <a:gd name="connsiteY148" fmla="*/ 2115401 h 2237474"/>
              <a:gd name="connsiteX149" fmla="*/ 4572 w 12192000"/>
              <a:gd name="connsiteY149" fmla="*/ 2111091 h 2237474"/>
              <a:gd name="connsiteX150" fmla="*/ 0 w 12192000"/>
              <a:gd name="connsiteY150" fmla="*/ 2110468 h 2237474"/>
              <a:gd name="connsiteX151" fmla="*/ 0 w 12192000"/>
              <a:gd name="connsiteY15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77641 w 12192000"/>
              <a:gd name="connsiteY147" fmla="*/ 2126835 h 2237474"/>
              <a:gd name="connsiteX148" fmla="*/ 37645 w 12192000"/>
              <a:gd name="connsiteY148" fmla="*/ 2115401 h 2237474"/>
              <a:gd name="connsiteX149" fmla="*/ 4572 w 12192000"/>
              <a:gd name="connsiteY149" fmla="*/ 2111091 h 2237474"/>
              <a:gd name="connsiteX150" fmla="*/ 0 w 12192000"/>
              <a:gd name="connsiteY150" fmla="*/ 2110468 h 2237474"/>
              <a:gd name="connsiteX151" fmla="*/ 0 w 12192000"/>
              <a:gd name="connsiteY15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10095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10095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279765 w 12192000"/>
              <a:gd name="connsiteY133" fmla="*/ 2229639 h 2237474"/>
              <a:gd name="connsiteX134" fmla="*/ 1195347 w 12192000"/>
              <a:gd name="connsiteY134" fmla="*/ 2212354 h 2237474"/>
              <a:gd name="connsiteX135" fmla="*/ 970251 w 12192000"/>
              <a:gd name="connsiteY135" fmla="*/ 2221029 h 2237474"/>
              <a:gd name="connsiteX136" fmla="*/ 812914 w 12192000"/>
              <a:gd name="connsiteY136" fmla="*/ 2210095 h 2237474"/>
              <a:gd name="connsiteX137" fmla="*/ 776382 w 12192000"/>
              <a:gd name="connsiteY137" fmla="*/ 2204512 h 2237474"/>
              <a:gd name="connsiteX138" fmla="*/ 597225 w 12192000"/>
              <a:gd name="connsiteY138" fmla="*/ 2180999 h 2237474"/>
              <a:gd name="connsiteX139" fmla="*/ 520671 w 12192000"/>
              <a:gd name="connsiteY139" fmla="*/ 2180980 h 2237474"/>
              <a:gd name="connsiteX140" fmla="*/ 515024 w 12192000"/>
              <a:gd name="connsiteY140" fmla="*/ 2179258 h 2237474"/>
              <a:gd name="connsiteX141" fmla="*/ 413835 w 12192000"/>
              <a:gd name="connsiteY141" fmla="*/ 2156783 h 2237474"/>
              <a:gd name="connsiteX142" fmla="*/ 376513 w 12192000"/>
              <a:gd name="connsiteY142" fmla="*/ 2154014 h 2237474"/>
              <a:gd name="connsiteX143" fmla="*/ 273386 w 12192000"/>
              <a:gd name="connsiteY143" fmla="*/ 2142551 h 2237474"/>
              <a:gd name="connsiteX144" fmla="*/ 169207 w 12192000"/>
              <a:gd name="connsiteY144" fmla="*/ 2128100 h 2237474"/>
              <a:gd name="connsiteX145" fmla="*/ 77641 w 12192000"/>
              <a:gd name="connsiteY145" fmla="*/ 2126835 h 2237474"/>
              <a:gd name="connsiteX146" fmla="*/ 37645 w 12192000"/>
              <a:gd name="connsiteY146" fmla="*/ 2115401 h 2237474"/>
              <a:gd name="connsiteX147" fmla="*/ 4572 w 12192000"/>
              <a:gd name="connsiteY147" fmla="*/ 2111091 h 2237474"/>
              <a:gd name="connsiteX148" fmla="*/ 0 w 12192000"/>
              <a:gd name="connsiteY148" fmla="*/ 2110468 h 2237474"/>
              <a:gd name="connsiteX149" fmla="*/ 0 w 12192000"/>
              <a:gd name="connsiteY14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476147 w 12192000"/>
              <a:gd name="connsiteY115" fmla="*/ 1998305 h 2237474"/>
              <a:gd name="connsiteX116" fmla="*/ 2373568 w 12192000"/>
              <a:gd name="connsiteY116" fmla="*/ 2003219 h 2237474"/>
              <a:gd name="connsiteX117" fmla="*/ 2287219 w 12192000"/>
              <a:gd name="connsiteY117" fmla="*/ 1998750 h 2237474"/>
              <a:gd name="connsiteX118" fmla="*/ 2243069 w 12192000"/>
              <a:gd name="connsiteY118" fmla="*/ 2005321 h 2237474"/>
              <a:gd name="connsiteX119" fmla="*/ 2164831 w 12192000"/>
              <a:gd name="connsiteY119" fmla="*/ 2010143 h 2237474"/>
              <a:gd name="connsiteX120" fmla="*/ 2085228 w 12192000"/>
              <a:gd name="connsiteY120" fmla="*/ 2046431 h 2237474"/>
              <a:gd name="connsiteX121" fmla="*/ 2058061 w 12192000"/>
              <a:gd name="connsiteY121" fmla="*/ 2047942 h 2237474"/>
              <a:gd name="connsiteX122" fmla="*/ 2042244 w 12192000"/>
              <a:gd name="connsiteY122" fmla="*/ 2055560 h 2237474"/>
              <a:gd name="connsiteX123" fmla="*/ 1877728 w 12192000"/>
              <a:gd name="connsiteY123" fmla="*/ 2101004 h 2237474"/>
              <a:gd name="connsiteX124" fmla="*/ 1759056 w 12192000"/>
              <a:gd name="connsiteY124" fmla="*/ 2125608 h 2237474"/>
              <a:gd name="connsiteX125" fmla="*/ 1637948 w 12192000"/>
              <a:gd name="connsiteY125" fmla="*/ 2172597 h 2237474"/>
              <a:gd name="connsiteX126" fmla="*/ 1434549 w 12192000"/>
              <a:gd name="connsiteY126" fmla="*/ 2234522 h 2237474"/>
              <a:gd name="connsiteX127" fmla="*/ 1398481 w 12192000"/>
              <a:gd name="connsiteY127" fmla="*/ 2237074 h 2237474"/>
              <a:gd name="connsiteX128" fmla="*/ 1398407 w 12192000"/>
              <a:gd name="connsiteY128" fmla="*/ 2237095 h 2237474"/>
              <a:gd name="connsiteX129" fmla="*/ 1370962 w 12192000"/>
              <a:gd name="connsiteY129" fmla="*/ 2237474 h 2237474"/>
              <a:gd name="connsiteX130" fmla="*/ 1356367 w 12192000"/>
              <a:gd name="connsiteY130" fmla="*/ 2235089 h 2237474"/>
              <a:gd name="connsiteX131" fmla="*/ 1279765 w 12192000"/>
              <a:gd name="connsiteY131" fmla="*/ 2229639 h 2237474"/>
              <a:gd name="connsiteX132" fmla="*/ 1195347 w 12192000"/>
              <a:gd name="connsiteY132" fmla="*/ 2212354 h 2237474"/>
              <a:gd name="connsiteX133" fmla="*/ 970251 w 12192000"/>
              <a:gd name="connsiteY133" fmla="*/ 2221029 h 2237474"/>
              <a:gd name="connsiteX134" fmla="*/ 812914 w 12192000"/>
              <a:gd name="connsiteY134" fmla="*/ 2210095 h 2237474"/>
              <a:gd name="connsiteX135" fmla="*/ 776382 w 12192000"/>
              <a:gd name="connsiteY135" fmla="*/ 2204512 h 2237474"/>
              <a:gd name="connsiteX136" fmla="*/ 597225 w 12192000"/>
              <a:gd name="connsiteY136" fmla="*/ 2180999 h 2237474"/>
              <a:gd name="connsiteX137" fmla="*/ 520671 w 12192000"/>
              <a:gd name="connsiteY137" fmla="*/ 2180980 h 2237474"/>
              <a:gd name="connsiteX138" fmla="*/ 515024 w 12192000"/>
              <a:gd name="connsiteY138" fmla="*/ 2179258 h 2237474"/>
              <a:gd name="connsiteX139" fmla="*/ 413835 w 12192000"/>
              <a:gd name="connsiteY139" fmla="*/ 2156783 h 2237474"/>
              <a:gd name="connsiteX140" fmla="*/ 376513 w 12192000"/>
              <a:gd name="connsiteY140" fmla="*/ 2154014 h 2237474"/>
              <a:gd name="connsiteX141" fmla="*/ 273386 w 12192000"/>
              <a:gd name="connsiteY141" fmla="*/ 2142551 h 2237474"/>
              <a:gd name="connsiteX142" fmla="*/ 169207 w 12192000"/>
              <a:gd name="connsiteY142" fmla="*/ 2128100 h 2237474"/>
              <a:gd name="connsiteX143" fmla="*/ 77641 w 12192000"/>
              <a:gd name="connsiteY143" fmla="*/ 2126835 h 2237474"/>
              <a:gd name="connsiteX144" fmla="*/ 37645 w 12192000"/>
              <a:gd name="connsiteY144" fmla="*/ 2115401 h 2237474"/>
              <a:gd name="connsiteX145" fmla="*/ 4572 w 12192000"/>
              <a:gd name="connsiteY145" fmla="*/ 2111091 h 2237474"/>
              <a:gd name="connsiteX146" fmla="*/ 0 w 12192000"/>
              <a:gd name="connsiteY146" fmla="*/ 2110468 h 2237474"/>
              <a:gd name="connsiteX147" fmla="*/ 0 w 12192000"/>
              <a:gd name="connsiteY14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6900177 w 12192000"/>
              <a:gd name="connsiteY58" fmla="*/ 1636016 h 2237474"/>
              <a:gd name="connsiteX59" fmla="*/ 6795372 w 12192000"/>
              <a:gd name="connsiteY59" fmla="*/ 1644845 h 2237474"/>
              <a:gd name="connsiteX60" fmla="*/ 6692251 w 12192000"/>
              <a:gd name="connsiteY60" fmla="*/ 1656357 h 2237474"/>
              <a:gd name="connsiteX61" fmla="*/ 6655235 w 12192000"/>
              <a:gd name="connsiteY61" fmla="*/ 1661869 h 2237474"/>
              <a:gd name="connsiteX62" fmla="*/ 6554894 w 12192000"/>
              <a:gd name="connsiteY62" fmla="*/ 1664428 h 2237474"/>
              <a:gd name="connsiteX63" fmla="*/ 6516595 w 12192000"/>
              <a:gd name="connsiteY63" fmla="*/ 1667475 h 2237474"/>
              <a:gd name="connsiteX64" fmla="*/ 6508541 w 12192000"/>
              <a:gd name="connsiteY64" fmla="*/ 1668757 h 2237474"/>
              <a:gd name="connsiteX65" fmla="*/ 6471012 w 12192000"/>
              <a:gd name="connsiteY65" fmla="*/ 1678604 h 2237474"/>
              <a:gd name="connsiteX66" fmla="*/ 6364035 w 12192000"/>
              <a:gd name="connsiteY66" fmla="*/ 1667683 h 2237474"/>
              <a:gd name="connsiteX67" fmla="*/ 6280959 w 12192000"/>
              <a:gd name="connsiteY67" fmla="*/ 1689329 h 2237474"/>
              <a:gd name="connsiteX68" fmla="*/ 6243319 w 12192000"/>
              <a:gd name="connsiteY68" fmla="*/ 1695560 h 2237474"/>
              <a:gd name="connsiteX69" fmla="*/ 6098321 w 12192000"/>
              <a:gd name="connsiteY69" fmla="*/ 1721646 h 2237474"/>
              <a:gd name="connsiteX70" fmla="*/ 5880652 w 12192000"/>
              <a:gd name="connsiteY70" fmla="*/ 1779643 h 2237474"/>
              <a:gd name="connsiteX71" fmla="*/ 5785959 w 12192000"/>
              <a:gd name="connsiteY71" fmla="*/ 1775307 h 2237474"/>
              <a:gd name="connsiteX72" fmla="*/ 5643534 w 12192000"/>
              <a:gd name="connsiteY72" fmla="*/ 1802919 h 2237474"/>
              <a:gd name="connsiteX73" fmla="*/ 5518799 w 12192000"/>
              <a:gd name="connsiteY73" fmla="*/ 1818312 h 2237474"/>
              <a:gd name="connsiteX74" fmla="*/ 5505014 w 12192000"/>
              <a:gd name="connsiteY74" fmla="*/ 1819259 h 2237474"/>
              <a:gd name="connsiteX75" fmla="*/ 5453307 w 12192000"/>
              <a:gd name="connsiteY75" fmla="*/ 1815450 h 2237474"/>
              <a:gd name="connsiteX76" fmla="*/ 5221533 w 12192000"/>
              <a:gd name="connsiteY76" fmla="*/ 1846950 h 2237474"/>
              <a:gd name="connsiteX77" fmla="*/ 5149802 w 12192000"/>
              <a:gd name="connsiteY77" fmla="*/ 1844846 h 2237474"/>
              <a:gd name="connsiteX78" fmla="*/ 5114927 w 12192000"/>
              <a:gd name="connsiteY78" fmla="*/ 1847827 h 2237474"/>
              <a:gd name="connsiteX79" fmla="*/ 5108970 w 12192000"/>
              <a:gd name="connsiteY79" fmla="*/ 1847935 h 2237474"/>
              <a:gd name="connsiteX80" fmla="*/ 5067961 w 12192000"/>
              <a:gd name="connsiteY80" fmla="*/ 1845917 h 2237474"/>
              <a:gd name="connsiteX81" fmla="*/ 5007075 w 12192000"/>
              <a:gd name="connsiteY81" fmla="*/ 1838626 h 2237474"/>
              <a:gd name="connsiteX82" fmla="*/ 4944087 w 12192000"/>
              <a:gd name="connsiteY82" fmla="*/ 1823332 h 2237474"/>
              <a:gd name="connsiteX83" fmla="*/ 4907662 w 12192000"/>
              <a:gd name="connsiteY83" fmla="*/ 1816900 h 2237474"/>
              <a:gd name="connsiteX84" fmla="*/ 4882386 w 12192000"/>
              <a:gd name="connsiteY84" fmla="*/ 1809844 h 2237474"/>
              <a:gd name="connsiteX85" fmla="*/ 4811440 w 12192000"/>
              <a:gd name="connsiteY85" fmla="*/ 1804655 h 2237474"/>
              <a:gd name="connsiteX86" fmla="*/ 4691075 w 12192000"/>
              <a:gd name="connsiteY86" fmla="*/ 1801389 h 2237474"/>
              <a:gd name="connsiteX87" fmla="*/ 4640313 w 12192000"/>
              <a:gd name="connsiteY87" fmla="*/ 1784307 h 2237474"/>
              <a:gd name="connsiteX88" fmla="*/ 4536503 w 12192000"/>
              <a:gd name="connsiteY88" fmla="*/ 1785334 h 2237474"/>
              <a:gd name="connsiteX89" fmla="*/ 4513724 w 12192000"/>
              <a:gd name="connsiteY89" fmla="*/ 1791996 h 2237474"/>
              <a:gd name="connsiteX90" fmla="*/ 4459810 w 12192000"/>
              <a:gd name="connsiteY90" fmla="*/ 1797886 h 2237474"/>
              <a:gd name="connsiteX91" fmla="*/ 4379064 w 12192000"/>
              <a:gd name="connsiteY91" fmla="*/ 1817177 h 2237474"/>
              <a:gd name="connsiteX92" fmla="*/ 4290981 w 12192000"/>
              <a:gd name="connsiteY92" fmla="*/ 1839677 h 2237474"/>
              <a:gd name="connsiteX93" fmla="*/ 4238372 w 12192000"/>
              <a:gd name="connsiteY93" fmla="*/ 1851480 h 2237474"/>
              <a:gd name="connsiteX94" fmla="*/ 4232517 w 12192000"/>
              <a:gd name="connsiteY94" fmla="*/ 1852567 h 2237474"/>
              <a:gd name="connsiteX95" fmla="*/ 4191732 w 12192000"/>
              <a:gd name="connsiteY95" fmla="*/ 1857328 h 2237474"/>
              <a:gd name="connsiteX96" fmla="*/ 4065532 w 12192000"/>
              <a:gd name="connsiteY96" fmla="*/ 1855477 h 2237474"/>
              <a:gd name="connsiteX97" fmla="*/ 4028460 w 12192000"/>
              <a:gd name="connsiteY97" fmla="*/ 1855137 h 2237474"/>
              <a:gd name="connsiteX98" fmla="*/ 4002267 w 12192000"/>
              <a:gd name="connsiteY98" fmla="*/ 1852352 h 2237474"/>
              <a:gd name="connsiteX99" fmla="*/ 3931396 w 12192000"/>
              <a:gd name="connsiteY99" fmla="*/ 1858915 h 2237474"/>
              <a:gd name="connsiteX100" fmla="*/ 3812162 w 12192000"/>
              <a:gd name="connsiteY100" fmla="*/ 1875501 h 2237474"/>
              <a:gd name="connsiteX101" fmla="*/ 3758105 w 12192000"/>
              <a:gd name="connsiteY101" fmla="*/ 1871856 h 2237474"/>
              <a:gd name="connsiteX102" fmla="*/ 3715896 w 12192000"/>
              <a:gd name="connsiteY102" fmla="*/ 1881552 h 2237474"/>
              <a:gd name="connsiteX103" fmla="*/ 3567259 w 12192000"/>
              <a:gd name="connsiteY103" fmla="*/ 1893482 h 2237474"/>
              <a:gd name="connsiteX104" fmla="*/ 3405770 w 12192000"/>
              <a:gd name="connsiteY104" fmla="*/ 1904591 h 2237474"/>
              <a:gd name="connsiteX105" fmla="*/ 3280097 w 12192000"/>
              <a:gd name="connsiteY105" fmla="*/ 1919610 h 2237474"/>
              <a:gd name="connsiteX106" fmla="*/ 3009910 w 12192000"/>
              <a:gd name="connsiteY106" fmla="*/ 1957866 h 2237474"/>
              <a:gd name="connsiteX107" fmla="*/ 2995934 w 12192000"/>
              <a:gd name="connsiteY107" fmla="*/ 1967085 h 2237474"/>
              <a:gd name="connsiteX108" fmla="*/ 2942858 w 12192000"/>
              <a:gd name="connsiteY108" fmla="*/ 1981367 h 2237474"/>
              <a:gd name="connsiteX109" fmla="*/ 2875436 w 12192000"/>
              <a:gd name="connsiteY109" fmla="*/ 1996977 h 2237474"/>
              <a:gd name="connsiteX110" fmla="*/ 2874892 w 12192000"/>
              <a:gd name="connsiteY110" fmla="*/ 1996085 h 2237474"/>
              <a:gd name="connsiteX111" fmla="*/ 2843662 w 12192000"/>
              <a:gd name="connsiteY111" fmla="*/ 1992498 h 2237474"/>
              <a:gd name="connsiteX112" fmla="*/ 2718916 w 12192000"/>
              <a:gd name="connsiteY112" fmla="*/ 1990867 h 2237474"/>
              <a:gd name="connsiteX113" fmla="*/ 2713522 w 12192000"/>
              <a:gd name="connsiteY113" fmla="*/ 1990173 h 2237474"/>
              <a:gd name="connsiteX114" fmla="*/ 2476147 w 12192000"/>
              <a:gd name="connsiteY114" fmla="*/ 1998305 h 2237474"/>
              <a:gd name="connsiteX115" fmla="*/ 2373568 w 12192000"/>
              <a:gd name="connsiteY115" fmla="*/ 2003219 h 2237474"/>
              <a:gd name="connsiteX116" fmla="*/ 2287219 w 12192000"/>
              <a:gd name="connsiteY116" fmla="*/ 1998750 h 2237474"/>
              <a:gd name="connsiteX117" fmla="*/ 2243069 w 12192000"/>
              <a:gd name="connsiteY117" fmla="*/ 2005321 h 2237474"/>
              <a:gd name="connsiteX118" fmla="*/ 2164831 w 12192000"/>
              <a:gd name="connsiteY118" fmla="*/ 2010143 h 2237474"/>
              <a:gd name="connsiteX119" fmla="*/ 2085228 w 12192000"/>
              <a:gd name="connsiteY119" fmla="*/ 2046431 h 2237474"/>
              <a:gd name="connsiteX120" fmla="*/ 2058061 w 12192000"/>
              <a:gd name="connsiteY120" fmla="*/ 2047942 h 2237474"/>
              <a:gd name="connsiteX121" fmla="*/ 2042244 w 12192000"/>
              <a:gd name="connsiteY121" fmla="*/ 2055560 h 2237474"/>
              <a:gd name="connsiteX122" fmla="*/ 1877728 w 12192000"/>
              <a:gd name="connsiteY122" fmla="*/ 2101004 h 2237474"/>
              <a:gd name="connsiteX123" fmla="*/ 1759056 w 12192000"/>
              <a:gd name="connsiteY123" fmla="*/ 2125608 h 2237474"/>
              <a:gd name="connsiteX124" fmla="*/ 1637948 w 12192000"/>
              <a:gd name="connsiteY124" fmla="*/ 2172597 h 2237474"/>
              <a:gd name="connsiteX125" fmla="*/ 1434549 w 12192000"/>
              <a:gd name="connsiteY125" fmla="*/ 2234522 h 2237474"/>
              <a:gd name="connsiteX126" fmla="*/ 1398481 w 12192000"/>
              <a:gd name="connsiteY126" fmla="*/ 2237074 h 2237474"/>
              <a:gd name="connsiteX127" fmla="*/ 1398407 w 12192000"/>
              <a:gd name="connsiteY127" fmla="*/ 2237095 h 2237474"/>
              <a:gd name="connsiteX128" fmla="*/ 1370962 w 12192000"/>
              <a:gd name="connsiteY128" fmla="*/ 2237474 h 2237474"/>
              <a:gd name="connsiteX129" fmla="*/ 1356367 w 12192000"/>
              <a:gd name="connsiteY129" fmla="*/ 2235089 h 2237474"/>
              <a:gd name="connsiteX130" fmla="*/ 1279765 w 12192000"/>
              <a:gd name="connsiteY130" fmla="*/ 2229639 h 2237474"/>
              <a:gd name="connsiteX131" fmla="*/ 1195347 w 12192000"/>
              <a:gd name="connsiteY131" fmla="*/ 2212354 h 2237474"/>
              <a:gd name="connsiteX132" fmla="*/ 970251 w 12192000"/>
              <a:gd name="connsiteY132" fmla="*/ 2221029 h 2237474"/>
              <a:gd name="connsiteX133" fmla="*/ 812914 w 12192000"/>
              <a:gd name="connsiteY133" fmla="*/ 2210095 h 2237474"/>
              <a:gd name="connsiteX134" fmla="*/ 776382 w 12192000"/>
              <a:gd name="connsiteY134" fmla="*/ 2204512 h 2237474"/>
              <a:gd name="connsiteX135" fmla="*/ 597225 w 12192000"/>
              <a:gd name="connsiteY135" fmla="*/ 2180999 h 2237474"/>
              <a:gd name="connsiteX136" fmla="*/ 520671 w 12192000"/>
              <a:gd name="connsiteY136" fmla="*/ 2180980 h 2237474"/>
              <a:gd name="connsiteX137" fmla="*/ 515024 w 12192000"/>
              <a:gd name="connsiteY137" fmla="*/ 2179258 h 2237474"/>
              <a:gd name="connsiteX138" fmla="*/ 413835 w 12192000"/>
              <a:gd name="connsiteY138" fmla="*/ 2156783 h 2237474"/>
              <a:gd name="connsiteX139" fmla="*/ 376513 w 12192000"/>
              <a:gd name="connsiteY139" fmla="*/ 2154014 h 2237474"/>
              <a:gd name="connsiteX140" fmla="*/ 273386 w 12192000"/>
              <a:gd name="connsiteY140" fmla="*/ 2142551 h 2237474"/>
              <a:gd name="connsiteX141" fmla="*/ 169207 w 12192000"/>
              <a:gd name="connsiteY141" fmla="*/ 2128100 h 2237474"/>
              <a:gd name="connsiteX142" fmla="*/ 77641 w 12192000"/>
              <a:gd name="connsiteY142" fmla="*/ 2126835 h 2237474"/>
              <a:gd name="connsiteX143" fmla="*/ 37645 w 12192000"/>
              <a:gd name="connsiteY143" fmla="*/ 2115401 h 2237474"/>
              <a:gd name="connsiteX144" fmla="*/ 4572 w 12192000"/>
              <a:gd name="connsiteY144" fmla="*/ 2111091 h 2237474"/>
              <a:gd name="connsiteX145" fmla="*/ 0 w 12192000"/>
              <a:gd name="connsiteY145" fmla="*/ 2110468 h 2237474"/>
              <a:gd name="connsiteX146" fmla="*/ 0 w 12192000"/>
              <a:gd name="connsiteY14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074238 w 12192000"/>
              <a:gd name="connsiteY45" fmla="*/ 1301895 h 2237474"/>
              <a:gd name="connsiteX46" fmla="*/ 7942099 w 12192000"/>
              <a:gd name="connsiteY46" fmla="*/ 1336332 h 2237474"/>
              <a:gd name="connsiteX47" fmla="*/ 7902328 w 12192000"/>
              <a:gd name="connsiteY47" fmla="*/ 1345865 h 2237474"/>
              <a:gd name="connsiteX48" fmla="*/ 7840612 w 12192000"/>
              <a:gd name="connsiteY48" fmla="*/ 1369373 h 2237474"/>
              <a:gd name="connsiteX49" fmla="*/ 7786819 w 12192000"/>
              <a:gd name="connsiteY49" fmla="*/ 1378970 h 2237474"/>
              <a:gd name="connsiteX50" fmla="*/ 7548172 w 12192000"/>
              <a:gd name="connsiteY50" fmla="*/ 1417460 h 2237474"/>
              <a:gd name="connsiteX51" fmla="*/ 7483437 w 12192000"/>
              <a:gd name="connsiteY51" fmla="*/ 1478152 h 2237474"/>
              <a:gd name="connsiteX52" fmla="*/ 7377870 w 12192000"/>
              <a:gd name="connsiteY52" fmla="*/ 1523319 h 2237474"/>
              <a:gd name="connsiteX53" fmla="*/ 7230737 w 12192000"/>
              <a:gd name="connsiteY53" fmla="*/ 1562633 h 2237474"/>
              <a:gd name="connsiteX54" fmla="*/ 7224458 w 12192000"/>
              <a:gd name="connsiteY54" fmla="*/ 1573008 h 2237474"/>
              <a:gd name="connsiteX55" fmla="*/ 7183121 w 12192000"/>
              <a:gd name="connsiteY55" fmla="*/ 1595162 h 2237474"/>
              <a:gd name="connsiteX56" fmla="*/ 7164601 w 12192000"/>
              <a:gd name="connsiteY56" fmla="*/ 1606490 h 2237474"/>
              <a:gd name="connsiteX57" fmla="*/ 6900177 w 12192000"/>
              <a:gd name="connsiteY57" fmla="*/ 1636016 h 2237474"/>
              <a:gd name="connsiteX58" fmla="*/ 6795372 w 12192000"/>
              <a:gd name="connsiteY58" fmla="*/ 1644845 h 2237474"/>
              <a:gd name="connsiteX59" fmla="*/ 6692251 w 12192000"/>
              <a:gd name="connsiteY59" fmla="*/ 1656357 h 2237474"/>
              <a:gd name="connsiteX60" fmla="*/ 6655235 w 12192000"/>
              <a:gd name="connsiteY60" fmla="*/ 1661869 h 2237474"/>
              <a:gd name="connsiteX61" fmla="*/ 6554894 w 12192000"/>
              <a:gd name="connsiteY61" fmla="*/ 1664428 h 2237474"/>
              <a:gd name="connsiteX62" fmla="*/ 6516595 w 12192000"/>
              <a:gd name="connsiteY62" fmla="*/ 1667475 h 2237474"/>
              <a:gd name="connsiteX63" fmla="*/ 6508541 w 12192000"/>
              <a:gd name="connsiteY63" fmla="*/ 1668757 h 2237474"/>
              <a:gd name="connsiteX64" fmla="*/ 6471012 w 12192000"/>
              <a:gd name="connsiteY64" fmla="*/ 1678604 h 2237474"/>
              <a:gd name="connsiteX65" fmla="*/ 6364035 w 12192000"/>
              <a:gd name="connsiteY65" fmla="*/ 1667683 h 2237474"/>
              <a:gd name="connsiteX66" fmla="*/ 6280959 w 12192000"/>
              <a:gd name="connsiteY66" fmla="*/ 1689329 h 2237474"/>
              <a:gd name="connsiteX67" fmla="*/ 6243319 w 12192000"/>
              <a:gd name="connsiteY67" fmla="*/ 1695560 h 2237474"/>
              <a:gd name="connsiteX68" fmla="*/ 6098321 w 12192000"/>
              <a:gd name="connsiteY68" fmla="*/ 1721646 h 2237474"/>
              <a:gd name="connsiteX69" fmla="*/ 5880652 w 12192000"/>
              <a:gd name="connsiteY69" fmla="*/ 1779643 h 2237474"/>
              <a:gd name="connsiteX70" fmla="*/ 5785959 w 12192000"/>
              <a:gd name="connsiteY70" fmla="*/ 1775307 h 2237474"/>
              <a:gd name="connsiteX71" fmla="*/ 5643534 w 12192000"/>
              <a:gd name="connsiteY71" fmla="*/ 1802919 h 2237474"/>
              <a:gd name="connsiteX72" fmla="*/ 5518799 w 12192000"/>
              <a:gd name="connsiteY72" fmla="*/ 1818312 h 2237474"/>
              <a:gd name="connsiteX73" fmla="*/ 5505014 w 12192000"/>
              <a:gd name="connsiteY73" fmla="*/ 1819259 h 2237474"/>
              <a:gd name="connsiteX74" fmla="*/ 5453307 w 12192000"/>
              <a:gd name="connsiteY74" fmla="*/ 1815450 h 2237474"/>
              <a:gd name="connsiteX75" fmla="*/ 5221533 w 12192000"/>
              <a:gd name="connsiteY75" fmla="*/ 1846950 h 2237474"/>
              <a:gd name="connsiteX76" fmla="*/ 5149802 w 12192000"/>
              <a:gd name="connsiteY76" fmla="*/ 1844846 h 2237474"/>
              <a:gd name="connsiteX77" fmla="*/ 5114927 w 12192000"/>
              <a:gd name="connsiteY77" fmla="*/ 1847827 h 2237474"/>
              <a:gd name="connsiteX78" fmla="*/ 5108970 w 12192000"/>
              <a:gd name="connsiteY78" fmla="*/ 1847935 h 2237474"/>
              <a:gd name="connsiteX79" fmla="*/ 5067961 w 12192000"/>
              <a:gd name="connsiteY79" fmla="*/ 1845917 h 2237474"/>
              <a:gd name="connsiteX80" fmla="*/ 5007075 w 12192000"/>
              <a:gd name="connsiteY80" fmla="*/ 1838626 h 2237474"/>
              <a:gd name="connsiteX81" fmla="*/ 4944087 w 12192000"/>
              <a:gd name="connsiteY81" fmla="*/ 1823332 h 2237474"/>
              <a:gd name="connsiteX82" fmla="*/ 4907662 w 12192000"/>
              <a:gd name="connsiteY82" fmla="*/ 1816900 h 2237474"/>
              <a:gd name="connsiteX83" fmla="*/ 4882386 w 12192000"/>
              <a:gd name="connsiteY83" fmla="*/ 1809844 h 2237474"/>
              <a:gd name="connsiteX84" fmla="*/ 4811440 w 12192000"/>
              <a:gd name="connsiteY84" fmla="*/ 1804655 h 2237474"/>
              <a:gd name="connsiteX85" fmla="*/ 4691075 w 12192000"/>
              <a:gd name="connsiteY85" fmla="*/ 1801389 h 2237474"/>
              <a:gd name="connsiteX86" fmla="*/ 4640313 w 12192000"/>
              <a:gd name="connsiteY86" fmla="*/ 1784307 h 2237474"/>
              <a:gd name="connsiteX87" fmla="*/ 4536503 w 12192000"/>
              <a:gd name="connsiteY87" fmla="*/ 1785334 h 2237474"/>
              <a:gd name="connsiteX88" fmla="*/ 4513724 w 12192000"/>
              <a:gd name="connsiteY88" fmla="*/ 1791996 h 2237474"/>
              <a:gd name="connsiteX89" fmla="*/ 4459810 w 12192000"/>
              <a:gd name="connsiteY89" fmla="*/ 1797886 h 2237474"/>
              <a:gd name="connsiteX90" fmla="*/ 4379064 w 12192000"/>
              <a:gd name="connsiteY90" fmla="*/ 1817177 h 2237474"/>
              <a:gd name="connsiteX91" fmla="*/ 4290981 w 12192000"/>
              <a:gd name="connsiteY91" fmla="*/ 1839677 h 2237474"/>
              <a:gd name="connsiteX92" fmla="*/ 4238372 w 12192000"/>
              <a:gd name="connsiteY92" fmla="*/ 1851480 h 2237474"/>
              <a:gd name="connsiteX93" fmla="*/ 4232517 w 12192000"/>
              <a:gd name="connsiteY93" fmla="*/ 1852567 h 2237474"/>
              <a:gd name="connsiteX94" fmla="*/ 4191732 w 12192000"/>
              <a:gd name="connsiteY94" fmla="*/ 1857328 h 2237474"/>
              <a:gd name="connsiteX95" fmla="*/ 4065532 w 12192000"/>
              <a:gd name="connsiteY95" fmla="*/ 1855477 h 2237474"/>
              <a:gd name="connsiteX96" fmla="*/ 4028460 w 12192000"/>
              <a:gd name="connsiteY96" fmla="*/ 1855137 h 2237474"/>
              <a:gd name="connsiteX97" fmla="*/ 4002267 w 12192000"/>
              <a:gd name="connsiteY97" fmla="*/ 1852352 h 2237474"/>
              <a:gd name="connsiteX98" fmla="*/ 3931396 w 12192000"/>
              <a:gd name="connsiteY98" fmla="*/ 1858915 h 2237474"/>
              <a:gd name="connsiteX99" fmla="*/ 3812162 w 12192000"/>
              <a:gd name="connsiteY99" fmla="*/ 1875501 h 2237474"/>
              <a:gd name="connsiteX100" fmla="*/ 3758105 w 12192000"/>
              <a:gd name="connsiteY100" fmla="*/ 1871856 h 2237474"/>
              <a:gd name="connsiteX101" fmla="*/ 3715896 w 12192000"/>
              <a:gd name="connsiteY101" fmla="*/ 1881552 h 2237474"/>
              <a:gd name="connsiteX102" fmla="*/ 3567259 w 12192000"/>
              <a:gd name="connsiteY102" fmla="*/ 1893482 h 2237474"/>
              <a:gd name="connsiteX103" fmla="*/ 3405770 w 12192000"/>
              <a:gd name="connsiteY103" fmla="*/ 1904591 h 2237474"/>
              <a:gd name="connsiteX104" fmla="*/ 3280097 w 12192000"/>
              <a:gd name="connsiteY104" fmla="*/ 1919610 h 2237474"/>
              <a:gd name="connsiteX105" fmla="*/ 3009910 w 12192000"/>
              <a:gd name="connsiteY105" fmla="*/ 1957866 h 2237474"/>
              <a:gd name="connsiteX106" fmla="*/ 2995934 w 12192000"/>
              <a:gd name="connsiteY106" fmla="*/ 1967085 h 2237474"/>
              <a:gd name="connsiteX107" fmla="*/ 2942858 w 12192000"/>
              <a:gd name="connsiteY107" fmla="*/ 1981367 h 2237474"/>
              <a:gd name="connsiteX108" fmla="*/ 2875436 w 12192000"/>
              <a:gd name="connsiteY108" fmla="*/ 1996977 h 2237474"/>
              <a:gd name="connsiteX109" fmla="*/ 2874892 w 12192000"/>
              <a:gd name="connsiteY109" fmla="*/ 1996085 h 2237474"/>
              <a:gd name="connsiteX110" fmla="*/ 2843662 w 12192000"/>
              <a:gd name="connsiteY110" fmla="*/ 1992498 h 2237474"/>
              <a:gd name="connsiteX111" fmla="*/ 2718916 w 12192000"/>
              <a:gd name="connsiteY111" fmla="*/ 1990867 h 2237474"/>
              <a:gd name="connsiteX112" fmla="*/ 2713522 w 12192000"/>
              <a:gd name="connsiteY112" fmla="*/ 1990173 h 2237474"/>
              <a:gd name="connsiteX113" fmla="*/ 2476147 w 12192000"/>
              <a:gd name="connsiteY113" fmla="*/ 1998305 h 2237474"/>
              <a:gd name="connsiteX114" fmla="*/ 2373568 w 12192000"/>
              <a:gd name="connsiteY114" fmla="*/ 2003219 h 2237474"/>
              <a:gd name="connsiteX115" fmla="*/ 2287219 w 12192000"/>
              <a:gd name="connsiteY115" fmla="*/ 1998750 h 2237474"/>
              <a:gd name="connsiteX116" fmla="*/ 2243069 w 12192000"/>
              <a:gd name="connsiteY116" fmla="*/ 2005321 h 2237474"/>
              <a:gd name="connsiteX117" fmla="*/ 2164831 w 12192000"/>
              <a:gd name="connsiteY117" fmla="*/ 2010143 h 2237474"/>
              <a:gd name="connsiteX118" fmla="*/ 2085228 w 12192000"/>
              <a:gd name="connsiteY118" fmla="*/ 2046431 h 2237474"/>
              <a:gd name="connsiteX119" fmla="*/ 2058061 w 12192000"/>
              <a:gd name="connsiteY119" fmla="*/ 2047942 h 2237474"/>
              <a:gd name="connsiteX120" fmla="*/ 2042244 w 12192000"/>
              <a:gd name="connsiteY120" fmla="*/ 2055560 h 2237474"/>
              <a:gd name="connsiteX121" fmla="*/ 1877728 w 12192000"/>
              <a:gd name="connsiteY121" fmla="*/ 2101004 h 2237474"/>
              <a:gd name="connsiteX122" fmla="*/ 1759056 w 12192000"/>
              <a:gd name="connsiteY122" fmla="*/ 2125608 h 2237474"/>
              <a:gd name="connsiteX123" fmla="*/ 1637948 w 12192000"/>
              <a:gd name="connsiteY123" fmla="*/ 2172597 h 2237474"/>
              <a:gd name="connsiteX124" fmla="*/ 1434549 w 12192000"/>
              <a:gd name="connsiteY124" fmla="*/ 2234522 h 2237474"/>
              <a:gd name="connsiteX125" fmla="*/ 1398481 w 12192000"/>
              <a:gd name="connsiteY125" fmla="*/ 2237074 h 2237474"/>
              <a:gd name="connsiteX126" fmla="*/ 1398407 w 12192000"/>
              <a:gd name="connsiteY126" fmla="*/ 2237095 h 2237474"/>
              <a:gd name="connsiteX127" fmla="*/ 1370962 w 12192000"/>
              <a:gd name="connsiteY127" fmla="*/ 2237474 h 2237474"/>
              <a:gd name="connsiteX128" fmla="*/ 1356367 w 12192000"/>
              <a:gd name="connsiteY128" fmla="*/ 2235089 h 2237474"/>
              <a:gd name="connsiteX129" fmla="*/ 1279765 w 12192000"/>
              <a:gd name="connsiteY129" fmla="*/ 2229639 h 2237474"/>
              <a:gd name="connsiteX130" fmla="*/ 1195347 w 12192000"/>
              <a:gd name="connsiteY130" fmla="*/ 2212354 h 2237474"/>
              <a:gd name="connsiteX131" fmla="*/ 970251 w 12192000"/>
              <a:gd name="connsiteY131" fmla="*/ 2221029 h 2237474"/>
              <a:gd name="connsiteX132" fmla="*/ 812914 w 12192000"/>
              <a:gd name="connsiteY132" fmla="*/ 2210095 h 2237474"/>
              <a:gd name="connsiteX133" fmla="*/ 776382 w 12192000"/>
              <a:gd name="connsiteY133" fmla="*/ 2204512 h 2237474"/>
              <a:gd name="connsiteX134" fmla="*/ 597225 w 12192000"/>
              <a:gd name="connsiteY134" fmla="*/ 2180999 h 2237474"/>
              <a:gd name="connsiteX135" fmla="*/ 520671 w 12192000"/>
              <a:gd name="connsiteY135" fmla="*/ 2180980 h 2237474"/>
              <a:gd name="connsiteX136" fmla="*/ 515024 w 12192000"/>
              <a:gd name="connsiteY136" fmla="*/ 2179258 h 2237474"/>
              <a:gd name="connsiteX137" fmla="*/ 413835 w 12192000"/>
              <a:gd name="connsiteY137" fmla="*/ 2156783 h 2237474"/>
              <a:gd name="connsiteX138" fmla="*/ 376513 w 12192000"/>
              <a:gd name="connsiteY138" fmla="*/ 2154014 h 2237474"/>
              <a:gd name="connsiteX139" fmla="*/ 273386 w 12192000"/>
              <a:gd name="connsiteY139" fmla="*/ 2142551 h 2237474"/>
              <a:gd name="connsiteX140" fmla="*/ 169207 w 12192000"/>
              <a:gd name="connsiteY140" fmla="*/ 2128100 h 2237474"/>
              <a:gd name="connsiteX141" fmla="*/ 77641 w 12192000"/>
              <a:gd name="connsiteY141" fmla="*/ 2126835 h 2237474"/>
              <a:gd name="connsiteX142" fmla="*/ 37645 w 12192000"/>
              <a:gd name="connsiteY142" fmla="*/ 2115401 h 2237474"/>
              <a:gd name="connsiteX143" fmla="*/ 4572 w 12192000"/>
              <a:gd name="connsiteY143" fmla="*/ 2111091 h 2237474"/>
              <a:gd name="connsiteX144" fmla="*/ 0 w 12192000"/>
              <a:gd name="connsiteY144" fmla="*/ 2110468 h 2237474"/>
              <a:gd name="connsiteX145" fmla="*/ 0 w 12192000"/>
              <a:gd name="connsiteY14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074238 w 12192000"/>
              <a:gd name="connsiteY44" fmla="*/ 1301895 h 2237474"/>
              <a:gd name="connsiteX45" fmla="*/ 7942099 w 12192000"/>
              <a:gd name="connsiteY45" fmla="*/ 1336332 h 2237474"/>
              <a:gd name="connsiteX46" fmla="*/ 7902328 w 12192000"/>
              <a:gd name="connsiteY46" fmla="*/ 1345865 h 2237474"/>
              <a:gd name="connsiteX47" fmla="*/ 7840612 w 12192000"/>
              <a:gd name="connsiteY47" fmla="*/ 1369373 h 2237474"/>
              <a:gd name="connsiteX48" fmla="*/ 7786819 w 12192000"/>
              <a:gd name="connsiteY48" fmla="*/ 1378970 h 2237474"/>
              <a:gd name="connsiteX49" fmla="*/ 7548172 w 12192000"/>
              <a:gd name="connsiteY49" fmla="*/ 1417460 h 2237474"/>
              <a:gd name="connsiteX50" fmla="*/ 7483437 w 12192000"/>
              <a:gd name="connsiteY50" fmla="*/ 1478152 h 2237474"/>
              <a:gd name="connsiteX51" fmla="*/ 7377870 w 12192000"/>
              <a:gd name="connsiteY51" fmla="*/ 1523319 h 2237474"/>
              <a:gd name="connsiteX52" fmla="*/ 7230737 w 12192000"/>
              <a:gd name="connsiteY52" fmla="*/ 1562633 h 2237474"/>
              <a:gd name="connsiteX53" fmla="*/ 7224458 w 12192000"/>
              <a:gd name="connsiteY53" fmla="*/ 1573008 h 2237474"/>
              <a:gd name="connsiteX54" fmla="*/ 7183121 w 12192000"/>
              <a:gd name="connsiteY54" fmla="*/ 1595162 h 2237474"/>
              <a:gd name="connsiteX55" fmla="*/ 7164601 w 12192000"/>
              <a:gd name="connsiteY55" fmla="*/ 1606490 h 2237474"/>
              <a:gd name="connsiteX56" fmla="*/ 6900177 w 12192000"/>
              <a:gd name="connsiteY56" fmla="*/ 1636016 h 2237474"/>
              <a:gd name="connsiteX57" fmla="*/ 6795372 w 12192000"/>
              <a:gd name="connsiteY57" fmla="*/ 1644845 h 2237474"/>
              <a:gd name="connsiteX58" fmla="*/ 6692251 w 12192000"/>
              <a:gd name="connsiteY58" fmla="*/ 1656357 h 2237474"/>
              <a:gd name="connsiteX59" fmla="*/ 6655235 w 12192000"/>
              <a:gd name="connsiteY59" fmla="*/ 1661869 h 2237474"/>
              <a:gd name="connsiteX60" fmla="*/ 6554894 w 12192000"/>
              <a:gd name="connsiteY60" fmla="*/ 1664428 h 2237474"/>
              <a:gd name="connsiteX61" fmla="*/ 6516595 w 12192000"/>
              <a:gd name="connsiteY61" fmla="*/ 1667475 h 2237474"/>
              <a:gd name="connsiteX62" fmla="*/ 6508541 w 12192000"/>
              <a:gd name="connsiteY62" fmla="*/ 1668757 h 2237474"/>
              <a:gd name="connsiteX63" fmla="*/ 6471012 w 12192000"/>
              <a:gd name="connsiteY63" fmla="*/ 1678604 h 2237474"/>
              <a:gd name="connsiteX64" fmla="*/ 6364035 w 12192000"/>
              <a:gd name="connsiteY64" fmla="*/ 1667683 h 2237474"/>
              <a:gd name="connsiteX65" fmla="*/ 6280959 w 12192000"/>
              <a:gd name="connsiteY65" fmla="*/ 1689329 h 2237474"/>
              <a:gd name="connsiteX66" fmla="*/ 6243319 w 12192000"/>
              <a:gd name="connsiteY66" fmla="*/ 1695560 h 2237474"/>
              <a:gd name="connsiteX67" fmla="*/ 6098321 w 12192000"/>
              <a:gd name="connsiteY67" fmla="*/ 1721646 h 2237474"/>
              <a:gd name="connsiteX68" fmla="*/ 5880652 w 12192000"/>
              <a:gd name="connsiteY68" fmla="*/ 1779643 h 2237474"/>
              <a:gd name="connsiteX69" fmla="*/ 5785959 w 12192000"/>
              <a:gd name="connsiteY69" fmla="*/ 1775307 h 2237474"/>
              <a:gd name="connsiteX70" fmla="*/ 5643534 w 12192000"/>
              <a:gd name="connsiteY70" fmla="*/ 1802919 h 2237474"/>
              <a:gd name="connsiteX71" fmla="*/ 5518799 w 12192000"/>
              <a:gd name="connsiteY71" fmla="*/ 1818312 h 2237474"/>
              <a:gd name="connsiteX72" fmla="*/ 5505014 w 12192000"/>
              <a:gd name="connsiteY72" fmla="*/ 1819259 h 2237474"/>
              <a:gd name="connsiteX73" fmla="*/ 5453307 w 12192000"/>
              <a:gd name="connsiteY73" fmla="*/ 1815450 h 2237474"/>
              <a:gd name="connsiteX74" fmla="*/ 5221533 w 12192000"/>
              <a:gd name="connsiteY74" fmla="*/ 1846950 h 2237474"/>
              <a:gd name="connsiteX75" fmla="*/ 5149802 w 12192000"/>
              <a:gd name="connsiteY75" fmla="*/ 1844846 h 2237474"/>
              <a:gd name="connsiteX76" fmla="*/ 5114927 w 12192000"/>
              <a:gd name="connsiteY76" fmla="*/ 1847827 h 2237474"/>
              <a:gd name="connsiteX77" fmla="*/ 5108970 w 12192000"/>
              <a:gd name="connsiteY77" fmla="*/ 1847935 h 2237474"/>
              <a:gd name="connsiteX78" fmla="*/ 5067961 w 12192000"/>
              <a:gd name="connsiteY78" fmla="*/ 1845917 h 2237474"/>
              <a:gd name="connsiteX79" fmla="*/ 5007075 w 12192000"/>
              <a:gd name="connsiteY79" fmla="*/ 1838626 h 2237474"/>
              <a:gd name="connsiteX80" fmla="*/ 4944087 w 12192000"/>
              <a:gd name="connsiteY80" fmla="*/ 1823332 h 2237474"/>
              <a:gd name="connsiteX81" fmla="*/ 4907662 w 12192000"/>
              <a:gd name="connsiteY81" fmla="*/ 1816900 h 2237474"/>
              <a:gd name="connsiteX82" fmla="*/ 4882386 w 12192000"/>
              <a:gd name="connsiteY82" fmla="*/ 1809844 h 2237474"/>
              <a:gd name="connsiteX83" fmla="*/ 4811440 w 12192000"/>
              <a:gd name="connsiteY83" fmla="*/ 1804655 h 2237474"/>
              <a:gd name="connsiteX84" fmla="*/ 4691075 w 12192000"/>
              <a:gd name="connsiteY84" fmla="*/ 1801389 h 2237474"/>
              <a:gd name="connsiteX85" fmla="*/ 4640313 w 12192000"/>
              <a:gd name="connsiteY85" fmla="*/ 1784307 h 2237474"/>
              <a:gd name="connsiteX86" fmla="*/ 4536503 w 12192000"/>
              <a:gd name="connsiteY86" fmla="*/ 1785334 h 2237474"/>
              <a:gd name="connsiteX87" fmla="*/ 4513724 w 12192000"/>
              <a:gd name="connsiteY87" fmla="*/ 1791996 h 2237474"/>
              <a:gd name="connsiteX88" fmla="*/ 4459810 w 12192000"/>
              <a:gd name="connsiteY88" fmla="*/ 1797886 h 2237474"/>
              <a:gd name="connsiteX89" fmla="*/ 4379064 w 12192000"/>
              <a:gd name="connsiteY89" fmla="*/ 1817177 h 2237474"/>
              <a:gd name="connsiteX90" fmla="*/ 4290981 w 12192000"/>
              <a:gd name="connsiteY90" fmla="*/ 1839677 h 2237474"/>
              <a:gd name="connsiteX91" fmla="*/ 4238372 w 12192000"/>
              <a:gd name="connsiteY91" fmla="*/ 1851480 h 2237474"/>
              <a:gd name="connsiteX92" fmla="*/ 4232517 w 12192000"/>
              <a:gd name="connsiteY92" fmla="*/ 1852567 h 2237474"/>
              <a:gd name="connsiteX93" fmla="*/ 4191732 w 12192000"/>
              <a:gd name="connsiteY93" fmla="*/ 1857328 h 2237474"/>
              <a:gd name="connsiteX94" fmla="*/ 4065532 w 12192000"/>
              <a:gd name="connsiteY94" fmla="*/ 1855477 h 2237474"/>
              <a:gd name="connsiteX95" fmla="*/ 4028460 w 12192000"/>
              <a:gd name="connsiteY95" fmla="*/ 1855137 h 2237474"/>
              <a:gd name="connsiteX96" fmla="*/ 4002267 w 12192000"/>
              <a:gd name="connsiteY96" fmla="*/ 1852352 h 2237474"/>
              <a:gd name="connsiteX97" fmla="*/ 3931396 w 12192000"/>
              <a:gd name="connsiteY97" fmla="*/ 1858915 h 2237474"/>
              <a:gd name="connsiteX98" fmla="*/ 3812162 w 12192000"/>
              <a:gd name="connsiteY98" fmla="*/ 1875501 h 2237474"/>
              <a:gd name="connsiteX99" fmla="*/ 3758105 w 12192000"/>
              <a:gd name="connsiteY99" fmla="*/ 1871856 h 2237474"/>
              <a:gd name="connsiteX100" fmla="*/ 3715896 w 12192000"/>
              <a:gd name="connsiteY100" fmla="*/ 1881552 h 2237474"/>
              <a:gd name="connsiteX101" fmla="*/ 3567259 w 12192000"/>
              <a:gd name="connsiteY101" fmla="*/ 1893482 h 2237474"/>
              <a:gd name="connsiteX102" fmla="*/ 3405770 w 12192000"/>
              <a:gd name="connsiteY102" fmla="*/ 1904591 h 2237474"/>
              <a:gd name="connsiteX103" fmla="*/ 3280097 w 12192000"/>
              <a:gd name="connsiteY103" fmla="*/ 1919610 h 2237474"/>
              <a:gd name="connsiteX104" fmla="*/ 3009910 w 12192000"/>
              <a:gd name="connsiteY104" fmla="*/ 1957866 h 2237474"/>
              <a:gd name="connsiteX105" fmla="*/ 2995934 w 12192000"/>
              <a:gd name="connsiteY105" fmla="*/ 1967085 h 2237474"/>
              <a:gd name="connsiteX106" fmla="*/ 2942858 w 12192000"/>
              <a:gd name="connsiteY106" fmla="*/ 1981367 h 2237474"/>
              <a:gd name="connsiteX107" fmla="*/ 2875436 w 12192000"/>
              <a:gd name="connsiteY107" fmla="*/ 1996977 h 2237474"/>
              <a:gd name="connsiteX108" fmla="*/ 2874892 w 12192000"/>
              <a:gd name="connsiteY108" fmla="*/ 1996085 h 2237474"/>
              <a:gd name="connsiteX109" fmla="*/ 2843662 w 12192000"/>
              <a:gd name="connsiteY109" fmla="*/ 1992498 h 2237474"/>
              <a:gd name="connsiteX110" fmla="*/ 2718916 w 12192000"/>
              <a:gd name="connsiteY110" fmla="*/ 1990867 h 2237474"/>
              <a:gd name="connsiteX111" fmla="*/ 2713522 w 12192000"/>
              <a:gd name="connsiteY111" fmla="*/ 1990173 h 2237474"/>
              <a:gd name="connsiteX112" fmla="*/ 2476147 w 12192000"/>
              <a:gd name="connsiteY112" fmla="*/ 1998305 h 2237474"/>
              <a:gd name="connsiteX113" fmla="*/ 2373568 w 12192000"/>
              <a:gd name="connsiteY113" fmla="*/ 2003219 h 2237474"/>
              <a:gd name="connsiteX114" fmla="*/ 2287219 w 12192000"/>
              <a:gd name="connsiteY114" fmla="*/ 1998750 h 2237474"/>
              <a:gd name="connsiteX115" fmla="*/ 2243069 w 12192000"/>
              <a:gd name="connsiteY115" fmla="*/ 2005321 h 2237474"/>
              <a:gd name="connsiteX116" fmla="*/ 2164831 w 12192000"/>
              <a:gd name="connsiteY116" fmla="*/ 2010143 h 2237474"/>
              <a:gd name="connsiteX117" fmla="*/ 2085228 w 12192000"/>
              <a:gd name="connsiteY117" fmla="*/ 2046431 h 2237474"/>
              <a:gd name="connsiteX118" fmla="*/ 2058061 w 12192000"/>
              <a:gd name="connsiteY118" fmla="*/ 2047942 h 2237474"/>
              <a:gd name="connsiteX119" fmla="*/ 2042244 w 12192000"/>
              <a:gd name="connsiteY119" fmla="*/ 2055560 h 2237474"/>
              <a:gd name="connsiteX120" fmla="*/ 1877728 w 12192000"/>
              <a:gd name="connsiteY120" fmla="*/ 2101004 h 2237474"/>
              <a:gd name="connsiteX121" fmla="*/ 1759056 w 12192000"/>
              <a:gd name="connsiteY121" fmla="*/ 2125608 h 2237474"/>
              <a:gd name="connsiteX122" fmla="*/ 1637948 w 12192000"/>
              <a:gd name="connsiteY122" fmla="*/ 2172597 h 2237474"/>
              <a:gd name="connsiteX123" fmla="*/ 1434549 w 12192000"/>
              <a:gd name="connsiteY123" fmla="*/ 2234522 h 2237474"/>
              <a:gd name="connsiteX124" fmla="*/ 1398481 w 12192000"/>
              <a:gd name="connsiteY124" fmla="*/ 2237074 h 2237474"/>
              <a:gd name="connsiteX125" fmla="*/ 1398407 w 12192000"/>
              <a:gd name="connsiteY125" fmla="*/ 2237095 h 2237474"/>
              <a:gd name="connsiteX126" fmla="*/ 1370962 w 12192000"/>
              <a:gd name="connsiteY126" fmla="*/ 2237474 h 2237474"/>
              <a:gd name="connsiteX127" fmla="*/ 1356367 w 12192000"/>
              <a:gd name="connsiteY127" fmla="*/ 2235089 h 2237474"/>
              <a:gd name="connsiteX128" fmla="*/ 1279765 w 12192000"/>
              <a:gd name="connsiteY128" fmla="*/ 2229639 h 2237474"/>
              <a:gd name="connsiteX129" fmla="*/ 1195347 w 12192000"/>
              <a:gd name="connsiteY129" fmla="*/ 2212354 h 2237474"/>
              <a:gd name="connsiteX130" fmla="*/ 970251 w 12192000"/>
              <a:gd name="connsiteY130" fmla="*/ 2221029 h 2237474"/>
              <a:gd name="connsiteX131" fmla="*/ 812914 w 12192000"/>
              <a:gd name="connsiteY131" fmla="*/ 2210095 h 2237474"/>
              <a:gd name="connsiteX132" fmla="*/ 776382 w 12192000"/>
              <a:gd name="connsiteY132" fmla="*/ 2204512 h 2237474"/>
              <a:gd name="connsiteX133" fmla="*/ 597225 w 12192000"/>
              <a:gd name="connsiteY133" fmla="*/ 2180999 h 2237474"/>
              <a:gd name="connsiteX134" fmla="*/ 520671 w 12192000"/>
              <a:gd name="connsiteY134" fmla="*/ 2180980 h 2237474"/>
              <a:gd name="connsiteX135" fmla="*/ 515024 w 12192000"/>
              <a:gd name="connsiteY135" fmla="*/ 2179258 h 2237474"/>
              <a:gd name="connsiteX136" fmla="*/ 413835 w 12192000"/>
              <a:gd name="connsiteY136" fmla="*/ 2156783 h 2237474"/>
              <a:gd name="connsiteX137" fmla="*/ 376513 w 12192000"/>
              <a:gd name="connsiteY137" fmla="*/ 2154014 h 2237474"/>
              <a:gd name="connsiteX138" fmla="*/ 273386 w 12192000"/>
              <a:gd name="connsiteY138" fmla="*/ 2142551 h 2237474"/>
              <a:gd name="connsiteX139" fmla="*/ 169207 w 12192000"/>
              <a:gd name="connsiteY139" fmla="*/ 2128100 h 2237474"/>
              <a:gd name="connsiteX140" fmla="*/ 77641 w 12192000"/>
              <a:gd name="connsiteY140" fmla="*/ 2126835 h 2237474"/>
              <a:gd name="connsiteX141" fmla="*/ 37645 w 12192000"/>
              <a:gd name="connsiteY141" fmla="*/ 2115401 h 2237474"/>
              <a:gd name="connsiteX142" fmla="*/ 4572 w 12192000"/>
              <a:gd name="connsiteY142" fmla="*/ 2111091 h 2237474"/>
              <a:gd name="connsiteX143" fmla="*/ 0 w 12192000"/>
              <a:gd name="connsiteY143" fmla="*/ 2110468 h 2237474"/>
              <a:gd name="connsiteX144" fmla="*/ 0 w 12192000"/>
              <a:gd name="connsiteY1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074238 w 12192000"/>
              <a:gd name="connsiteY44" fmla="*/ 1301895 h 2237474"/>
              <a:gd name="connsiteX45" fmla="*/ 7942099 w 12192000"/>
              <a:gd name="connsiteY45" fmla="*/ 1336332 h 2237474"/>
              <a:gd name="connsiteX46" fmla="*/ 7902328 w 12192000"/>
              <a:gd name="connsiteY46" fmla="*/ 1345865 h 2237474"/>
              <a:gd name="connsiteX47" fmla="*/ 7840612 w 12192000"/>
              <a:gd name="connsiteY47" fmla="*/ 1369373 h 2237474"/>
              <a:gd name="connsiteX48" fmla="*/ 7786819 w 12192000"/>
              <a:gd name="connsiteY48" fmla="*/ 1378970 h 2237474"/>
              <a:gd name="connsiteX49" fmla="*/ 7548172 w 12192000"/>
              <a:gd name="connsiteY49" fmla="*/ 1417460 h 2237474"/>
              <a:gd name="connsiteX50" fmla="*/ 7483437 w 12192000"/>
              <a:gd name="connsiteY50" fmla="*/ 1478152 h 2237474"/>
              <a:gd name="connsiteX51" fmla="*/ 7377870 w 12192000"/>
              <a:gd name="connsiteY51" fmla="*/ 1523319 h 2237474"/>
              <a:gd name="connsiteX52" fmla="*/ 7230737 w 12192000"/>
              <a:gd name="connsiteY52" fmla="*/ 1562633 h 2237474"/>
              <a:gd name="connsiteX53" fmla="*/ 7224458 w 12192000"/>
              <a:gd name="connsiteY53" fmla="*/ 1573008 h 2237474"/>
              <a:gd name="connsiteX54" fmla="*/ 7183121 w 12192000"/>
              <a:gd name="connsiteY54" fmla="*/ 1595162 h 2237474"/>
              <a:gd name="connsiteX55" fmla="*/ 7164601 w 12192000"/>
              <a:gd name="connsiteY55" fmla="*/ 1606490 h 2237474"/>
              <a:gd name="connsiteX56" fmla="*/ 6900177 w 12192000"/>
              <a:gd name="connsiteY56" fmla="*/ 1636016 h 2237474"/>
              <a:gd name="connsiteX57" fmla="*/ 6795372 w 12192000"/>
              <a:gd name="connsiteY57" fmla="*/ 1644845 h 2237474"/>
              <a:gd name="connsiteX58" fmla="*/ 6692251 w 12192000"/>
              <a:gd name="connsiteY58" fmla="*/ 1656357 h 2237474"/>
              <a:gd name="connsiteX59" fmla="*/ 6655235 w 12192000"/>
              <a:gd name="connsiteY59" fmla="*/ 1661869 h 2237474"/>
              <a:gd name="connsiteX60" fmla="*/ 6554894 w 12192000"/>
              <a:gd name="connsiteY60" fmla="*/ 1664428 h 2237474"/>
              <a:gd name="connsiteX61" fmla="*/ 6516595 w 12192000"/>
              <a:gd name="connsiteY61" fmla="*/ 1667475 h 2237474"/>
              <a:gd name="connsiteX62" fmla="*/ 6508541 w 12192000"/>
              <a:gd name="connsiteY62" fmla="*/ 1668757 h 2237474"/>
              <a:gd name="connsiteX63" fmla="*/ 6471012 w 12192000"/>
              <a:gd name="connsiteY63" fmla="*/ 1678604 h 2237474"/>
              <a:gd name="connsiteX64" fmla="*/ 6364035 w 12192000"/>
              <a:gd name="connsiteY64" fmla="*/ 1667683 h 2237474"/>
              <a:gd name="connsiteX65" fmla="*/ 6280959 w 12192000"/>
              <a:gd name="connsiteY65" fmla="*/ 1689329 h 2237474"/>
              <a:gd name="connsiteX66" fmla="*/ 6243319 w 12192000"/>
              <a:gd name="connsiteY66" fmla="*/ 1695560 h 2237474"/>
              <a:gd name="connsiteX67" fmla="*/ 6098321 w 12192000"/>
              <a:gd name="connsiteY67" fmla="*/ 1721646 h 2237474"/>
              <a:gd name="connsiteX68" fmla="*/ 5880652 w 12192000"/>
              <a:gd name="connsiteY68" fmla="*/ 1779643 h 2237474"/>
              <a:gd name="connsiteX69" fmla="*/ 5785959 w 12192000"/>
              <a:gd name="connsiteY69" fmla="*/ 1775307 h 2237474"/>
              <a:gd name="connsiteX70" fmla="*/ 5643534 w 12192000"/>
              <a:gd name="connsiteY70" fmla="*/ 1802919 h 2237474"/>
              <a:gd name="connsiteX71" fmla="*/ 5518799 w 12192000"/>
              <a:gd name="connsiteY71" fmla="*/ 1818312 h 2237474"/>
              <a:gd name="connsiteX72" fmla="*/ 5505014 w 12192000"/>
              <a:gd name="connsiteY72" fmla="*/ 1819259 h 2237474"/>
              <a:gd name="connsiteX73" fmla="*/ 5453307 w 12192000"/>
              <a:gd name="connsiteY73" fmla="*/ 1815450 h 2237474"/>
              <a:gd name="connsiteX74" fmla="*/ 5221533 w 12192000"/>
              <a:gd name="connsiteY74" fmla="*/ 1846950 h 2237474"/>
              <a:gd name="connsiteX75" fmla="*/ 5149802 w 12192000"/>
              <a:gd name="connsiteY75" fmla="*/ 1844846 h 2237474"/>
              <a:gd name="connsiteX76" fmla="*/ 5114927 w 12192000"/>
              <a:gd name="connsiteY76" fmla="*/ 1847827 h 2237474"/>
              <a:gd name="connsiteX77" fmla="*/ 5108970 w 12192000"/>
              <a:gd name="connsiteY77" fmla="*/ 1847935 h 2237474"/>
              <a:gd name="connsiteX78" fmla="*/ 5067961 w 12192000"/>
              <a:gd name="connsiteY78" fmla="*/ 1845917 h 2237474"/>
              <a:gd name="connsiteX79" fmla="*/ 5007075 w 12192000"/>
              <a:gd name="connsiteY79" fmla="*/ 1838626 h 2237474"/>
              <a:gd name="connsiteX80" fmla="*/ 4944087 w 12192000"/>
              <a:gd name="connsiteY80" fmla="*/ 1823332 h 2237474"/>
              <a:gd name="connsiteX81" fmla="*/ 4907662 w 12192000"/>
              <a:gd name="connsiteY81" fmla="*/ 1816900 h 2237474"/>
              <a:gd name="connsiteX82" fmla="*/ 4882386 w 12192000"/>
              <a:gd name="connsiteY82" fmla="*/ 1809844 h 2237474"/>
              <a:gd name="connsiteX83" fmla="*/ 4811440 w 12192000"/>
              <a:gd name="connsiteY83" fmla="*/ 1804655 h 2237474"/>
              <a:gd name="connsiteX84" fmla="*/ 4691075 w 12192000"/>
              <a:gd name="connsiteY84" fmla="*/ 1801389 h 2237474"/>
              <a:gd name="connsiteX85" fmla="*/ 4640313 w 12192000"/>
              <a:gd name="connsiteY85" fmla="*/ 1784307 h 2237474"/>
              <a:gd name="connsiteX86" fmla="*/ 4536503 w 12192000"/>
              <a:gd name="connsiteY86" fmla="*/ 1785334 h 2237474"/>
              <a:gd name="connsiteX87" fmla="*/ 4513724 w 12192000"/>
              <a:gd name="connsiteY87" fmla="*/ 1791996 h 2237474"/>
              <a:gd name="connsiteX88" fmla="*/ 4459810 w 12192000"/>
              <a:gd name="connsiteY88" fmla="*/ 1797886 h 2237474"/>
              <a:gd name="connsiteX89" fmla="*/ 4379064 w 12192000"/>
              <a:gd name="connsiteY89" fmla="*/ 1817177 h 2237474"/>
              <a:gd name="connsiteX90" fmla="*/ 4290981 w 12192000"/>
              <a:gd name="connsiteY90" fmla="*/ 1839677 h 2237474"/>
              <a:gd name="connsiteX91" fmla="*/ 4238372 w 12192000"/>
              <a:gd name="connsiteY91" fmla="*/ 1851480 h 2237474"/>
              <a:gd name="connsiteX92" fmla="*/ 4232517 w 12192000"/>
              <a:gd name="connsiteY92" fmla="*/ 1852567 h 2237474"/>
              <a:gd name="connsiteX93" fmla="*/ 4191732 w 12192000"/>
              <a:gd name="connsiteY93" fmla="*/ 1857328 h 2237474"/>
              <a:gd name="connsiteX94" fmla="*/ 4065532 w 12192000"/>
              <a:gd name="connsiteY94" fmla="*/ 1855477 h 2237474"/>
              <a:gd name="connsiteX95" fmla="*/ 4028460 w 12192000"/>
              <a:gd name="connsiteY95" fmla="*/ 1855137 h 2237474"/>
              <a:gd name="connsiteX96" fmla="*/ 4002267 w 12192000"/>
              <a:gd name="connsiteY96" fmla="*/ 1852352 h 2237474"/>
              <a:gd name="connsiteX97" fmla="*/ 3931396 w 12192000"/>
              <a:gd name="connsiteY97" fmla="*/ 1858915 h 2237474"/>
              <a:gd name="connsiteX98" fmla="*/ 3812162 w 12192000"/>
              <a:gd name="connsiteY98" fmla="*/ 1875501 h 2237474"/>
              <a:gd name="connsiteX99" fmla="*/ 3758105 w 12192000"/>
              <a:gd name="connsiteY99" fmla="*/ 1871856 h 2237474"/>
              <a:gd name="connsiteX100" fmla="*/ 3715896 w 12192000"/>
              <a:gd name="connsiteY100" fmla="*/ 1881552 h 2237474"/>
              <a:gd name="connsiteX101" fmla="*/ 3567259 w 12192000"/>
              <a:gd name="connsiteY101" fmla="*/ 1893482 h 2237474"/>
              <a:gd name="connsiteX102" fmla="*/ 3405770 w 12192000"/>
              <a:gd name="connsiteY102" fmla="*/ 1904591 h 2237474"/>
              <a:gd name="connsiteX103" fmla="*/ 3280097 w 12192000"/>
              <a:gd name="connsiteY103" fmla="*/ 1919610 h 2237474"/>
              <a:gd name="connsiteX104" fmla="*/ 3009910 w 12192000"/>
              <a:gd name="connsiteY104" fmla="*/ 1957866 h 2237474"/>
              <a:gd name="connsiteX105" fmla="*/ 2995934 w 12192000"/>
              <a:gd name="connsiteY105" fmla="*/ 1967085 h 2237474"/>
              <a:gd name="connsiteX106" fmla="*/ 2942858 w 12192000"/>
              <a:gd name="connsiteY106" fmla="*/ 1981367 h 2237474"/>
              <a:gd name="connsiteX107" fmla="*/ 2875436 w 12192000"/>
              <a:gd name="connsiteY107" fmla="*/ 1996977 h 2237474"/>
              <a:gd name="connsiteX108" fmla="*/ 2874892 w 12192000"/>
              <a:gd name="connsiteY108" fmla="*/ 1996085 h 2237474"/>
              <a:gd name="connsiteX109" fmla="*/ 2843662 w 12192000"/>
              <a:gd name="connsiteY109" fmla="*/ 1992498 h 2237474"/>
              <a:gd name="connsiteX110" fmla="*/ 2718916 w 12192000"/>
              <a:gd name="connsiteY110" fmla="*/ 1990867 h 2237474"/>
              <a:gd name="connsiteX111" fmla="*/ 2713522 w 12192000"/>
              <a:gd name="connsiteY111" fmla="*/ 1990173 h 2237474"/>
              <a:gd name="connsiteX112" fmla="*/ 2476147 w 12192000"/>
              <a:gd name="connsiteY112" fmla="*/ 1998305 h 2237474"/>
              <a:gd name="connsiteX113" fmla="*/ 2373568 w 12192000"/>
              <a:gd name="connsiteY113" fmla="*/ 2003219 h 2237474"/>
              <a:gd name="connsiteX114" fmla="*/ 2287219 w 12192000"/>
              <a:gd name="connsiteY114" fmla="*/ 1998750 h 2237474"/>
              <a:gd name="connsiteX115" fmla="*/ 2243069 w 12192000"/>
              <a:gd name="connsiteY115" fmla="*/ 2005321 h 2237474"/>
              <a:gd name="connsiteX116" fmla="*/ 2164831 w 12192000"/>
              <a:gd name="connsiteY116" fmla="*/ 2010143 h 2237474"/>
              <a:gd name="connsiteX117" fmla="*/ 2085228 w 12192000"/>
              <a:gd name="connsiteY117" fmla="*/ 2046431 h 2237474"/>
              <a:gd name="connsiteX118" fmla="*/ 2058061 w 12192000"/>
              <a:gd name="connsiteY118" fmla="*/ 2047942 h 2237474"/>
              <a:gd name="connsiteX119" fmla="*/ 2042244 w 12192000"/>
              <a:gd name="connsiteY119" fmla="*/ 2055560 h 2237474"/>
              <a:gd name="connsiteX120" fmla="*/ 1877728 w 12192000"/>
              <a:gd name="connsiteY120" fmla="*/ 2101004 h 2237474"/>
              <a:gd name="connsiteX121" fmla="*/ 1759056 w 12192000"/>
              <a:gd name="connsiteY121" fmla="*/ 2125608 h 2237474"/>
              <a:gd name="connsiteX122" fmla="*/ 1637948 w 12192000"/>
              <a:gd name="connsiteY122" fmla="*/ 2172597 h 2237474"/>
              <a:gd name="connsiteX123" fmla="*/ 1434549 w 12192000"/>
              <a:gd name="connsiteY123" fmla="*/ 2234522 h 2237474"/>
              <a:gd name="connsiteX124" fmla="*/ 1398481 w 12192000"/>
              <a:gd name="connsiteY124" fmla="*/ 2237074 h 2237474"/>
              <a:gd name="connsiteX125" fmla="*/ 1398407 w 12192000"/>
              <a:gd name="connsiteY125" fmla="*/ 2237095 h 2237474"/>
              <a:gd name="connsiteX126" fmla="*/ 1370962 w 12192000"/>
              <a:gd name="connsiteY126" fmla="*/ 2237474 h 2237474"/>
              <a:gd name="connsiteX127" fmla="*/ 1356367 w 12192000"/>
              <a:gd name="connsiteY127" fmla="*/ 2235089 h 2237474"/>
              <a:gd name="connsiteX128" fmla="*/ 1279765 w 12192000"/>
              <a:gd name="connsiteY128" fmla="*/ 2229639 h 2237474"/>
              <a:gd name="connsiteX129" fmla="*/ 1195347 w 12192000"/>
              <a:gd name="connsiteY129" fmla="*/ 2212354 h 2237474"/>
              <a:gd name="connsiteX130" fmla="*/ 970251 w 12192000"/>
              <a:gd name="connsiteY130" fmla="*/ 2221029 h 2237474"/>
              <a:gd name="connsiteX131" fmla="*/ 812914 w 12192000"/>
              <a:gd name="connsiteY131" fmla="*/ 2210095 h 2237474"/>
              <a:gd name="connsiteX132" fmla="*/ 776382 w 12192000"/>
              <a:gd name="connsiteY132" fmla="*/ 2204512 h 2237474"/>
              <a:gd name="connsiteX133" fmla="*/ 597225 w 12192000"/>
              <a:gd name="connsiteY133" fmla="*/ 2180999 h 2237474"/>
              <a:gd name="connsiteX134" fmla="*/ 520671 w 12192000"/>
              <a:gd name="connsiteY134" fmla="*/ 2180980 h 2237474"/>
              <a:gd name="connsiteX135" fmla="*/ 515024 w 12192000"/>
              <a:gd name="connsiteY135" fmla="*/ 2179258 h 2237474"/>
              <a:gd name="connsiteX136" fmla="*/ 413835 w 12192000"/>
              <a:gd name="connsiteY136" fmla="*/ 2156783 h 2237474"/>
              <a:gd name="connsiteX137" fmla="*/ 376513 w 12192000"/>
              <a:gd name="connsiteY137" fmla="*/ 2154014 h 2237474"/>
              <a:gd name="connsiteX138" fmla="*/ 273386 w 12192000"/>
              <a:gd name="connsiteY138" fmla="*/ 2142551 h 2237474"/>
              <a:gd name="connsiteX139" fmla="*/ 169207 w 12192000"/>
              <a:gd name="connsiteY139" fmla="*/ 2128100 h 2237474"/>
              <a:gd name="connsiteX140" fmla="*/ 77641 w 12192000"/>
              <a:gd name="connsiteY140" fmla="*/ 2126835 h 2237474"/>
              <a:gd name="connsiteX141" fmla="*/ 37645 w 12192000"/>
              <a:gd name="connsiteY141" fmla="*/ 2115401 h 2237474"/>
              <a:gd name="connsiteX142" fmla="*/ 4572 w 12192000"/>
              <a:gd name="connsiteY142" fmla="*/ 2111091 h 2237474"/>
              <a:gd name="connsiteX143" fmla="*/ 0 w 12192000"/>
              <a:gd name="connsiteY143" fmla="*/ 2110468 h 2237474"/>
              <a:gd name="connsiteX144" fmla="*/ 0 w 12192000"/>
              <a:gd name="connsiteY1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234662 w 12192000"/>
              <a:gd name="connsiteY28" fmla="*/ 1023056 h 2237474"/>
              <a:gd name="connsiteX29" fmla="*/ 9181033 w 12192000"/>
              <a:gd name="connsiteY29" fmla="*/ 1037921 h 2237474"/>
              <a:gd name="connsiteX30" fmla="*/ 9155969 w 12192000"/>
              <a:gd name="connsiteY30" fmla="*/ 1046804 h 2237474"/>
              <a:gd name="connsiteX31" fmla="*/ 9133985 w 12192000"/>
              <a:gd name="connsiteY31" fmla="*/ 1046450 h 2237474"/>
              <a:gd name="connsiteX32" fmla="*/ 9003462 w 12192000"/>
              <a:gd name="connsiteY32" fmla="*/ 1042406 h 2237474"/>
              <a:gd name="connsiteX33" fmla="*/ 8968445 w 12192000"/>
              <a:gd name="connsiteY33" fmla="*/ 1052169 h 2237474"/>
              <a:gd name="connsiteX34" fmla="*/ 8886001 w 12192000"/>
              <a:gd name="connsiteY34" fmla="*/ 1067468 h 2237474"/>
              <a:gd name="connsiteX35" fmla="*/ 8838610 w 12192000"/>
              <a:gd name="connsiteY35" fmla="*/ 1075091 h 2237474"/>
              <a:gd name="connsiteX36" fmla="*/ 8750383 w 12192000"/>
              <a:gd name="connsiteY36" fmla="*/ 1097387 h 2237474"/>
              <a:gd name="connsiteX37" fmla="*/ 8665605 w 12192000"/>
              <a:gd name="connsiteY37" fmla="*/ 1110791 h 2237474"/>
              <a:gd name="connsiteX38" fmla="*/ 8584946 w 12192000"/>
              <a:gd name="connsiteY38" fmla="*/ 1135226 h 2237474"/>
              <a:gd name="connsiteX39" fmla="*/ 8419755 w 12192000"/>
              <a:gd name="connsiteY39" fmla="*/ 1216260 h 2237474"/>
              <a:gd name="connsiteX40" fmla="*/ 8411626 w 12192000"/>
              <a:gd name="connsiteY40" fmla="*/ 1214397 h 2237474"/>
              <a:gd name="connsiteX41" fmla="*/ 8363469 w 12192000"/>
              <a:gd name="connsiteY41" fmla="*/ 1246658 h 2237474"/>
              <a:gd name="connsiteX42" fmla="*/ 8275497 w 12192000"/>
              <a:gd name="connsiteY42" fmla="*/ 1264396 h 2237474"/>
              <a:gd name="connsiteX43" fmla="*/ 8074238 w 12192000"/>
              <a:gd name="connsiteY43" fmla="*/ 1301895 h 2237474"/>
              <a:gd name="connsiteX44" fmla="*/ 7942099 w 12192000"/>
              <a:gd name="connsiteY44" fmla="*/ 1336332 h 2237474"/>
              <a:gd name="connsiteX45" fmla="*/ 7902328 w 12192000"/>
              <a:gd name="connsiteY45" fmla="*/ 1345865 h 2237474"/>
              <a:gd name="connsiteX46" fmla="*/ 7840612 w 12192000"/>
              <a:gd name="connsiteY46" fmla="*/ 1369373 h 2237474"/>
              <a:gd name="connsiteX47" fmla="*/ 7786819 w 12192000"/>
              <a:gd name="connsiteY47" fmla="*/ 1378970 h 2237474"/>
              <a:gd name="connsiteX48" fmla="*/ 7548172 w 12192000"/>
              <a:gd name="connsiteY48" fmla="*/ 1417460 h 2237474"/>
              <a:gd name="connsiteX49" fmla="*/ 7483437 w 12192000"/>
              <a:gd name="connsiteY49" fmla="*/ 1478152 h 2237474"/>
              <a:gd name="connsiteX50" fmla="*/ 7377870 w 12192000"/>
              <a:gd name="connsiteY50" fmla="*/ 1523319 h 2237474"/>
              <a:gd name="connsiteX51" fmla="*/ 7230737 w 12192000"/>
              <a:gd name="connsiteY51" fmla="*/ 1562633 h 2237474"/>
              <a:gd name="connsiteX52" fmla="*/ 7224458 w 12192000"/>
              <a:gd name="connsiteY52" fmla="*/ 1573008 h 2237474"/>
              <a:gd name="connsiteX53" fmla="*/ 7183121 w 12192000"/>
              <a:gd name="connsiteY53" fmla="*/ 1595162 h 2237474"/>
              <a:gd name="connsiteX54" fmla="*/ 7164601 w 12192000"/>
              <a:gd name="connsiteY54" fmla="*/ 1606490 h 2237474"/>
              <a:gd name="connsiteX55" fmla="*/ 6900177 w 12192000"/>
              <a:gd name="connsiteY55" fmla="*/ 1636016 h 2237474"/>
              <a:gd name="connsiteX56" fmla="*/ 6795372 w 12192000"/>
              <a:gd name="connsiteY56" fmla="*/ 1644845 h 2237474"/>
              <a:gd name="connsiteX57" fmla="*/ 6692251 w 12192000"/>
              <a:gd name="connsiteY57" fmla="*/ 1656357 h 2237474"/>
              <a:gd name="connsiteX58" fmla="*/ 6655235 w 12192000"/>
              <a:gd name="connsiteY58" fmla="*/ 1661869 h 2237474"/>
              <a:gd name="connsiteX59" fmla="*/ 6554894 w 12192000"/>
              <a:gd name="connsiteY59" fmla="*/ 1664428 h 2237474"/>
              <a:gd name="connsiteX60" fmla="*/ 6516595 w 12192000"/>
              <a:gd name="connsiteY60" fmla="*/ 1667475 h 2237474"/>
              <a:gd name="connsiteX61" fmla="*/ 6508541 w 12192000"/>
              <a:gd name="connsiteY61" fmla="*/ 1668757 h 2237474"/>
              <a:gd name="connsiteX62" fmla="*/ 6471012 w 12192000"/>
              <a:gd name="connsiteY62" fmla="*/ 1678604 h 2237474"/>
              <a:gd name="connsiteX63" fmla="*/ 6364035 w 12192000"/>
              <a:gd name="connsiteY63" fmla="*/ 1667683 h 2237474"/>
              <a:gd name="connsiteX64" fmla="*/ 6280959 w 12192000"/>
              <a:gd name="connsiteY64" fmla="*/ 1689329 h 2237474"/>
              <a:gd name="connsiteX65" fmla="*/ 6243319 w 12192000"/>
              <a:gd name="connsiteY65" fmla="*/ 1695560 h 2237474"/>
              <a:gd name="connsiteX66" fmla="*/ 6098321 w 12192000"/>
              <a:gd name="connsiteY66" fmla="*/ 1721646 h 2237474"/>
              <a:gd name="connsiteX67" fmla="*/ 5880652 w 12192000"/>
              <a:gd name="connsiteY67" fmla="*/ 1779643 h 2237474"/>
              <a:gd name="connsiteX68" fmla="*/ 5785959 w 12192000"/>
              <a:gd name="connsiteY68" fmla="*/ 1775307 h 2237474"/>
              <a:gd name="connsiteX69" fmla="*/ 5643534 w 12192000"/>
              <a:gd name="connsiteY69" fmla="*/ 1802919 h 2237474"/>
              <a:gd name="connsiteX70" fmla="*/ 5518799 w 12192000"/>
              <a:gd name="connsiteY70" fmla="*/ 1818312 h 2237474"/>
              <a:gd name="connsiteX71" fmla="*/ 5505014 w 12192000"/>
              <a:gd name="connsiteY71" fmla="*/ 1819259 h 2237474"/>
              <a:gd name="connsiteX72" fmla="*/ 5453307 w 12192000"/>
              <a:gd name="connsiteY72" fmla="*/ 1815450 h 2237474"/>
              <a:gd name="connsiteX73" fmla="*/ 5221533 w 12192000"/>
              <a:gd name="connsiteY73" fmla="*/ 1846950 h 2237474"/>
              <a:gd name="connsiteX74" fmla="*/ 5149802 w 12192000"/>
              <a:gd name="connsiteY74" fmla="*/ 1844846 h 2237474"/>
              <a:gd name="connsiteX75" fmla="*/ 5114927 w 12192000"/>
              <a:gd name="connsiteY75" fmla="*/ 1847827 h 2237474"/>
              <a:gd name="connsiteX76" fmla="*/ 5108970 w 12192000"/>
              <a:gd name="connsiteY76" fmla="*/ 1847935 h 2237474"/>
              <a:gd name="connsiteX77" fmla="*/ 5067961 w 12192000"/>
              <a:gd name="connsiteY77" fmla="*/ 1845917 h 2237474"/>
              <a:gd name="connsiteX78" fmla="*/ 5007075 w 12192000"/>
              <a:gd name="connsiteY78" fmla="*/ 1838626 h 2237474"/>
              <a:gd name="connsiteX79" fmla="*/ 4944087 w 12192000"/>
              <a:gd name="connsiteY79" fmla="*/ 1823332 h 2237474"/>
              <a:gd name="connsiteX80" fmla="*/ 4907662 w 12192000"/>
              <a:gd name="connsiteY80" fmla="*/ 1816900 h 2237474"/>
              <a:gd name="connsiteX81" fmla="*/ 4882386 w 12192000"/>
              <a:gd name="connsiteY81" fmla="*/ 1809844 h 2237474"/>
              <a:gd name="connsiteX82" fmla="*/ 4811440 w 12192000"/>
              <a:gd name="connsiteY82" fmla="*/ 1804655 h 2237474"/>
              <a:gd name="connsiteX83" fmla="*/ 4691075 w 12192000"/>
              <a:gd name="connsiteY83" fmla="*/ 1801389 h 2237474"/>
              <a:gd name="connsiteX84" fmla="*/ 4640313 w 12192000"/>
              <a:gd name="connsiteY84" fmla="*/ 1784307 h 2237474"/>
              <a:gd name="connsiteX85" fmla="*/ 4536503 w 12192000"/>
              <a:gd name="connsiteY85" fmla="*/ 1785334 h 2237474"/>
              <a:gd name="connsiteX86" fmla="*/ 4513724 w 12192000"/>
              <a:gd name="connsiteY86" fmla="*/ 1791996 h 2237474"/>
              <a:gd name="connsiteX87" fmla="*/ 4459810 w 12192000"/>
              <a:gd name="connsiteY87" fmla="*/ 1797886 h 2237474"/>
              <a:gd name="connsiteX88" fmla="*/ 4379064 w 12192000"/>
              <a:gd name="connsiteY88" fmla="*/ 1817177 h 2237474"/>
              <a:gd name="connsiteX89" fmla="*/ 4290981 w 12192000"/>
              <a:gd name="connsiteY89" fmla="*/ 1839677 h 2237474"/>
              <a:gd name="connsiteX90" fmla="*/ 4238372 w 12192000"/>
              <a:gd name="connsiteY90" fmla="*/ 1851480 h 2237474"/>
              <a:gd name="connsiteX91" fmla="*/ 4232517 w 12192000"/>
              <a:gd name="connsiteY91" fmla="*/ 1852567 h 2237474"/>
              <a:gd name="connsiteX92" fmla="*/ 4191732 w 12192000"/>
              <a:gd name="connsiteY92" fmla="*/ 1857328 h 2237474"/>
              <a:gd name="connsiteX93" fmla="*/ 4065532 w 12192000"/>
              <a:gd name="connsiteY93" fmla="*/ 1855477 h 2237474"/>
              <a:gd name="connsiteX94" fmla="*/ 4028460 w 12192000"/>
              <a:gd name="connsiteY94" fmla="*/ 1855137 h 2237474"/>
              <a:gd name="connsiteX95" fmla="*/ 4002267 w 12192000"/>
              <a:gd name="connsiteY95" fmla="*/ 1852352 h 2237474"/>
              <a:gd name="connsiteX96" fmla="*/ 3931396 w 12192000"/>
              <a:gd name="connsiteY96" fmla="*/ 1858915 h 2237474"/>
              <a:gd name="connsiteX97" fmla="*/ 3812162 w 12192000"/>
              <a:gd name="connsiteY97" fmla="*/ 1875501 h 2237474"/>
              <a:gd name="connsiteX98" fmla="*/ 3758105 w 12192000"/>
              <a:gd name="connsiteY98" fmla="*/ 1871856 h 2237474"/>
              <a:gd name="connsiteX99" fmla="*/ 3715896 w 12192000"/>
              <a:gd name="connsiteY99" fmla="*/ 1881552 h 2237474"/>
              <a:gd name="connsiteX100" fmla="*/ 3567259 w 12192000"/>
              <a:gd name="connsiteY100" fmla="*/ 1893482 h 2237474"/>
              <a:gd name="connsiteX101" fmla="*/ 3405770 w 12192000"/>
              <a:gd name="connsiteY101" fmla="*/ 1904591 h 2237474"/>
              <a:gd name="connsiteX102" fmla="*/ 3280097 w 12192000"/>
              <a:gd name="connsiteY102" fmla="*/ 1919610 h 2237474"/>
              <a:gd name="connsiteX103" fmla="*/ 3009910 w 12192000"/>
              <a:gd name="connsiteY103" fmla="*/ 1957866 h 2237474"/>
              <a:gd name="connsiteX104" fmla="*/ 2995934 w 12192000"/>
              <a:gd name="connsiteY104" fmla="*/ 1967085 h 2237474"/>
              <a:gd name="connsiteX105" fmla="*/ 2942858 w 12192000"/>
              <a:gd name="connsiteY105" fmla="*/ 1981367 h 2237474"/>
              <a:gd name="connsiteX106" fmla="*/ 2875436 w 12192000"/>
              <a:gd name="connsiteY106" fmla="*/ 1996977 h 2237474"/>
              <a:gd name="connsiteX107" fmla="*/ 2874892 w 12192000"/>
              <a:gd name="connsiteY107" fmla="*/ 1996085 h 2237474"/>
              <a:gd name="connsiteX108" fmla="*/ 2843662 w 12192000"/>
              <a:gd name="connsiteY108" fmla="*/ 1992498 h 2237474"/>
              <a:gd name="connsiteX109" fmla="*/ 2718916 w 12192000"/>
              <a:gd name="connsiteY109" fmla="*/ 1990867 h 2237474"/>
              <a:gd name="connsiteX110" fmla="*/ 2713522 w 12192000"/>
              <a:gd name="connsiteY110" fmla="*/ 1990173 h 2237474"/>
              <a:gd name="connsiteX111" fmla="*/ 2476147 w 12192000"/>
              <a:gd name="connsiteY111" fmla="*/ 1998305 h 2237474"/>
              <a:gd name="connsiteX112" fmla="*/ 2373568 w 12192000"/>
              <a:gd name="connsiteY112" fmla="*/ 2003219 h 2237474"/>
              <a:gd name="connsiteX113" fmla="*/ 2287219 w 12192000"/>
              <a:gd name="connsiteY113" fmla="*/ 1998750 h 2237474"/>
              <a:gd name="connsiteX114" fmla="*/ 2243069 w 12192000"/>
              <a:gd name="connsiteY114" fmla="*/ 2005321 h 2237474"/>
              <a:gd name="connsiteX115" fmla="*/ 2164831 w 12192000"/>
              <a:gd name="connsiteY115" fmla="*/ 2010143 h 2237474"/>
              <a:gd name="connsiteX116" fmla="*/ 2085228 w 12192000"/>
              <a:gd name="connsiteY116" fmla="*/ 2046431 h 2237474"/>
              <a:gd name="connsiteX117" fmla="*/ 2058061 w 12192000"/>
              <a:gd name="connsiteY117" fmla="*/ 2047942 h 2237474"/>
              <a:gd name="connsiteX118" fmla="*/ 2042244 w 12192000"/>
              <a:gd name="connsiteY118" fmla="*/ 2055560 h 2237474"/>
              <a:gd name="connsiteX119" fmla="*/ 1877728 w 12192000"/>
              <a:gd name="connsiteY119" fmla="*/ 2101004 h 2237474"/>
              <a:gd name="connsiteX120" fmla="*/ 1759056 w 12192000"/>
              <a:gd name="connsiteY120" fmla="*/ 2125608 h 2237474"/>
              <a:gd name="connsiteX121" fmla="*/ 1637948 w 12192000"/>
              <a:gd name="connsiteY121" fmla="*/ 2172597 h 2237474"/>
              <a:gd name="connsiteX122" fmla="*/ 1434549 w 12192000"/>
              <a:gd name="connsiteY122" fmla="*/ 2234522 h 2237474"/>
              <a:gd name="connsiteX123" fmla="*/ 1398481 w 12192000"/>
              <a:gd name="connsiteY123" fmla="*/ 2237074 h 2237474"/>
              <a:gd name="connsiteX124" fmla="*/ 1398407 w 12192000"/>
              <a:gd name="connsiteY124" fmla="*/ 2237095 h 2237474"/>
              <a:gd name="connsiteX125" fmla="*/ 1370962 w 12192000"/>
              <a:gd name="connsiteY125" fmla="*/ 2237474 h 2237474"/>
              <a:gd name="connsiteX126" fmla="*/ 1356367 w 12192000"/>
              <a:gd name="connsiteY126" fmla="*/ 2235089 h 2237474"/>
              <a:gd name="connsiteX127" fmla="*/ 1279765 w 12192000"/>
              <a:gd name="connsiteY127" fmla="*/ 2229639 h 2237474"/>
              <a:gd name="connsiteX128" fmla="*/ 1195347 w 12192000"/>
              <a:gd name="connsiteY128" fmla="*/ 2212354 h 2237474"/>
              <a:gd name="connsiteX129" fmla="*/ 970251 w 12192000"/>
              <a:gd name="connsiteY129" fmla="*/ 2221029 h 2237474"/>
              <a:gd name="connsiteX130" fmla="*/ 812914 w 12192000"/>
              <a:gd name="connsiteY130" fmla="*/ 2210095 h 2237474"/>
              <a:gd name="connsiteX131" fmla="*/ 776382 w 12192000"/>
              <a:gd name="connsiteY131" fmla="*/ 2204512 h 2237474"/>
              <a:gd name="connsiteX132" fmla="*/ 597225 w 12192000"/>
              <a:gd name="connsiteY132" fmla="*/ 2180999 h 2237474"/>
              <a:gd name="connsiteX133" fmla="*/ 520671 w 12192000"/>
              <a:gd name="connsiteY133" fmla="*/ 2180980 h 2237474"/>
              <a:gd name="connsiteX134" fmla="*/ 515024 w 12192000"/>
              <a:gd name="connsiteY134" fmla="*/ 2179258 h 2237474"/>
              <a:gd name="connsiteX135" fmla="*/ 413835 w 12192000"/>
              <a:gd name="connsiteY135" fmla="*/ 2156783 h 2237474"/>
              <a:gd name="connsiteX136" fmla="*/ 376513 w 12192000"/>
              <a:gd name="connsiteY136" fmla="*/ 2154014 h 2237474"/>
              <a:gd name="connsiteX137" fmla="*/ 273386 w 12192000"/>
              <a:gd name="connsiteY137" fmla="*/ 2142551 h 2237474"/>
              <a:gd name="connsiteX138" fmla="*/ 169207 w 12192000"/>
              <a:gd name="connsiteY138" fmla="*/ 2128100 h 2237474"/>
              <a:gd name="connsiteX139" fmla="*/ 77641 w 12192000"/>
              <a:gd name="connsiteY139" fmla="*/ 2126835 h 2237474"/>
              <a:gd name="connsiteX140" fmla="*/ 37645 w 12192000"/>
              <a:gd name="connsiteY140" fmla="*/ 2115401 h 2237474"/>
              <a:gd name="connsiteX141" fmla="*/ 4572 w 12192000"/>
              <a:gd name="connsiteY141" fmla="*/ 2111091 h 2237474"/>
              <a:gd name="connsiteX142" fmla="*/ 0 w 12192000"/>
              <a:gd name="connsiteY142" fmla="*/ 2110468 h 2237474"/>
              <a:gd name="connsiteX143" fmla="*/ 0 w 12192000"/>
              <a:gd name="connsiteY1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234662 w 12192000"/>
              <a:gd name="connsiteY28" fmla="*/ 1023056 h 2237474"/>
              <a:gd name="connsiteX29" fmla="*/ 9181033 w 12192000"/>
              <a:gd name="connsiteY29" fmla="*/ 1037921 h 2237474"/>
              <a:gd name="connsiteX30" fmla="*/ 9155969 w 12192000"/>
              <a:gd name="connsiteY30" fmla="*/ 1046804 h 2237474"/>
              <a:gd name="connsiteX31" fmla="*/ 9133985 w 12192000"/>
              <a:gd name="connsiteY31" fmla="*/ 1046450 h 2237474"/>
              <a:gd name="connsiteX32" fmla="*/ 9003462 w 12192000"/>
              <a:gd name="connsiteY32" fmla="*/ 1042406 h 2237474"/>
              <a:gd name="connsiteX33" fmla="*/ 8968445 w 12192000"/>
              <a:gd name="connsiteY33" fmla="*/ 1052169 h 2237474"/>
              <a:gd name="connsiteX34" fmla="*/ 8886001 w 12192000"/>
              <a:gd name="connsiteY34" fmla="*/ 1067468 h 2237474"/>
              <a:gd name="connsiteX35" fmla="*/ 8838610 w 12192000"/>
              <a:gd name="connsiteY35" fmla="*/ 1075091 h 2237474"/>
              <a:gd name="connsiteX36" fmla="*/ 8750383 w 12192000"/>
              <a:gd name="connsiteY36" fmla="*/ 1097387 h 2237474"/>
              <a:gd name="connsiteX37" fmla="*/ 8665605 w 12192000"/>
              <a:gd name="connsiteY37" fmla="*/ 1110791 h 2237474"/>
              <a:gd name="connsiteX38" fmla="*/ 8584946 w 12192000"/>
              <a:gd name="connsiteY38" fmla="*/ 1135226 h 2237474"/>
              <a:gd name="connsiteX39" fmla="*/ 8419755 w 12192000"/>
              <a:gd name="connsiteY39" fmla="*/ 1216260 h 2237474"/>
              <a:gd name="connsiteX40" fmla="*/ 8411626 w 12192000"/>
              <a:gd name="connsiteY40" fmla="*/ 1214397 h 2237474"/>
              <a:gd name="connsiteX41" fmla="*/ 8363469 w 12192000"/>
              <a:gd name="connsiteY41" fmla="*/ 1246658 h 2237474"/>
              <a:gd name="connsiteX42" fmla="*/ 8275497 w 12192000"/>
              <a:gd name="connsiteY42" fmla="*/ 1264396 h 2237474"/>
              <a:gd name="connsiteX43" fmla="*/ 8074238 w 12192000"/>
              <a:gd name="connsiteY43" fmla="*/ 1301895 h 2237474"/>
              <a:gd name="connsiteX44" fmla="*/ 7942099 w 12192000"/>
              <a:gd name="connsiteY44" fmla="*/ 1336332 h 2237474"/>
              <a:gd name="connsiteX45" fmla="*/ 7902328 w 12192000"/>
              <a:gd name="connsiteY45" fmla="*/ 1345865 h 2237474"/>
              <a:gd name="connsiteX46" fmla="*/ 7840612 w 12192000"/>
              <a:gd name="connsiteY46" fmla="*/ 1369373 h 2237474"/>
              <a:gd name="connsiteX47" fmla="*/ 7786819 w 12192000"/>
              <a:gd name="connsiteY47" fmla="*/ 1378970 h 2237474"/>
              <a:gd name="connsiteX48" fmla="*/ 7548172 w 12192000"/>
              <a:gd name="connsiteY48" fmla="*/ 1417460 h 2237474"/>
              <a:gd name="connsiteX49" fmla="*/ 7483437 w 12192000"/>
              <a:gd name="connsiteY49" fmla="*/ 1478152 h 2237474"/>
              <a:gd name="connsiteX50" fmla="*/ 7377870 w 12192000"/>
              <a:gd name="connsiteY50" fmla="*/ 1523319 h 2237474"/>
              <a:gd name="connsiteX51" fmla="*/ 7230737 w 12192000"/>
              <a:gd name="connsiteY51" fmla="*/ 1562633 h 2237474"/>
              <a:gd name="connsiteX52" fmla="*/ 7224458 w 12192000"/>
              <a:gd name="connsiteY52" fmla="*/ 1573008 h 2237474"/>
              <a:gd name="connsiteX53" fmla="*/ 7183121 w 12192000"/>
              <a:gd name="connsiteY53" fmla="*/ 1595162 h 2237474"/>
              <a:gd name="connsiteX54" fmla="*/ 7164601 w 12192000"/>
              <a:gd name="connsiteY54" fmla="*/ 1606490 h 2237474"/>
              <a:gd name="connsiteX55" fmla="*/ 6900177 w 12192000"/>
              <a:gd name="connsiteY55" fmla="*/ 1636016 h 2237474"/>
              <a:gd name="connsiteX56" fmla="*/ 6795372 w 12192000"/>
              <a:gd name="connsiteY56" fmla="*/ 1644845 h 2237474"/>
              <a:gd name="connsiteX57" fmla="*/ 6692251 w 12192000"/>
              <a:gd name="connsiteY57" fmla="*/ 1656357 h 2237474"/>
              <a:gd name="connsiteX58" fmla="*/ 6655235 w 12192000"/>
              <a:gd name="connsiteY58" fmla="*/ 1661869 h 2237474"/>
              <a:gd name="connsiteX59" fmla="*/ 6554894 w 12192000"/>
              <a:gd name="connsiteY59" fmla="*/ 1664428 h 2237474"/>
              <a:gd name="connsiteX60" fmla="*/ 6516595 w 12192000"/>
              <a:gd name="connsiteY60" fmla="*/ 1667475 h 2237474"/>
              <a:gd name="connsiteX61" fmla="*/ 6508541 w 12192000"/>
              <a:gd name="connsiteY61" fmla="*/ 1668757 h 2237474"/>
              <a:gd name="connsiteX62" fmla="*/ 6471012 w 12192000"/>
              <a:gd name="connsiteY62" fmla="*/ 1678604 h 2237474"/>
              <a:gd name="connsiteX63" fmla="*/ 6364035 w 12192000"/>
              <a:gd name="connsiteY63" fmla="*/ 1667683 h 2237474"/>
              <a:gd name="connsiteX64" fmla="*/ 6280959 w 12192000"/>
              <a:gd name="connsiteY64" fmla="*/ 1689329 h 2237474"/>
              <a:gd name="connsiteX65" fmla="*/ 6243319 w 12192000"/>
              <a:gd name="connsiteY65" fmla="*/ 1695560 h 2237474"/>
              <a:gd name="connsiteX66" fmla="*/ 6098321 w 12192000"/>
              <a:gd name="connsiteY66" fmla="*/ 1721646 h 2237474"/>
              <a:gd name="connsiteX67" fmla="*/ 5880652 w 12192000"/>
              <a:gd name="connsiteY67" fmla="*/ 1779643 h 2237474"/>
              <a:gd name="connsiteX68" fmla="*/ 5785959 w 12192000"/>
              <a:gd name="connsiteY68" fmla="*/ 1775307 h 2237474"/>
              <a:gd name="connsiteX69" fmla="*/ 5643534 w 12192000"/>
              <a:gd name="connsiteY69" fmla="*/ 1802919 h 2237474"/>
              <a:gd name="connsiteX70" fmla="*/ 5518799 w 12192000"/>
              <a:gd name="connsiteY70" fmla="*/ 1818312 h 2237474"/>
              <a:gd name="connsiteX71" fmla="*/ 5505014 w 12192000"/>
              <a:gd name="connsiteY71" fmla="*/ 1819259 h 2237474"/>
              <a:gd name="connsiteX72" fmla="*/ 5453307 w 12192000"/>
              <a:gd name="connsiteY72" fmla="*/ 1815450 h 2237474"/>
              <a:gd name="connsiteX73" fmla="*/ 5221533 w 12192000"/>
              <a:gd name="connsiteY73" fmla="*/ 1846950 h 2237474"/>
              <a:gd name="connsiteX74" fmla="*/ 5149802 w 12192000"/>
              <a:gd name="connsiteY74" fmla="*/ 1844846 h 2237474"/>
              <a:gd name="connsiteX75" fmla="*/ 5114927 w 12192000"/>
              <a:gd name="connsiteY75" fmla="*/ 1847827 h 2237474"/>
              <a:gd name="connsiteX76" fmla="*/ 5108970 w 12192000"/>
              <a:gd name="connsiteY76" fmla="*/ 1847935 h 2237474"/>
              <a:gd name="connsiteX77" fmla="*/ 5067961 w 12192000"/>
              <a:gd name="connsiteY77" fmla="*/ 1845917 h 2237474"/>
              <a:gd name="connsiteX78" fmla="*/ 5007075 w 12192000"/>
              <a:gd name="connsiteY78" fmla="*/ 1838626 h 2237474"/>
              <a:gd name="connsiteX79" fmla="*/ 4944087 w 12192000"/>
              <a:gd name="connsiteY79" fmla="*/ 1823332 h 2237474"/>
              <a:gd name="connsiteX80" fmla="*/ 4907662 w 12192000"/>
              <a:gd name="connsiteY80" fmla="*/ 1816900 h 2237474"/>
              <a:gd name="connsiteX81" fmla="*/ 4882386 w 12192000"/>
              <a:gd name="connsiteY81" fmla="*/ 1809844 h 2237474"/>
              <a:gd name="connsiteX82" fmla="*/ 4811440 w 12192000"/>
              <a:gd name="connsiteY82" fmla="*/ 1804655 h 2237474"/>
              <a:gd name="connsiteX83" fmla="*/ 4691075 w 12192000"/>
              <a:gd name="connsiteY83" fmla="*/ 1801389 h 2237474"/>
              <a:gd name="connsiteX84" fmla="*/ 4640313 w 12192000"/>
              <a:gd name="connsiteY84" fmla="*/ 1784307 h 2237474"/>
              <a:gd name="connsiteX85" fmla="*/ 4536503 w 12192000"/>
              <a:gd name="connsiteY85" fmla="*/ 1785334 h 2237474"/>
              <a:gd name="connsiteX86" fmla="*/ 4513724 w 12192000"/>
              <a:gd name="connsiteY86" fmla="*/ 1791996 h 2237474"/>
              <a:gd name="connsiteX87" fmla="*/ 4459810 w 12192000"/>
              <a:gd name="connsiteY87" fmla="*/ 1797886 h 2237474"/>
              <a:gd name="connsiteX88" fmla="*/ 4379064 w 12192000"/>
              <a:gd name="connsiteY88" fmla="*/ 1817177 h 2237474"/>
              <a:gd name="connsiteX89" fmla="*/ 4290981 w 12192000"/>
              <a:gd name="connsiteY89" fmla="*/ 1839677 h 2237474"/>
              <a:gd name="connsiteX90" fmla="*/ 4238372 w 12192000"/>
              <a:gd name="connsiteY90" fmla="*/ 1851480 h 2237474"/>
              <a:gd name="connsiteX91" fmla="*/ 4232517 w 12192000"/>
              <a:gd name="connsiteY91" fmla="*/ 1852567 h 2237474"/>
              <a:gd name="connsiteX92" fmla="*/ 4191732 w 12192000"/>
              <a:gd name="connsiteY92" fmla="*/ 1857328 h 2237474"/>
              <a:gd name="connsiteX93" fmla="*/ 4065532 w 12192000"/>
              <a:gd name="connsiteY93" fmla="*/ 1855477 h 2237474"/>
              <a:gd name="connsiteX94" fmla="*/ 4028460 w 12192000"/>
              <a:gd name="connsiteY94" fmla="*/ 1855137 h 2237474"/>
              <a:gd name="connsiteX95" fmla="*/ 4002267 w 12192000"/>
              <a:gd name="connsiteY95" fmla="*/ 1852352 h 2237474"/>
              <a:gd name="connsiteX96" fmla="*/ 3931396 w 12192000"/>
              <a:gd name="connsiteY96" fmla="*/ 1858915 h 2237474"/>
              <a:gd name="connsiteX97" fmla="*/ 3812162 w 12192000"/>
              <a:gd name="connsiteY97" fmla="*/ 1875501 h 2237474"/>
              <a:gd name="connsiteX98" fmla="*/ 3758105 w 12192000"/>
              <a:gd name="connsiteY98" fmla="*/ 1871856 h 2237474"/>
              <a:gd name="connsiteX99" fmla="*/ 3715896 w 12192000"/>
              <a:gd name="connsiteY99" fmla="*/ 1881552 h 2237474"/>
              <a:gd name="connsiteX100" fmla="*/ 3567259 w 12192000"/>
              <a:gd name="connsiteY100" fmla="*/ 1893482 h 2237474"/>
              <a:gd name="connsiteX101" fmla="*/ 3405770 w 12192000"/>
              <a:gd name="connsiteY101" fmla="*/ 1904591 h 2237474"/>
              <a:gd name="connsiteX102" fmla="*/ 3280097 w 12192000"/>
              <a:gd name="connsiteY102" fmla="*/ 1919610 h 2237474"/>
              <a:gd name="connsiteX103" fmla="*/ 3009910 w 12192000"/>
              <a:gd name="connsiteY103" fmla="*/ 1957866 h 2237474"/>
              <a:gd name="connsiteX104" fmla="*/ 2995934 w 12192000"/>
              <a:gd name="connsiteY104" fmla="*/ 1967085 h 2237474"/>
              <a:gd name="connsiteX105" fmla="*/ 2942858 w 12192000"/>
              <a:gd name="connsiteY105" fmla="*/ 1981367 h 2237474"/>
              <a:gd name="connsiteX106" fmla="*/ 2875436 w 12192000"/>
              <a:gd name="connsiteY106" fmla="*/ 1996977 h 2237474"/>
              <a:gd name="connsiteX107" fmla="*/ 2874892 w 12192000"/>
              <a:gd name="connsiteY107" fmla="*/ 1996085 h 2237474"/>
              <a:gd name="connsiteX108" fmla="*/ 2843662 w 12192000"/>
              <a:gd name="connsiteY108" fmla="*/ 1992498 h 2237474"/>
              <a:gd name="connsiteX109" fmla="*/ 2718916 w 12192000"/>
              <a:gd name="connsiteY109" fmla="*/ 1990867 h 2237474"/>
              <a:gd name="connsiteX110" fmla="*/ 2713522 w 12192000"/>
              <a:gd name="connsiteY110" fmla="*/ 1990173 h 2237474"/>
              <a:gd name="connsiteX111" fmla="*/ 2476147 w 12192000"/>
              <a:gd name="connsiteY111" fmla="*/ 1998305 h 2237474"/>
              <a:gd name="connsiteX112" fmla="*/ 2373568 w 12192000"/>
              <a:gd name="connsiteY112" fmla="*/ 2003219 h 2237474"/>
              <a:gd name="connsiteX113" fmla="*/ 2287219 w 12192000"/>
              <a:gd name="connsiteY113" fmla="*/ 1998750 h 2237474"/>
              <a:gd name="connsiteX114" fmla="*/ 2243069 w 12192000"/>
              <a:gd name="connsiteY114" fmla="*/ 2005321 h 2237474"/>
              <a:gd name="connsiteX115" fmla="*/ 2164831 w 12192000"/>
              <a:gd name="connsiteY115" fmla="*/ 2010143 h 2237474"/>
              <a:gd name="connsiteX116" fmla="*/ 2085228 w 12192000"/>
              <a:gd name="connsiteY116" fmla="*/ 2046431 h 2237474"/>
              <a:gd name="connsiteX117" fmla="*/ 2058061 w 12192000"/>
              <a:gd name="connsiteY117" fmla="*/ 2047942 h 2237474"/>
              <a:gd name="connsiteX118" fmla="*/ 2042244 w 12192000"/>
              <a:gd name="connsiteY118" fmla="*/ 2055560 h 2237474"/>
              <a:gd name="connsiteX119" fmla="*/ 1877728 w 12192000"/>
              <a:gd name="connsiteY119" fmla="*/ 2101004 h 2237474"/>
              <a:gd name="connsiteX120" fmla="*/ 1759056 w 12192000"/>
              <a:gd name="connsiteY120" fmla="*/ 2125608 h 2237474"/>
              <a:gd name="connsiteX121" fmla="*/ 1637948 w 12192000"/>
              <a:gd name="connsiteY121" fmla="*/ 2172597 h 2237474"/>
              <a:gd name="connsiteX122" fmla="*/ 1434549 w 12192000"/>
              <a:gd name="connsiteY122" fmla="*/ 2234522 h 2237474"/>
              <a:gd name="connsiteX123" fmla="*/ 1398481 w 12192000"/>
              <a:gd name="connsiteY123" fmla="*/ 2237074 h 2237474"/>
              <a:gd name="connsiteX124" fmla="*/ 1398407 w 12192000"/>
              <a:gd name="connsiteY124" fmla="*/ 2237095 h 2237474"/>
              <a:gd name="connsiteX125" fmla="*/ 1370962 w 12192000"/>
              <a:gd name="connsiteY125" fmla="*/ 2237474 h 2237474"/>
              <a:gd name="connsiteX126" fmla="*/ 1356367 w 12192000"/>
              <a:gd name="connsiteY126" fmla="*/ 2235089 h 2237474"/>
              <a:gd name="connsiteX127" fmla="*/ 1279765 w 12192000"/>
              <a:gd name="connsiteY127" fmla="*/ 2229639 h 2237474"/>
              <a:gd name="connsiteX128" fmla="*/ 1195347 w 12192000"/>
              <a:gd name="connsiteY128" fmla="*/ 2212354 h 2237474"/>
              <a:gd name="connsiteX129" fmla="*/ 970251 w 12192000"/>
              <a:gd name="connsiteY129" fmla="*/ 2221029 h 2237474"/>
              <a:gd name="connsiteX130" fmla="*/ 812914 w 12192000"/>
              <a:gd name="connsiteY130" fmla="*/ 2210095 h 2237474"/>
              <a:gd name="connsiteX131" fmla="*/ 776382 w 12192000"/>
              <a:gd name="connsiteY131" fmla="*/ 2204512 h 2237474"/>
              <a:gd name="connsiteX132" fmla="*/ 597225 w 12192000"/>
              <a:gd name="connsiteY132" fmla="*/ 2180999 h 2237474"/>
              <a:gd name="connsiteX133" fmla="*/ 520671 w 12192000"/>
              <a:gd name="connsiteY133" fmla="*/ 2180980 h 2237474"/>
              <a:gd name="connsiteX134" fmla="*/ 515024 w 12192000"/>
              <a:gd name="connsiteY134" fmla="*/ 2179258 h 2237474"/>
              <a:gd name="connsiteX135" fmla="*/ 413835 w 12192000"/>
              <a:gd name="connsiteY135" fmla="*/ 2156783 h 2237474"/>
              <a:gd name="connsiteX136" fmla="*/ 376513 w 12192000"/>
              <a:gd name="connsiteY136" fmla="*/ 2154014 h 2237474"/>
              <a:gd name="connsiteX137" fmla="*/ 273386 w 12192000"/>
              <a:gd name="connsiteY137" fmla="*/ 2142551 h 2237474"/>
              <a:gd name="connsiteX138" fmla="*/ 169207 w 12192000"/>
              <a:gd name="connsiteY138" fmla="*/ 2128100 h 2237474"/>
              <a:gd name="connsiteX139" fmla="*/ 77641 w 12192000"/>
              <a:gd name="connsiteY139" fmla="*/ 2126835 h 2237474"/>
              <a:gd name="connsiteX140" fmla="*/ 37645 w 12192000"/>
              <a:gd name="connsiteY140" fmla="*/ 2115401 h 2237474"/>
              <a:gd name="connsiteX141" fmla="*/ 4572 w 12192000"/>
              <a:gd name="connsiteY141" fmla="*/ 2111091 h 2237474"/>
              <a:gd name="connsiteX142" fmla="*/ 0 w 12192000"/>
              <a:gd name="connsiteY142" fmla="*/ 2110468 h 2237474"/>
              <a:gd name="connsiteX143" fmla="*/ 0 w 12192000"/>
              <a:gd name="connsiteY1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181033 w 12192000"/>
              <a:gd name="connsiteY28" fmla="*/ 1037921 h 2237474"/>
              <a:gd name="connsiteX29" fmla="*/ 9155969 w 12192000"/>
              <a:gd name="connsiteY29" fmla="*/ 1046804 h 2237474"/>
              <a:gd name="connsiteX30" fmla="*/ 9133985 w 12192000"/>
              <a:gd name="connsiteY30" fmla="*/ 1046450 h 2237474"/>
              <a:gd name="connsiteX31" fmla="*/ 9003462 w 12192000"/>
              <a:gd name="connsiteY31" fmla="*/ 1042406 h 2237474"/>
              <a:gd name="connsiteX32" fmla="*/ 8968445 w 12192000"/>
              <a:gd name="connsiteY32" fmla="*/ 1052169 h 2237474"/>
              <a:gd name="connsiteX33" fmla="*/ 8886001 w 12192000"/>
              <a:gd name="connsiteY33" fmla="*/ 1067468 h 2237474"/>
              <a:gd name="connsiteX34" fmla="*/ 8838610 w 12192000"/>
              <a:gd name="connsiteY34" fmla="*/ 1075091 h 2237474"/>
              <a:gd name="connsiteX35" fmla="*/ 8750383 w 12192000"/>
              <a:gd name="connsiteY35" fmla="*/ 1097387 h 2237474"/>
              <a:gd name="connsiteX36" fmla="*/ 8665605 w 12192000"/>
              <a:gd name="connsiteY36" fmla="*/ 1110791 h 2237474"/>
              <a:gd name="connsiteX37" fmla="*/ 8584946 w 12192000"/>
              <a:gd name="connsiteY37" fmla="*/ 1135226 h 2237474"/>
              <a:gd name="connsiteX38" fmla="*/ 8419755 w 12192000"/>
              <a:gd name="connsiteY38" fmla="*/ 1216260 h 2237474"/>
              <a:gd name="connsiteX39" fmla="*/ 8411626 w 12192000"/>
              <a:gd name="connsiteY39" fmla="*/ 1214397 h 2237474"/>
              <a:gd name="connsiteX40" fmla="*/ 8363469 w 12192000"/>
              <a:gd name="connsiteY40" fmla="*/ 1246658 h 2237474"/>
              <a:gd name="connsiteX41" fmla="*/ 8275497 w 12192000"/>
              <a:gd name="connsiteY41" fmla="*/ 1264396 h 2237474"/>
              <a:gd name="connsiteX42" fmla="*/ 8074238 w 12192000"/>
              <a:gd name="connsiteY42" fmla="*/ 1301895 h 2237474"/>
              <a:gd name="connsiteX43" fmla="*/ 7942099 w 12192000"/>
              <a:gd name="connsiteY43" fmla="*/ 1336332 h 2237474"/>
              <a:gd name="connsiteX44" fmla="*/ 7902328 w 12192000"/>
              <a:gd name="connsiteY44" fmla="*/ 1345865 h 2237474"/>
              <a:gd name="connsiteX45" fmla="*/ 7840612 w 12192000"/>
              <a:gd name="connsiteY45" fmla="*/ 1369373 h 2237474"/>
              <a:gd name="connsiteX46" fmla="*/ 7786819 w 12192000"/>
              <a:gd name="connsiteY46" fmla="*/ 1378970 h 2237474"/>
              <a:gd name="connsiteX47" fmla="*/ 7548172 w 12192000"/>
              <a:gd name="connsiteY47" fmla="*/ 1417460 h 2237474"/>
              <a:gd name="connsiteX48" fmla="*/ 7483437 w 12192000"/>
              <a:gd name="connsiteY48" fmla="*/ 1478152 h 2237474"/>
              <a:gd name="connsiteX49" fmla="*/ 7377870 w 12192000"/>
              <a:gd name="connsiteY49" fmla="*/ 1523319 h 2237474"/>
              <a:gd name="connsiteX50" fmla="*/ 7230737 w 12192000"/>
              <a:gd name="connsiteY50" fmla="*/ 1562633 h 2237474"/>
              <a:gd name="connsiteX51" fmla="*/ 7224458 w 12192000"/>
              <a:gd name="connsiteY51" fmla="*/ 1573008 h 2237474"/>
              <a:gd name="connsiteX52" fmla="*/ 7183121 w 12192000"/>
              <a:gd name="connsiteY52" fmla="*/ 1595162 h 2237474"/>
              <a:gd name="connsiteX53" fmla="*/ 7164601 w 12192000"/>
              <a:gd name="connsiteY53" fmla="*/ 1606490 h 2237474"/>
              <a:gd name="connsiteX54" fmla="*/ 6900177 w 12192000"/>
              <a:gd name="connsiteY54" fmla="*/ 1636016 h 2237474"/>
              <a:gd name="connsiteX55" fmla="*/ 6795372 w 12192000"/>
              <a:gd name="connsiteY55" fmla="*/ 1644845 h 2237474"/>
              <a:gd name="connsiteX56" fmla="*/ 6692251 w 12192000"/>
              <a:gd name="connsiteY56" fmla="*/ 1656357 h 2237474"/>
              <a:gd name="connsiteX57" fmla="*/ 6655235 w 12192000"/>
              <a:gd name="connsiteY57" fmla="*/ 1661869 h 2237474"/>
              <a:gd name="connsiteX58" fmla="*/ 6554894 w 12192000"/>
              <a:gd name="connsiteY58" fmla="*/ 1664428 h 2237474"/>
              <a:gd name="connsiteX59" fmla="*/ 6516595 w 12192000"/>
              <a:gd name="connsiteY59" fmla="*/ 1667475 h 2237474"/>
              <a:gd name="connsiteX60" fmla="*/ 6508541 w 12192000"/>
              <a:gd name="connsiteY60" fmla="*/ 1668757 h 2237474"/>
              <a:gd name="connsiteX61" fmla="*/ 6471012 w 12192000"/>
              <a:gd name="connsiteY61" fmla="*/ 1678604 h 2237474"/>
              <a:gd name="connsiteX62" fmla="*/ 6364035 w 12192000"/>
              <a:gd name="connsiteY62" fmla="*/ 1667683 h 2237474"/>
              <a:gd name="connsiteX63" fmla="*/ 6280959 w 12192000"/>
              <a:gd name="connsiteY63" fmla="*/ 1689329 h 2237474"/>
              <a:gd name="connsiteX64" fmla="*/ 6243319 w 12192000"/>
              <a:gd name="connsiteY64" fmla="*/ 1695560 h 2237474"/>
              <a:gd name="connsiteX65" fmla="*/ 6098321 w 12192000"/>
              <a:gd name="connsiteY65" fmla="*/ 1721646 h 2237474"/>
              <a:gd name="connsiteX66" fmla="*/ 5880652 w 12192000"/>
              <a:gd name="connsiteY66" fmla="*/ 1779643 h 2237474"/>
              <a:gd name="connsiteX67" fmla="*/ 5785959 w 12192000"/>
              <a:gd name="connsiteY67" fmla="*/ 1775307 h 2237474"/>
              <a:gd name="connsiteX68" fmla="*/ 5643534 w 12192000"/>
              <a:gd name="connsiteY68" fmla="*/ 1802919 h 2237474"/>
              <a:gd name="connsiteX69" fmla="*/ 5518799 w 12192000"/>
              <a:gd name="connsiteY69" fmla="*/ 1818312 h 2237474"/>
              <a:gd name="connsiteX70" fmla="*/ 5505014 w 12192000"/>
              <a:gd name="connsiteY70" fmla="*/ 1819259 h 2237474"/>
              <a:gd name="connsiteX71" fmla="*/ 5453307 w 12192000"/>
              <a:gd name="connsiteY71" fmla="*/ 1815450 h 2237474"/>
              <a:gd name="connsiteX72" fmla="*/ 5221533 w 12192000"/>
              <a:gd name="connsiteY72" fmla="*/ 1846950 h 2237474"/>
              <a:gd name="connsiteX73" fmla="*/ 5149802 w 12192000"/>
              <a:gd name="connsiteY73" fmla="*/ 1844846 h 2237474"/>
              <a:gd name="connsiteX74" fmla="*/ 5114927 w 12192000"/>
              <a:gd name="connsiteY74" fmla="*/ 1847827 h 2237474"/>
              <a:gd name="connsiteX75" fmla="*/ 5108970 w 12192000"/>
              <a:gd name="connsiteY75" fmla="*/ 1847935 h 2237474"/>
              <a:gd name="connsiteX76" fmla="*/ 5067961 w 12192000"/>
              <a:gd name="connsiteY76" fmla="*/ 1845917 h 2237474"/>
              <a:gd name="connsiteX77" fmla="*/ 5007075 w 12192000"/>
              <a:gd name="connsiteY77" fmla="*/ 1838626 h 2237474"/>
              <a:gd name="connsiteX78" fmla="*/ 4944087 w 12192000"/>
              <a:gd name="connsiteY78" fmla="*/ 1823332 h 2237474"/>
              <a:gd name="connsiteX79" fmla="*/ 4907662 w 12192000"/>
              <a:gd name="connsiteY79" fmla="*/ 1816900 h 2237474"/>
              <a:gd name="connsiteX80" fmla="*/ 4882386 w 12192000"/>
              <a:gd name="connsiteY80" fmla="*/ 1809844 h 2237474"/>
              <a:gd name="connsiteX81" fmla="*/ 4811440 w 12192000"/>
              <a:gd name="connsiteY81" fmla="*/ 1804655 h 2237474"/>
              <a:gd name="connsiteX82" fmla="*/ 4691075 w 12192000"/>
              <a:gd name="connsiteY82" fmla="*/ 1801389 h 2237474"/>
              <a:gd name="connsiteX83" fmla="*/ 4640313 w 12192000"/>
              <a:gd name="connsiteY83" fmla="*/ 1784307 h 2237474"/>
              <a:gd name="connsiteX84" fmla="*/ 4536503 w 12192000"/>
              <a:gd name="connsiteY84" fmla="*/ 1785334 h 2237474"/>
              <a:gd name="connsiteX85" fmla="*/ 4513724 w 12192000"/>
              <a:gd name="connsiteY85" fmla="*/ 1791996 h 2237474"/>
              <a:gd name="connsiteX86" fmla="*/ 4459810 w 12192000"/>
              <a:gd name="connsiteY86" fmla="*/ 1797886 h 2237474"/>
              <a:gd name="connsiteX87" fmla="*/ 4379064 w 12192000"/>
              <a:gd name="connsiteY87" fmla="*/ 1817177 h 2237474"/>
              <a:gd name="connsiteX88" fmla="*/ 4290981 w 12192000"/>
              <a:gd name="connsiteY88" fmla="*/ 1839677 h 2237474"/>
              <a:gd name="connsiteX89" fmla="*/ 4238372 w 12192000"/>
              <a:gd name="connsiteY89" fmla="*/ 1851480 h 2237474"/>
              <a:gd name="connsiteX90" fmla="*/ 4232517 w 12192000"/>
              <a:gd name="connsiteY90" fmla="*/ 1852567 h 2237474"/>
              <a:gd name="connsiteX91" fmla="*/ 4191732 w 12192000"/>
              <a:gd name="connsiteY91" fmla="*/ 1857328 h 2237474"/>
              <a:gd name="connsiteX92" fmla="*/ 4065532 w 12192000"/>
              <a:gd name="connsiteY92" fmla="*/ 1855477 h 2237474"/>
              <a:gd name="connsiteX93" fmla="*/ 4028460 w 12192000"/>
              <a:gd name="connsiteY93" fmla="*/ 1855137 h 2237474"/>
              <a:gd name="connsiteX94" fmla="*/ 4002267 w 12192000"/>
              <a:gd name="connsiteY94" fmla="*/ 1852352 h 2237474"/>
              <a:gd name="connsiteX95" fmla="*/ 3931396 w 12192000"/>
              <a:gd name="connsiteY95" fmla="*/ 1858915 h 2237474"/>
              <a:gd name="connsiteX96" fmla="*/ 3812162 w 12192000"/>
              <a:gd name="connsiteY96" fmla="*/ 1875501 h 2237474"/>
              <a:gd name="connsiteX97" fmla="*/ 3758105 w 12192000"/>
              <a:gd name="connsiteY97" fmla="*/ 1871856 h 2237474"/>
              <a:gd name="connsiteX98" fmla="*/ 3715896 w 12192000"/>
              <a:gd name="connsiteY98" fmla="*/ 1881552 h 2237474"/>
              <a:gd name="connsiteX99" fmla="*/ 3567259 w 12192000"/>
              <a:gd name="connsiteY99" fmla="*/ 1893482 h 2237474"/>
              <a:gd name="connsiteX100" fmla="*/ 3405770 w 12192000"/>
              <a:gd name="connsiteY100" fmla="*/ 1904591 h 2237474"/>
              <a:gd name="connsiteX101" fmla="*/ 3280097 w 12192000"/>
              <a:gd name="connsiteY101" fmla="*/ 1919610 h 2237474"/>
              <a:gd name="connsiteX102" fmla="*/ 3009910 w 12192000"/>
              <a:gd name="connsiteY102" fmla="*/ 1957866 h 2237474"/>
              <a:gd name="connsiteX103" fmla="*/ 2995934 w 12192000"/>
              <a:gd name="connsiteY103" fmla="*/ 1967085 h 2237474"/>
              <a:gd name="connsiteX104" fmla="*/ 2942858 w 12192000"/>
              <a:gd name="connsiteY104" fmla="*/ 1981367 h 2237474"/>
              <a:gd name="connsiteX105" fmla="*/ 2875436 w 12192000"/>
              <a:gd name="connsiteY105" fmla="*/ 1996977 h 2237474"/>
              <a:gd name="connsiteX106" fmla="*/ 2874892 w 12192000"/>
              <a:gd name="connsiteY106" fmla="*/ 1996085 h 2237474"/>
              <a:gd name="connsiteX107" fmla="*/ 2843662 w 12192000"/>
              <a:gd name="connsiteY107" fmla="*/ 1992498 h 2237474"/>
              <a:gd name="connsiteX108" fmla="*/ 2718916 w 12192000"/>
              <a:gd name="connsiteY108" fmla="*/ 1990867 h 2237474"/>
              <a:gd name="connsiteX109" fmla="*/ 2713522 w 12192000"/>
              <a:gd name="connsiteY109" fmla="*/ 1990173 h 2237474"/>
              <a:gd name="connsiteX110" fmla="*/ 2476147 w 12192000"/>
              <a:gd name="connsiteY110" fmla="*/ 1998305 h 2237474"/>
              <a:gd name="connsiteX111" fmla="*/ 2373568 w 12192000"/>
              <a:gd name="connsiteY111" fmla="*/ 2003219 h 2237474"/>
              <a:gd name="connsiteX112" fmla="*/ 2287219 w 12192000"/>
              <a:gd name="connsiteY112" fmla="*/ 1998750 h 2237474"/>
              <a:gd name="connsiteX113" fmla="*/ 2243069 w 12192000"/>
              <a:gd name="connsiteY113" fmla="*/ 2005321 h 2237474"/>
              <a:gd name="connsiteX114" fmla="*/ 2164831 w 12192000"/>
              <a:gd name="connsiteY114" fmla="*/ 2010143 h 2237474"/>
              <a:gd name="connsiteX115" fmla="*/ 2085228 w 12192000"/>
              <a:gd name="connsiteY115" fmla="*/ 2046431 h 2237474"/>
              <a:gd name="connsiteX116" fmla="*/ 2058061 w 12192000"/>
              <a:gd name="connsiteY116" fmla="*/ 2047942 h 2237474"/>
              <a:gd name="connsiteX117" fmla="*/ 2042244 w 12192000"/>
              <a:gd name="connsiteY117" fmla="*/ 2055560 h 2237474"/>
              <a:gd name="connsiteX118" fmla="*/ 1877728 w 12192000"/>
              <a:gd name="connsiteY118" fmla="*/ 2101004 h 2237474"/>
              <a:gd name="connsiteX119" fmla="*/ 1759056 w 12192000"/>
              <a:gd name="connsiteY119" fmla="*/ 2125608 h 2237474"/>
              <a:gd name="connsiteX120" fmla="*/ 1637948 w 12192000"/>
              <a:gd name="connsiteY120" fmla="*/ 2172597 h 2237474"/>
              <a:gd name="connsiteX121" fmla="*/ 1434549 w 12192000"/>
              <a:gd name="connsiteY121" fmla="*/ 2234522 h 2237474"/>
              <a:gd name="connsiteX122" fmla="*/ 1398481 w 12192000"/>
              <a:gd name="connsiteY122" fmla="*/ 2237074 h 2237474"/>
              <a:gd name="connsiteX123" fmla="*/ 1398407 w 12192000"/>
              <a:gd name="connsiteY123" fmla="*/ 2237095 h 2237474"/>
              <a:gd name="connsiteX124" fmla="*/ 1370962 w 12192000"/>
              <a:gd name="connsiteY124" fmla="*/ 2237474 h 2237474"/>
              <a:gd name="connsiteX125" fmla="*/ 1356367 w 12192000"/>
              <a:gd name="connsiteY125" fmla="*/ 2235089 h 2237474"/>
              <a:gd name="connsiteX126" fmla="*/ 1279765 w 12192000"/>
              <a:gd name="connsiteY126" fmla="*/ 2229639 h 2237474"/>
              <a:gd name="connsiteX127" fmla="*/ 1195347 w 12192000"/>
              <a:gd name="connsiteY127" fmla="*/ 2212354 h 2237474"/>
              <a:gd name="connsiteX128" fmla="*/ 970251 w 12192000"/>
              <a:gd name="connsiteY128" fmla="*/ 2221029 h 2237474"/>
              <a:gd name="connsiteX129" fmla="*/ 812914 w 12192000"/>
              <a:gd name="connsiteY129" fmla="*/ 2210095 h 2237474"/>
              <a:gd name="connsiteX130" fmla="*/ 776382 w 12192000"/>
              <a:gd name="connsiteY130" fmla="*/ 2204512 h 2237474"/>
              <a:gd name="connsiteX131" fmla="*/ 597225 w 12192000"/>
              <a:gd name="connsiteY131" fmla="*/ 2180999 h 2237474"/>
              <a:gd name="connsiteX132" fmla="*/ 520671 w 12192000"/>
              <a:gd name="connsiteY132" fmla="*/ 2180980 h 2237474"/>
              <a:gd name="connsiteX133" fmla="*/ 515024 w 12192000"/>
              <a:gd name="connsiteY133" fmla="*/ 2179258 h 2237474"/>
              <a:gd name="connsiteX134" fmla="*/ 413835 w 12192000"/>
              <a:gd name="connsiteY134" fmla="*/ 2156783 h 2237474"/>
              <a:gd name="connsiteX135" fmla="*/ 376513 w 12192000"/>
              <a:gd name="connsiteY135" fmla="*/ 2154014 h 2237474"/>
              <a:gd name="connsiteX136" fmla="*/ 273386 w 12192000"/>
              <a:gd name="connsiteY136" fmla="*/ 2142551 h 2237474"/>
              <a:gd name="connsiteX137" fmla="*/ 169207 w 12192000"/>
              <a:gd name="connsiteY137" fmla="*/ 2128100 h 2237474"/>
              <a:gd name="connsiteX138" fmla="*/ 77641 w 12192000"/>
              <a:gd name="connsiteY138" fmla="*/ 2126835 h 2237474"/>
              <a:gd name="connsiteX139" fmla="*/ 37645 w 12192000"/>
              <a:gd name="connsiteY139" fmla="*/ 2115401 h 2237474"/>
              <a:gd name="connsiteX140" fmla="*/ 4572 w 12192000"/>
              <a:gd name="connsiteY140" fmla="*/ 2111091 h 2237474"/>
              <a:gd name="connsiteX141" fmla="*/ 0 w 12192000"/>
              <a:gd name="connsiteY141" fmla="*/ 2110468 h 2237474"/>
              <a:gd name="connsiteX142" fmla="*/ 0 w 12192000"/>
              <a:gd name="connsiteY1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188177 w 12192000"/>
              <a:gd name="connsiteY28" fmla="*/ 1035474 h 2237474"/>
              <a:gd name="connsiteX29" fmla="*/ 9155969 w 12192000"/>
              <a:gd name="connsiteY29" fmla="*/ 1046804 h 2237474"/>
              <a:gd name="connsiteX30" fmla="*/ 9133985 w 12192000"/>
              <a:gd name="connsiteY30" fmla="*/ 1046450 h 2237474"/>
              <a:gd name="connsiteX31" fmla="*/ 9003462 w 12192000"/>
              <a:gd name="connsiteY31" fmla="*/ 1042406 h 2237474"/>
              <a:gd name="connsiteX32" fmla="*/ 8968445 w 12192000"/>
              <a:gd name="connsiteY32" fmla="*/ 1052169 h 2237474"/>
              <a:gd name="connsiteX33" fmla="*/ 8886001 w 12192000"/>
              <a:gd name="connsiteY33" fmla="*/ 1067468 h 2237474"/>
              <a:gd name="connsiteX34" fmla="*/ 8838610 w 12192000"/>
              <a:gd name="connsiteY34" fmla="*/ 1075091 h 2237474"/>
              <a:gd name="connsiteX35" fmla="*/ 8750383 w 12192000"/>
              <a:gd name="connsiteY35" fmla="*/ 1097387 h 2237474"/>
              <a:gd name="connsiteX36" fmla="*/ 8665605 w 12192000"/>
              <a:gd name="connsiteY36" fmla="*/ 1110791 h 2237474"/>
              <a:gd name="connsiteX37" fmla="*/ 8584946 w 12192000"/>
              <a:gd name="connsiteY37" fmla="*/ 1135226 h 2237474"/>
              <a:gd name="connsiteX38" fmla="*/ 8419755 w 12192000"/>
              <a:gd name="connsiteY38" fmla="*/ 1216260 h 2237474"/>
              <a:gd name="connsiteX39" fmla="*/ 8411626 w 12192000"/>
              <a:gd name="connsiteY39" fmla="*/ 1214397 h 2237474"/>
              <a:gd name="connsiteX40" fmla="*/ 8363469 w 12192000"/>
              <a:gd name="connsiteY40" fmla="*/ 1246658 h 2237474"/>
              <a:gd name="connsiteX41" fmla="*/ 8275497 w 12192000"/>
              <a:gd name="connsiteY41" fmla="*/ 1264396 h 2237474"/>
              <a:gd name="connsiteX42" fmla="*/ 8074238 w 12192000"/>
              <a:gd name="connsiteY42" fmla="*/ 1301895 h 2237474"/>
              <a:gd name="connsiteX43" fmla="*/ 7942099 w 12192000"/>
              <a:gd name="connsiteY43" fmla="*/ 1336332 h 2237474"/>
              <a:gd name="connsiteX44" fmla="*/ 7902328 w 12192000"/>
              <a:gd name="connsiteY44" fmla="*/ 1345865 h 2237474"/>
              <a:gd name="connsiteX45" fmla="*/ 7840612 w 12192000"/>
              <a:gd name="connsiteY45" fmla="*/ 1369373 h 2237474"/>
              <a:gd name="connsiteX46" fmla="*/ 7786819 w 12192000"/>
              <a:gd name="connsiteY46" fmla="*/ 1378970 h 2237474"/>
              <a:gd name="connsiteX47" fmla="*/ 7548172 w 12192000"/>
              <a:gd name="connsiteY47" fmla="*/ 1417460 h 2237474"/>
              <a:gd name="connsiteX48" fmla="*/ 7483437 w 12192000"/>
              <a:gd name="connsiteY48" fmla="*/ 1478152 h 2237474"/>
              <a:gd name="connsiteX49" fmla="*/ 7377870 w 12192000"/>
              <a:gd name="connsiteY49" fmla="*/ 1523319 h 2237474"/>
              <a:gd name="connsiteX50" fmla="*/ 7230737 w 12192000"/>
              <a:gd name="connsiteY50" fmla="*/ 1562633 h 2237474"/>
              <a:gd name="connsiteX51" fmla="*/ 7224458 w 12192000"/>
              <a:gd name="connsiteY51" fmla="*/ 1573008 h 2237474"/>
              <a:gd name="connsiteX52" fmla="*/ 7183121 w 12192000"/>
              <a:gd name="connsiteY52" fmla="*/ 1595162 h 2237474"/>
              <a:gd name="connsiteX53" fmla="*/ 7164601 w 12192000"/>
              <a:gd name="connsiteY53" fmla="*/ 1606490 h 2237474"/>
              <a:gd name="connsiteX54" fmla="*/ 6900177 w 12192000"/>
              <a:gd name="connsiteY54" fmla="*/ 1636016 h 2237474"/>
              <a:gd name="connsiteX55" fmla="*/ 6795372 w 12192000"/>
              <a:gd name="connsiteY55" fmla="*/ 1644845 h 2237474"/>
              <a:gd name="connsiteX56" fmla="*/ 6692251 w 12192000"/>
              <a:gd name="connsiteY56" fmla="*/ 1656357 h 2237474"/>
              <a:gd name="connsiteX57" fmla="*/ 6655235 w 12192000"/>
              <a:gd name="connsiteY57" fmla="*/ 1661869 h 2237474"/>
              <a:gd name="connsiteX58" fmla="*/ 6554894 w 12192000"/>
              <a:gd name="connsiteY58" fmla="*/ 1664428 h 2237474"/>
              <a:gd name="connsiteX59" fmla="*/ 6516595 w 12192000"/>
              <a:gd name="connsiteY59" fmla="*/ 1667475 h 2237474"/>
              <a:gd name="connsiteX60" fmla="*/ 6508541 w 12192000"/>
              <a:gd name="connsiteY60" fmla="*/ 1668757 h 2237474"/>
              <a:gd name="connsiteX61" fmla="*/ 6471012 w 12192000"/>
              <a:gd name="connsiteY61" fmla="*/ 1678604 h 2237474"/>
              <a:gd name="connsiteX62" fmla="*/ 6364035 w 12192000"/>
              <a:gd name="connsiteY62" fmla="*/ 1667683 h 2237474"/>
              <a:gd name="connsiteX63" fmla="*/ 6280959 w 12192000"/>
              <a:gd name="connsiteY63" fmla="*/ 1689329 h 2237474"/>
              <a:gd name="connsiteX64" fmla="*/ 6243319 w 12192000"/>
              <a:gd name="connsiteY64" fmla="*/ 1695560 h 2237474"/>
              <a:gd name="connsiteX65" fmla="*/ 6098321 w 12192000"/>
              <a:gd name="connsiteY65" fmla="*/ 1721646 h 2237474"/>
              <a:gd name="connsiteX66" fmla="*/ 5880652 w 12192000"/>
              <a:gd name="connsiteY66" fmla="*/ 1779643 h 2237474"/>
              <a:gd name="connsiteX67" fmla="*/ 5785959 w 12192000"/>
              <a:gd name="connsiteY67" fmla="*/ 1775307 h 2237474"/>
              <a:gd name="connsiteX68" fmla="*/ 5643534 w 12192000"/>
              <a:gd name="connsiteY68" fmla="*/ 1802919 h 2237474"/>
              <a:gd name="connsiteX69" fmla="*/ 5518799 w 12192000"/>
              <a:gd name="connsiteY69" fmla="*/ 1818312 h 2237474"/>
              <a:gd name="connsiteX70" fmla="*/ 5505014 w 12192000"/>
              <a:gd name="connsiteY70" fmla="*/ 1819259 h 2237474"/>
              <a:gd name="connsiteX71" fmla="*/ 5453307 w 12192000"/>
              <a:gd name="connsiteY71" fmla="*/ 1815450 h 2237474"/>
              <a:gd name="connsiteX72" fmla="*/ 5221533 w 12192000"/>
              <a:gd name="connsiteY72" fmla="*/ 1846950 h 2237474"/>
              <a:gd name="connsiteX73" fmla="*/ 5149802 w 12192000"/>
              <a:gd name="connsiteY73" fmla="*/ 1844846 h 2237474"/>
              <a:gd name="connsiteX74" fmla="*/ 5114927 w 12192000"/>
              <a:gd name="connsiteY74" fmla="*/ 1847827 h 2237474"/>
              <a:gd name="connsiteX75" fmla="*/ 5108970 w 12192000"/>
              <a:gd name="connsiteY75" fmla="*/ 1847935 h 2237474"/>
              <a:gd name="connsiteX76" fmla="*/ 5067961 w 12192000"/>
              <a:gd name="connsiteY76" fmla="*/ 1845917 h 2237474"/>
              <a:gd name="connsiteX77" fmla="*/ 5007075 w 12192000"/>
              <a:gd name="connsiteY77" fmla="*/ 1838626 h 2237474"/>
              <a:gd name="connsiteX78" fmla="*/ 4944087 w 12192000"/>
              <a:gd name="connsiteY78" fmla="*/ 1823332 h 2237474"/>
              <a:gd name="connsiteX79" fmla="*/ 4907662 w 12192000"/>
              <a:gd name="connsiteY79" fmla="*/ 1816900 h 2237474"/>
              <a:gd name="connsiteX80" fmla="*/ 4882386 w 12192000"/>
              <a:gd name="connsiteY80" fmla="*/ 1809844 h 2237474"/>
              <a:gd name="connsiteX81" fmla="*/ 4811440 w 12192000"/>
              <a:gd name="connsiteY81" fmla="*/ 1804655 h 2237474"/>
              <a:gd name="connsiteX82" fmla="*/ 4691075 w 12192000"/>
              <a:gd name="connsiteY82" fmla="*/ 1801389 h 2237474"/>
              <a:gd name="connsiteX83" fmla="*/ 4640313 w 12192000"/>
              <a:gd name="connsiteY83" fmla="*/ 1784307 h 2237474"/>
              <a:gd name="connsiteX84" fmla="*/ 4536503 w 12192000"/>
              <a:gd name="connsiteY84" fmla="*/ 1785334 h 2237474"/>
              <a:gd name="connsiteX85" fmla="*/ 4513724 w 12192000"/>
              <a:gd name="connsiteY85" fmla="*/ 1791996 h 2237474"/>
              <a:gd name="connsiteX86" fmla="*/ 4459810 w 12192000"/>
              <a:gd name="connsiteY86" fmla="*/ 1797886 h 2237474"/>
              <a:gd name="connsiteX87" fmla="*/ 4379064 w 12192000"/>
              <a:gd name="connsiteY87" fmla="*/ 1817177 h 2237474"/>
              <a:gd name="connsiteX88" fmla="*/ 4290981 w 12192000"/>
              <a:gd name="connsiteY88" fmla="*/ 1839677 h 2237474"/>
              <a:gd name="connsiteX89" fmla="*/ 4238372 w 12192000"/>
              <a:gd name="connsiteY89" fmla="*/ 1851480 h 2237474"/>
              <a:gd name="connsiteX90" fmla="*/ 4232517 w 12192000"/>
              <a:gd name="connsiteY90" fmla="*/ 1852567 h 2237474"/>
              <a:gd name="connsiteX91" fmla="*/ 4191732 w 12192000"/>
              <a:gd name="connsiteY91" fmla="*/ 1857328 h 2237474"/>
              <a:gd name="connsiteX92" fmla="*/ 4065532 w 12192000"/>
              <a:gd name="connsiteY92" fmla="*/ 1855477 h 2237474"/>
              <a:gd name="connsiteX93" fmla="*/ 4028460 w 12192000"/>
              <a:gd name="connsiteY93" fmla="*/ 1855137 h 2237474"/>
              <a:gd name="connsiteX94" fmla="*/ 4002267 w 12192000"/>
              <a:gd name="connsiteY94" fmla="*/ 1852352 h 2237474"/>
              <a:gd name="connsiteX95" fmla="*/ 3931396 w 12192000"/>
              <a:gd name="connsiteY95" fmla="*/ 1858915 h 2237474"/>
              <a:gd name="connsiteX96" fmla="*/ 3812162 w 12192000"/>
              <a:gd name="connsiteY96" fmla="*/ 1875501 h 2237474"/>
              <a:gd name="connsiteX97" fmla="*/ 3758105 w 12192000"/>
              <a:gd name="connsiteY97" fmla="*/ 1871856 h 2237474"/>
              <a:gd name="connsiteX98" fmla="*/ 3715896 w 12192000"/>
              <a:gd name="connsiteY98" fmla="*/ 1881552 h 2237474"/>
              <a:gd name="connsiteX99" fmla="*/ 3567259 w 12192000"/>
              <a:gd name="connsiteY99" fmla="*/ 1893482 h 2237474"/>
              <a:gd name="connsiteX100" fmla="*/ 3405770 w 12192000"/>
              <a:gd name="connsiteY100" fmla="*/ 1904591 h 2237474"/>
              <a:gd name="connsiteX101" fmla="*/ 3280097 w 12192000"/>
              <a:gd name="connsiteY101" fmla="*/ 1919610 h 2237474"/>
              <a:gd name="connsiteX102" fmla="*/ 3009910 w 12192000"/>
              <a:gd name="connsiteY102" fmla="*/ 1957866 h 2237474"/>
              <a:gd name="connsiteX103" fmla="*/ 2995934 w 12192000"/>
              <a:gd name="connsiteY103" fmla="*/ 1967085 h 2237474"/>
              <a:gd name="connsiteX104" fmla="*/ 2942858 w 12192000"/>
              <a:gd name="connsiteY104" fmla="*/ 1981367 h 2237474"/>
              <a:gd name="connsiteX105" fmla="*/ 2875436 w 12192000"/>
              <a:gd name="connsiteY105" fmla="*/ 1996977 h 2237474"/>
              <a:gd name="connsiteX106" fmla="*/ 2874892 w 12192000"/>
              <a:gd name="connsiteY106" fmla="*/ 1996085 h 2237474"/>
              <a:gd name="connsiteX107" fmla="*/ 2843662 w 12192000"/>
              <a:gd name="connsiteY107" fmla="*/ 1992498 h 2237474"/>
              <a:gd name="connsiteX108" fmla="*/ 2718916 w 12192000"/>
              <a:gd name="connsiteY108" fmla="*/ 1990867 h 2237474"/>
              <a:gd name="connsiteX109" fmla="*/ 2713522 w 12192000"/>
              <a:gd name="connsiteY109" fmla="*/ 1990173 h 2237474"/>
              <a:gd name="connsiteX110" fmla="*/ 2476147 w 12192000"/>
              <a:gd name="connsiteY110" fmla="*/ 1998305 h 2237474"/>
              <a:gd name="connsiteX111" fmla="*/ 2373568 w 12192000"/>
              <a:gd name="connsiteY111" fmla="*/ 2003219 h 2237474"/>
              <a:gd name="connsiteX112" fmla="*/ 2287219 w 12192000"/>
              <a:gd name="connsiteY112" fmla="*/ 1998750 h 2237474"/>
              <a:gd name="connsiteX113" fmla="*/ 2243069 w 12192000"/>
              <a:gd name="connsiteY113" fmla="*/ 2005321 h 2237474"/>
              <a:gd name="connsiteX114" fmla="*/ 2164831 w 12192000"/>
              <a:gd name="connsiteY114" fmla="*/ 2010143 h 2237474"/>
              <a:gd name="connsiteX115" fmla="*/ 2085228 w 12192000"/>
              <a:gd name="connsiteY115" fmla="*/ 2046431 h 2237474"/>
              <a:gd name="connsiteX116" fmla="*/ 2058061 w 12192000"/>
              <a:gd name="connsiteY116" fmla="*/ 2047942 h 2237474"/>
              <a:gd name="connsiteX117" fmla="*/ 2042244 w 12192000"/>
              <a:gd name="connsiteY117" fmla="*/ 2055560 h 2237474"/>
              <a:gd name="connsiteX118" fmla="*/ 1877728 w 12192000"/>
              <a:gd name="connsiteY118" fmla="*/ 2101004 h 2237474"/>
              <a:gd name="connsiteX119" fmla="*/ 1759056 w 12192000"/>
              <a:gd name="connsiteY119" fmla="*/ 2125608 h 2237474"/>
              <a:gd name="connsiteX120" fmla="*/ 1637948 w 12192000"/>
              <a:gd name="connsiteY120" fmla="*/ 2172597 h 2237474"/>
              <a:gd name="connsiteX121" fmla="*/ 1434549 w 12192000"/>
              <a:gd name="connsiteY121" fmla="*/ 2234522 h 2237474"/>
              <a:gd name="connsiteX122" fmla="*/ 1398481 w 12192000"/>
              <a:gd name="connsiteY122" fmla="*/ 2237074 h 2237474"/>
              <a:gd name="connsiteX123" fmla="*/ 1398407 w 12192000"/>
              <a:gd name="connsiteY123" fmla="*/ 2237095 h 2237474"/>
              <a:gd name="connsiteX124" fmla="*/ 1370962 w 12192000"/>
              <a:gd name="connsiteY124" fmla="*/ 2237474 h 2237474"/>
              <a:gd name="connsiteX125" fmla="*/ 1356367 w 12192000"/>
              <a:gd name="connsiteY125" fmla="*/ 2235089 h 2237474"/>
              <a:gd name="connsiteX126" fmla="*/ 1279765 w 12192000"/>
              <a:gd name="connsiteY126" fmla="*/ 2229639 h 2237474"/>
              <a:gd name="connsiteX127" fmla="*/ 1195347 w 12192000"/>
              <a:gd name="connsiteY127" fmla="*/ 2212354 h 2237474"/>
              <a:gd name="connsiteX128" fmla="*/ 970251 w 12192000"/>
              <a:gd name="connsiteY128" fmla="*/ 2221029 h 2237474"/>
              <a:gd name="connsiteX129" fmla="*/ 812914 w 12192000"/>
              <a:gd name="connsiteY129" fmla="*/ 2210095 h 2237474"/>
              <a:gd name="connsiteX130" fmla="*/ 776382 w 12192000"/>
              <a:gd name="connsiteY130" fmla="*/ 2204512 h 2237474"/>
              <a:gd name="connsiteX131" fmla="*/ 597225 w 12192000"/>
              <a:gd name="connsiteY131" fmla="*/ 2180999 h 2237474"/>
              <a:gd name="connsiteX132" fmla="*/ 520671 w 12192000"/>
              <a:gd name="connsiteY132" fmla="*/ 2180980 h 2237474"/>
              <a:gd name="connsiteX133" fmla="*/ 515024 w 12192000"/>
              <a:gd name="connsiteY133" fmla="*/ 2179258 h 2237474"/>
              <a:gd name="connsiteX134" fmla="*/ 413835 w 12192000"/>
              <a:gd name="connsiteY134" fmla="*/ 2156783 h 2237474"/>
              <a:gd name="connsiteX135" fmla="*/ 376513 w 12192000"/>
              <a:gd name="connsiteY135" fmla="*/ 2154014 h 2237474"/>
              <a:gd name="connsiteX136" fmla="*/ 273386 w 12192000"/>
              <a:gd name="connsiteY136" fmla="*/ 2142551 h 2237474"/>
              <a:gd name="connsiteX137" fmla="*/ 169207 w 12192000"/>
              <a:gd name="connsiteY137" fmla="*/ 2128100 h 2237474"/>
              <a:gd name="connsiteX138" fmla="*/ 77641 w 12192000"/>
              <a:gd name="connsiteY138" fmla="*/ 2126835 h 2237474"/>
              <a:gd name="connsiteX139" fmla="*/ 37645 w 12192000"/>
              <a:gd name="connsiteY139" fmla="*/ 2115401 h 2237474"/>
              <a:gd name="connsiteX140" fmla="*/ 4572 w 12192000"/>
              <a:gd name="connsiteY140" fmla="*/ 2111091 h 2237474"/>
              <a:gd name="connsiteX141" fmla="*/ 0 w 12192000"/>
              <a:gd name="connsiteY141" fmla="*/ 2110468 h 2237474"/>
              <a:gd name="connsiteX142" fmla="*/ 0 w 12192000"/>
              <a:gd name="connsiteY1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1890686 w 12192000"/>
              <a:gd name="connsiteY4" fmla="*/ 732766 h 2237474"/>
              <a:gd name="connsiteX5" fmla="*/ 11820512 w 12192000"/>
              <a:gd name="connsiteY5" fmla="*/ 745392 h 2237474"/>
              <a:gd name="connsiteX6" fmla="*/ 11649954 w 12192000"/>
              <a:gd name="connsiteY6" fmla="*/ 749628 h 2237474"/>
              <a:gd name="connsiteX7" fmla="*/ 11560424 w 12192000"/>
              <a:gd name="connsiteY7" fmla="*/ 748017 h 2237474"/>
              <a:gd name="connsiteX8" fmla="*/ 11358455 w 12192000"/>
              <a:gd name="connsiteY8" fmla="*/ 747593 h 2237474"/>
              <a:gd name="connsiteX9" fmla="*/ 11165209 w 12192000"/>
              <a:gd name="connsiteY9" fmla="*/ 748852 h 2237474"/>
              <a:gd name="connsiteX10" fmla="*/ 11058755 w 12192000"/>
              <a:gd name="connsiteY10" fmla="*/ 749617 h 2237474"/>
              <a:gd name="connsiteX11" fmla="*/ 10846594 w 12192000"/>
              <a:gd name="connsiteY11" fmla="*/ 765069 h 2237474"/>
              <a:gd name="connsiteX12" fmla="*/ 10739478 w 12192000"/>
              <a:gd name="connsiteY12" fmla="*/ 776841 h 2237474"/>
              <a:gd name="connsiteX13" fmla="*/ 10458762 w 12192000"/>
              <a:gd name="connsiteY13" fmla="*/ 755400 h 2237474"/>
              <a:gd name="connsiteX14" fmla="*/ 10211200 w 12192000"/>
              <a:gd name="connsiteY14" fmla="*/ 767513 h 2237474"/>
              <a:gd name="connsiteX15" fmla="*/ 10167995 w 12192000"/>
              <a:gd name="connsiteY15" fmla="*/ 760843 h 2237474"/>
              <a:gd name="connsiteX16" fmla="*/ 9997044 w 12192000"/>
              <a:gd name="connsiteY16" fmla="*/ 780129 h 2237474"/>
              <a:gd name="connsiteX17" fmla="*/ 9943887 w 12192000"/>
              <a:gd name="connsiteY17" fmla="*/ 804141 h 2237474"/>
              <a:gd name="connsiteX18" fmla="*/ 9918248 w 12192000"/>
              <a:gd name="connsiteY18" fmla="*/ 816628 h 2237474"/>
              <a:gd name="connsiteX19" fmla="*/ 9767091 w 12192000"/>
              <a:gd name="connsiteY19" fmla="*/ 870550 h 2237474"/>
              <a:gd name="connsiteX20" fmla="*/ 9683005 w 12192000"/>
              <a:gd name="connsiteY20" fmla="*/ 894128 h 2237474"/>
              <a:gd name="connsiteX21" fmla="*/ 9594438 w 12192000"/>
              <a:gd name="connsiteY21" fmla="*/ 919051 h 2237474"/>
              <a:gd name="connsiteX22" fmla="*/ 9544189 w 12192000"/>
              <a:gd name="connsiteY22" fmla="*/ 938966 h 2237474"/>
              <a:gd name="connsiteX23" fmla="*/ 9500499 w 12192000"/>
              <a:gd name="connsiteY23" fmla="*/ 954680 h 2237474"/>
              <a:gd name="connsiteX24" fmla="*/ 9410017 w 12192000"/>
              <a:gd name="connsiteY24" fmla="*/ 993931 h 2237474"/>
              <a:gd name="connsiteX25" fmla="*/ 9392919 w 12192000"/>
              <a:gd name="connsiteY25" fmla="*/ 994656 h 2237474"/>
              <a:gd name="connsiteX26" fmla="*/ 9268019 w 12192000"/>
              <a:gd name="connsiteY26" fmla="*/ 1007442 h 2237474"/>
              <a:gd name="connsiteX27" fmla="*/ 9188177 w 12192000"/>
              <a:gd name="connsiteY27" fmla="*/ 1035474 h 2237474"/>
              <a:gd name="connsiteX28" fmla="*/ 9155969 w 12192000"/>
              <a:gd name="connsiteY28" fmla="*/ 1046804 h 2237474"/>
              <a:gd name="connsiteX29" fmla="*/ 9133985 w 12192000"/>
              <a:gd name="connsiteY29" fmla="*/ 1046450 h 2237474"/>
              <a:gd name="connsiteX30" fmla="*/ 9003462 w 12192000"/>
              <a:gd name="connsiteY30" fmla="*/ 1042406 h 2237474"/>
              <a:gd name="connsiteX31" fmla="*/ 8968445 w 12192000"/>
              <a:gd name="connsiteY31" fmla="*/ 1052169 h 2237474"/>
              <a:gd name="connsiteX32" fmla="*/ 8886001 w 12192000"/>
              <a:gd name="connsiteY32" fmla="*/ 1067468 h 2237474"/>
              <a:gd name="connsiteX33" fmla="*/ 8838610 w 12192000"/>
              <a:gd name="connsiteY33" fmla="*/ 1075091 h 2237474"/>
              <a:gd name="connsiteX34" fmla="*/ 8750383 w 12192000"/>
              <a:gd name="connsiteY34" fmla="*/ 1097387 h 2237474"/>
              <a:gd name="connsiteX35" fmla="*/ 8665605 w 12192000"/>
              <a:gd name="connsiteY35" fmla="*/ 1110791 h 2237474"/>
              <a:gd name="connsiteX36" fmla="*/ 8584946 w 12192000"/>
              <a:gd name="connsiteY36" fmla="*/ 1135226 h 2237474"/>
              <a:gd name="connsiteX37" fmla="*/ 8419755 w 12192000"/>
              <a:gd name="connsiteY37" fmla="*/ 1216260 h 2237474"/>
              <a:gd name="connsiteX38" fmla="*/ 8411626 w 12192000"/>
              <a:gd name="connsiteY38" fmla="*/ 1214397 h 2237474"/>
              <a:gd name="connsiteX39" fmla="*/ 8363469 w 12192000"/>
              <a:gd name="connsiteY39" fmla="*/ 1246658 h 2237474"/>
              <a:gd name="connsiteX40" fmla="*/ 8275497 w 12192000"/>
              <a:gd name="connsiteY40" fmla="*/ 1264396 h 2237474"/>
              <a:gd name="connsiteX41" fmla="*/ 8074238 w 12192000"/>
              <a:gd name="connsiteY41" fmla="*/ 1301895 h 2237474"/>
              <a:gd name="connsiteX42" fmla="*/ 7942099 w 12192000"/>
              <a:gd name="connsiteY42" fmla="*/ 1336332 h 2237474"/>
              <a:gd name="connsiteX43" fmla="*/ 7902328 w 12192000"/>
              <a:gd name="connsiteY43" fmla="*/ 1345865 h 2237474"/>
              <a:gd name="connsiteX44" fmla="*/ 7840612 w 12192000"/>
              <a:gd name="connsiteY44" fmla="*/ 1369373 h 2237474"/>
              <a:gd name="connsiteX45" fmla="*/ 7786819 w 12192000"/>
              <a:gd name="connsiteY45" fmla="*/ 1378970 h 2237474"/>
              <a:gd name="connsiteX46" fmla="*/ 7548172 w 12192000"/>
              <a:gd name="connsiteY46" fmla="*/ 1417460 h 2237474"/>
              <a:gd name="connsiteX47" fmla="*/ 7483437 w 12192000"/>
              <a:gd name="connsiteY47" fmla="*/ 1478152 h 2237474"/>
              <a:gd name="connsiteX48" fmla="*/ 7377870 w 12192000"/>
              <a:gd name="connsiteY48" fmla="*/ 1523319 h 2237474"/>
              <a:gd name="connsiteX49" fmla="*/ 7230737 w 12192000"/>
              <a:gd name="connsiteY49" fmla="*/ 1562633 h 2237474"/>
              <a:gd name="connsiteX50" fmla="*/ 7224458 w 12192000"/>
              <a:gd name="connsiteY50" fmla="*/ 1573008 h 2237474"/>
              <a:gd name="connsiteX51" fmla="*/ 7183121 w 12192000"/>
              <a:gd name="connsiteY51" fmla="*/ 1595162 h 2237474"/>
              <a:gd name="connsiteX52" fmla="*/ 7164601 w 12192000"/>
              <a:gd name="connsiteY52" fmla="*/ 1606490 h 2237474"/>
              <a:gd name="connsiteX53" fmla="*/ 6900177 w 12192000"/>
              <a:gd name="connsiteY53" fmla="*/ 1636016 h 2237474"/>
              <a:gd name="connsiteX54" fmla="*/ 6795372 w 12192000"/>
              <a:gd name="connsiteY54" fmla="*/ 1644845 h 2237474"/>
              <a:gd name="connsiteX55" fmla="*/ 6692251 w 12192000"/>
              <a:gd name="connsiteY55" fmla="*/ 1656357 h 2237474"/>
              <a:gd name="connsiteX56" fmla="*/ 6655235 w 12192000"/>
              <a:gd name="connsiteY56" fmla="*/ 1661869 h 2237474"/>
              <a:gd name="connsiteX57" fmla="*/ 6554894 w 12192000"/>
              <a:gd name="connsiteY57" fmla="*/ 1664428 h 2237474"/>
              <a:gd name="connsiteX58" fmla="*/ 6516595 w 12192000"/>
              <a:gd name="connsiteY58" fmla="*/ 1667475 h 2237474"/>
              <a:gd name="connsiteX59" fmla="*/ 6508541 w 12192000"/>
              <a:gd name="connsiteY59" fmla="*/ 1668757 h 2237474"/>
              <a:gd name="connsiteX60" fmla="*/ 6471012 w 12192000"/>
              <a:gd name="connsiteY60" fmla="*/ 1678604 h 2237474"/>
              <a:gd name="connsiteX61" fmla="*/ 6364035 w 12192000"/>
              <a:gd name="connsiteY61" fmla="*/ 1667683 h 2237474"/>
              <a:gd name="connsiteX62" fmla="*/ 6280959 w 12192000"/>
              <a:gd name="connsiteY62" fmla="*/ 1689329 h 2237474"/>
              <a:gd name="connsiteX63" fmla="*/ 6243319 w 12192000"/>
              <a:gd name="connsiteY63" fmla="*/ 1695560 h 2237474"/>
              <a:gd name="connsiteX64" fmla="*/ 6098321 w 12192000"/>
              <a:gd name="connsiteY64" fmla="*/ 1721646 h 2237474"/>
              <a:gd name="connsiteX65" fmla="*/ 5880652 w 12192000"/>
              <a:gd name="connsiteY65" fmla="*/ 1779643 h 2237474"/>
              <a:gd name="connsiteX66" fmla="*/ 5785959 w 12192000"/>
              <a:gd name="connsiteY66" fmla="*/ 1775307 h 2237474"/>
              <a:gd name="connsiteX67" fmla="*/ 5643534 w 12192000"/>
              <a:gd name="connsiteY67" fmla="*/ 1802919 h 2237474"/>
              <a:gd name="connsiteX68" fmla="*/ 5518799 w 12192000"/>
              <a:gd name="connsiteY68" fmla="*/ 1818312 h 2237474"/>
              <a:gd name="connsiteX69" fmla="*/ 5505014 w 12192000"/>
              <a:gd name="connsiteY69" fmla="*/ 1819259 h 2237474"/>
              <a:gd name="connsiteX70" fmla="*/ 5453307 w 12192000"/>
              <a:gd name="connsiteY70" fmla="*/ 1815450 h 2237474"/>
              <a:gd name="connsiteX71" fmla="*/ 5221533 w 12192000"/>
              <a:gd name="connsiteY71" fmla="*/ 1846950 h 2237474"/>
              <a:gd name="connsiteX72" fmla="*/ 5149802 w 12192000"/>
              <a:gd name="connsiteY72" fmla="*/ 1844846 h 2237474"/>
              <a:gd name="connsiteX73" fmla="*/ 5114927 w 12192000"/>
              <a:gd name="connsiteY73" fmla="*/ 1847827 h 2237474"/>
              <a:gd name="connsiteX74" fmla="*/ 5108970 w 12192000"/>
              <a:gd name="connsiteY74" fmla="*/ 1847935 h 2237474"/>
              <a:gd name="connsiteX75" fmla="*/ 5067961 w 12192000"/>
              <a:gd name="connsiteY75" fmla="*/ 1845917 h 2237474"/>
              <a:gd name="connsiteX76" fmla="*/ 5007075 w 12192000"/>
              <a:gd name="connsiteY76" fmla="*/ 1838626 h 2237474"/>
              <a:gd name="connsiteX77" fmla="*/ 4944087 w 12192000"/>
              <a:gd name="connsiteY77" fmla="*/ 1823332 h 2237474"/>
              <a:gd name="connsiteX78" fmla="*/ 4907662 w 12192000"/>
              <a:gd name="connsiteY78" fmla="*/ 1816900 h 2237474"/>
              <a:gd name="connsiteX79" fmla="*/ 4882386 w 12192000"/>
              <a:gd name="connsiteY79" fmla="*/ 1809844 h 2237474"/>
              <a:gd name="connsiteX80" fmla="*/ 4811440 w 12192000"/>
              <a:gd name="connsiteY80" fmla="*/ 1804655 h 2237474"/>
              <a:gd name="connsiteX81" fmla="*/ 4691075 w 12192000"/>
              <a:gd name="connsiteY81" fmla="*/ 1801389 h 2237474"/>
              <a:gd name="connsiteX82" fmla="*/ 4640313 w 12192000"/>
              <a:gd name="connsiteY82" fmla="*/ 1784307 h 2237474"/>
              <a:gd name="connsiteX83" fmla="*/ 4536503 w 12192000"/>
              <a:gd name="connsiteY83" fmla="*/ 1785334 h 2237474"/>
              <a:gd name="connsiteX84" fmla="*/ 4513724 w 12192000"/>
              <a:gd name="connsiteY84" fmla="*/ 1791996 h 2237474"/>
              <a:gd name="connsiteX85" fmla="*/ 4459810 w 12192000"/>
              <a:gd name="connsiteY85" fmla="*/ 1797886 h 2237474"/>
              <a:gd name="connsiteX86" fmla="*/ 4379064 w 12192000"/>
              <a:gd name="connsiteY86" fmla="*/ 1817177 h 2237474"/>
              <a:gd name="connsiteX87" fmla="*/ 4290981 w 12192000"/>
              <a:gd name="connsiteY87" fmla="*/ 1839677 h 2237474"/>
              <a:gd name="connsiteX88" fmla="*/ 4238372 w 12192000"/>
              <a:gd name="connsiteY88" fmla="*/ 1851480 h 2237474"/>
              <a:gd name="connsiteX89" fmla="*/ 4232517 w 12192000"/>
              <a:gd name="connsiteY89" fmla="*/ 1852567 h 2237474"/>
              <a:gd name="connsiteX90" fmla="*/ 4191732 w 12192000"/>
              <a:gd name="connsiteY90" fmla="*/ 1857328 h 2237474"/>
              <a:gd name="connsiteX91" fmla="*/ 4065532 w 12192000"/>
              <a:gd name="connsiteY91" fmla="*/ 1855477 h 2237474"/>
              <a:gd name="connsiteX92" fmla="*/ 4028460 w 12192000"/>
              <a:gd name="connsiteY92" fmla="*/ 1855137 h 2237474"/>
              <a:gd name="connsiteX93" fmla="*/ 4002267 w 12192000"/>
              <a:gd name="connsiteY93" fmla="*/ 1852352 h 2237474"/>
              <a:gd name="connsiteX94" fmla="*/ 3931396 w 12192000"/>
              <a:gd name="connsiteY94" fmla="*/ 1858915 h 2237474"/>
              <a:gd name="connsiteX95" fmla="*/ 3812162 w 12192000"/>
              <a:gd name="connsiteY95" fmla="*/ 1875501 h 2237474"/>
              <a:gd name="connsiteX96" fmla="*/ 3758105 w 12192000"/>
              <a:gd name="connsiteY96" fmla="*/ 1871856 h 2237474"/>
              <a:gd name="connsiteX97" fmla="*/ 3715896 w 12192000"/>
              <a:gd name="connsiteY97" fmla="*/ 1881552 h 2237474"/>
              <a:gd name="connsiteX98" fmla="*/ 3567259 w 12192000"/>
              <a:gd name="connsiteY98" fmla="*/ 1893482 h 2237474"/>
              <a:gd name="connsiteX99" fmla="*/ 3405770 w 12192000"/>
              <a:gd name="connsiteY99" fmla="*/ 1904591 h 2237474"/>
              <a:gd name="connsiteX100" fmla="*/ 3280097 w 12192000"/>
              <a:gd name="connsiteY100" fmla="*/ 1919610 h 2237474"/>
              <a:gd name="connsiteX101" fmla="*/ 3009910 w 12192000"/>
              <a:gd name="connsiteY101" fmla="*/ 1957866 h 2237474"/>
              <a:gd name="connsiteX102" fmla="*/ 2995934 w 12192000"/>
              <a:gd name="connsiteY102" fmla="*/ 1967085 h 2237474"/>
              <a:gd name="connsiteX103" fmla="*/ 2942858 w 12192000"/>
              <a:gd name="connsiteY103" fmla="*/ 1981367 h 2237474"/>
              <a:gd name="connsiteX104" fmla="*/ 2875436 w 12192000"/>
              <a:gd name="connsiteY104" fmla="*/ 1996977 h 2237474"/>
              <a:gd name="connsiteX105" fmla="*/ 2874892 w 12192000"/>
              <a:gd name="connsiteY105" fmla="*/ 1996085 h 2237474"/>
              <a:gd name="connsiteX106" fmla="*/ 2843662 w 12192000"/>
              <a:gd name="connsiteY106" fmla="*/ 1992498 h 2237474"/>
              <a:gd name="connsiteX107" fmla="*/ 2718916 w 12192000"/>
              <a:gd name="connsiteY107" fmla="*/ 1990867 h 2237474"/>
              <a:gd name="connsiteX108" fmla="*/ 2713522 w 12192000"/>
              <a:gd name="connsiteY108" fmla="*/ 1990173 h 2237474"/>
              <a:gd name="connsiteX109" fmla="*/ 2476147 w 12192000"/>
              <a:gd name="connsiteY109" fmla="*/ 1998305 h 2237474"/>
              <a:gd name="connsiteX110" fmla="*/ 2373568 w 12192000"/>
              <a:gd name="connsiteY110" fmla="*/ 2003219 h 2237474"/>
              <a:gd name="connsiteX111" fmla="*/ 2287219 w 12192000"/>
              <a:gd name="connsiteY111" fmla="*/ 1998750 h 2237474"/>
              <a:gd name="connsiteX112" fmla="*/ 2243069 w 12192000"/>
              <a:gd name="connsiteY112" fmla="*/ 2005321 h 2237474"/>
              <a:gd name="connsiteX113" fmla="*/ 2164831 w 12192000"/>
              <a:gd name="connsiteY113" fmla="*/ 2010143 h 2237474"/>
              <a:gd name="connsiteX114" fmla="*/ 2085228 w 12192000"/>
              <a:gd name="connsiteY114" fmla="*/ 2046431 h 2237474"/>
              <a:gd name="connsiteX115" fmla="*/ 2058061 w 12192000"/>
              <a:gd name="connsiteY115" fmla="*/ 2047942 h 2237474"/>
              <a:gd name="connsiteX116" fmla="*/ 2042244 w 12192000"/>
              <a:gd name="connsiteY116" fmla="*/ 2055560 h 2237474"/>
              <a:gd name="connsiteX117" fmla="*/ 1877728 w 12192000"/>
              <a:gd name="connsiteY117" fmla="*/ 2101004 h 2237474"/>
              <a:gd name="connsiteX118" fmla="*/ 1759056 w 12192000"/>
              <a:gd name="connsiteY118" fmla="*/ 2125608 h 2237474"/>
              <a:gd name="connsiteX119" fmla="*/ 1637948 w 12192000"/>
              <a:gd name="connsiteY119" fmla="*/ 2172597 h 2237474"/>
              <a:gd name="connsiteX120" fmla="*/ 1434549 w 12192000"/>
              <a:gd name="connsiteY120" fmla="*/ 2234522 h 2237474"/>
              <a:gd name="connsiteX121" fmla="*/ 1398481 w 12192000"/>
              <a:gd name="connsiteY121" fmla="*/ 2237074 h 2237474"/>
              <a:gd name="connsiteX122" fmla="*/ 1398407 w 12192000"/>
              <a:gd name="connsiteY122" fmla="*/ 2237095 h 2237474"/>
              <a:gd name="connsiteX123" fmla="*/ 1370962 w 12192000"/>
              <a:gd name="connsiteY123" fmla="*/ 2237474 h 2237474"/>
              <a:gd name="connsiteX124" fmla="*/ 1356367 w 12192000"/>
              <a:gd name="connsiteY124" fmla="*/ 2235089 h 2237474"/>
              <a:gd name="connsiteX125" fmla="*/ 1279765 w 12192000"/>
              <a:gd name="connsiteY125" fmla="*/ 2229639 h 2237474"/>
              <a:gd name="connsiteX126" fmla="*/ 1195347 w 12192000"/>
              <a:gd name="connsiteY126" fmla="*/ 2212354 h 2237474"/>
              <a:gd name="connsiteX127" fmla="*/ 970251 w 12192000"/>
              <a:gd name="connsiteY127" fmla="*/ 2221029 h 2237474"/>
              <a:gd name="connsiteX128" fmla="*/ 812914 w 12192000"/>
              <a:gd name="connsiteY128" fmla="*/ 2210095 h 2237474"/>
              <a:gd name="connsiteX129" fmla="*/ 776382 w 12192000"/>
              <a:gd name="connsiteY129" fmla="*/ 2204512 h 2237474"/>
              <a:gd name="connsiteX130" fmla="*/ 597225 w 12192000"/>
              <a:gd name="connsiteY130" fmla="*/ 2180999 h 2237474"/>
              <a:gd name="connsiteX131" fmla="*/ 520671 w 12192000"/>
              <a:gd name="connsiteY131" fmla="*/ 2180980 h 2237474"/>
              <a:gd name="connsiteX132" fmla="*/ 515024 w 12192000"/>
              <a:gd name="connsiteY132" fmla="*/ 2179258 h 2237474"/>
              <a:gd name="connsiteX133" fmla="*/ 413835 w 12192000"/>
              <a:gd name="connsiteY133" fmla="*/ 2156783 h 2237474"/>
              <a:gd name="connsiteX134" fmla="*/ 376513 w 12192000"/>
              <a:gd name="connsiteY134" fmla="*/ 2154014 h 2237474"/>
              <a:gd name="connsiteX135" fmla="*/ 273386 w 12192000"/>
              <a:gd name="connsiteY135" fmla="*/ 2142551 h 2237474"/>
              <a:gd name="connsiteX136" fmla="*/ 169207 w 12192000"/>
              <a:gd name="connsiteY136" fmla="*/ 2128100 h 2237474"/>
              <a:gd name="connsiteX137" fmla="*/ 77641 w 12192000"/>
              <a:gd name="connsiteY137" fmla="*/ 2126835 h 2237474"/>
              <a:gd name="connsiteX138" fmla="*/ 37645 w 12192000"/>
              <a:gd name="connsiteY138" fmla="*/ 2115401 h 2237474"/>
              <a:gd name="connsiteX139" fmla="*/ 4572 w 12192000"/>
              <a:gd name="connsiteY139" fmla="*/ 2111091 h 2237474"/>
              <a:gd name="connsiteX140" fmla="*/ 0 w 12192000"/>
              <a:gd name="connsiteY140" fmla="*/ 2110468 h 2237474"/>
              <a:gd name="connsiteX141" fmla="*/ 0 w 12192000"/>
              <a:gd name="connsiteY1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38659 w 12192000"/>
              <a:gd name="connsiteY3" fmla="*/ 756742 h 2237474"/>
              <a:gd name="connsiteX4" fmla="*/ 11890686 w 12192000"/>
              <a:gd name="connsiteY4" fmla="*/ 732766 h 2237474"/>
              <a:gd name="connsiteX5" fmla="*/ 11820512 w 12192000"/>
              <a:gd name="connsiteY5" fmla="*/ 745392 h 2237474"/>
              <a:gd name="connsiteX6" fmla="*/ 11649954 w 12192000"/>
              <a:gd name="connsiteY6" fmla="*/ 749628 h 2237474"/>
              <a:gd name="connsiteX7" fmla="*/ 11560424 w 12192000"/>
              <a:gd name="connsiteY7" fmla="*/ 748017 h 2237474"/>
              <a:gd name="connsiteX8" fmla="*/ 11358455 w 12192000"/>
              <a:gd name="connsiteY8" fmla="*/ 747593 h 2237474"/>
              <a:gd name="connsiteX9" fmla="*/ 11165209 w 12192000"/>
              <a:gd name="connsiteY9" fmla="*/ 748852 h 2237474"/>
              <a:gd name="connsiteX10" fmla="*/ 11058755 w 12192000"/>
              <a:gd name="connsiteY10" fmla="*/ 749617 h 2237474"/>
              <a:gd name="connsiteX11" fmla="*/ 10846594 w 12192000"/>
              <a:gd name="connsiteY11" fmla="*/ 765069 h 2237474"/>
              <a:gd name="connsiteX12" fmla="*/ 10739478 w 12192000"/>
              <a:gd name="connsiteY12" fmla="*/ 776841 h 2237474"/>
              <a:gd name="connsiteX13" fmla="*/ 10458762 w 12192000"/>
              <a:gd name="connsiteY13" fmla="*/ 755400 h 2237474"/>
              <a:gd name="connsiteX14" fmla="*/ 10211200 w 12192000"/>
              <a:gd name="connsiteY14" fmla="*/ 767513 h 2237474"/>
              <a:gd name="connsiteX15" fmla="*/ 10167995 w 12192000"/>
              <a:gd name="connsiteY15" fmla="*/ 760843 h 2237474"/>
              <a:gd name="connsiteX16" fmla="*/ 9997044 w 12192000"/>
              <a:gd name="connsiteY16" fmla="*/ 780129 h 2237474"/>
              <a:gd name="connsiteX17" fmla="*/ 9943887 w 12192000"/>
              <a:gd name="connsiteY17" fmla="*/ 804141 h 2237474"/>
              <a:gd name="connsiteX18" fmla="*/ 9918248 w 12192000"/>
              <a:gd name="connsiteY18" fmla="*/ 816628 h 2237474"/>
              <a:gd name="connsiteX19" fmla="*/ 9767091 w 12192000"/>
              <a:gd name="connsiteY19" fmla="*/ 870550 h 2237474"/>
              <a:gd name="connsiteX20" fmla="*/ 9683005 w 12192000"/>
              <a:gd name="connsiteY20" fmla="*/ 894128 h 2237474"/>
              <a:gd name="connsiteX21" fmla="*/ 9594438 w 12192000"/>
              <a:gd name="connsiteY21" fmla="*/ 919051 h 2237474"/>
              <a:gd name="connsiteX22" fmla="*/ 9544189 w 12192000"/>
              <a:gd name="connsiteY22" fmla="*/ 938966 h 2237474"/>
              <a:gd name="connsiteX23" fmla="*/ 9500499 w 12192000"/>
              <a:gd name="connsiteY23" fmla="*/ 954680 h 2237474"/>
              <a:gd name="connsiteX24" fmla="*/ 9410017 w 12192000"/>
              <a:gd name="connsiteY24" fmla="*/ 993931 h 2237474"/>
              <a:gd name="connsiteX25" fmla="*/ 9392919 w 12192000"/>
              <a:gd name="connsiteY25" fmla="*/ 994656 h 2237474"/>
              <a:gd name="connsiteX26" fmla="*/ 9268019 w 12192000"/>
              <a:gd name="connsiteY26" fmla="*/ 1007442 h 2237474"/>
              <a:gd name="connsiteX27" fmla="*/ 9188177 w 12192000"/>
              <a:gd name="connsiteY27" fmla="*/ 1035474 h 2237474"/>
              <a:gd name="connsiteX28" fmla="*/ 9155969 w 12192000"/>
              <a:gd name="connsiteY28" fmla="*/ 1046804 h 2237474"/>
              <a:gd name="connsiteX29" fmla="*/ 9133985 w 12192000"/>
              <a:gd name="connsiteY29" fmla="*/ 1046450 h 2237474"/>
              <a:gd name="connsiteX30" fmla="*/ 9003462 w 12192000"/>
              <a:gd name="connsiteY30" fmla="*/ 1042406 h 2237474"/>
              <a:gd name="connsiteX31" fmla="*/ 8968445 w 12192000"/>
              <a:gd name="connsiteY31" fmla="*/ 1052169 h 2237474"/>
              <a:gd name="connsiteX32" fmla="*/ 8886001 w 12192000"/>
              <a:gd name="connsiteY32" fmla="*/ 1067468 h 2237474"/>
              <a:gd name="connsiteX33" fmla="*/ 8838610 w 12192000"/>
              <a:gd name="connsiteY33" fmla="*/ 1075091 h 2237474"/>
              <a:gd name="connsiteX34" fmla="*/ 8750383 w 12192000"/>
              <a:gd name="connsiteY34" fmla="*/ 1097387 h 2237474"/>
              <a:gd name="connsiteX35" fmla="*/ 8665605 w 12192000"/>
              <a:gd name="connsiteY35" fmla="*/ 1110791 h 2237474"/>
              <a:gd name="connsiteX36" fmla="*/ 8584946 w 12192000"/>
              <a:gd name="connsiteY36" fmla="*/ 1135226 h 2237474"/>
              <a:gd name="connsiteX37" fmla="*/ 8419755 w 12192000"/>
              <a:gd name="connsiteY37" fmla="*/ 1216260 h 2237474"/>
              <a:gd name="connsiteX38" fmla="*/ 8411626 w 12192000"/>
              <a:gd name="connsiteY38" fmla="*/ 1214397 h 2237474"/>
              <a:gd name="connsiteX39" fmla="*/ 8363469 w 12192000"/>
              <a:gd name="connsiteY39" fmla="*/ 1246658 h 2237474"/>
              <a:gd name="connsiteX40" fmla="*/ 8275497 w 12192000"/>
              <a:gd name="connsiteY40" fmla="*/ 1264396 h 2237474"/>
              <a:gd name="connsiteX41" fmla="*/ 8074238 w 12192000"/>
              <a:gd name="connsiteY41" fmla="*/ 1301895 h 2237474"/>
              <a:gd name="connsiteX42" fmla="*/ 7942099 w 12192000"/>
              <a:gd name="connsiteY42" fmla="*/ 1336332 h 2237474"/>
              <a:gd name="connsiteX43" fmla="*/ 7902328 w 12192000"/>
              <a:gd name="connsiteY43" fmla="*/ 1345865 h 2237474"/>
              <a:gd name="connsiteX44" fmla="*/ 7840612 w 12192000"/>
              <a:gd name="connsiteY44" fmla="*/ 1369373 h 2237474"/>
              <a:gd name="connsiteX45" fmla="*/ 7786819 w 12192000"/>
              <a:gd name="connsiteY45" fmla="*/ 1378970 h 2237474"/>
              <a:gd name="connsiteX46" fmla="*/ 7548172 w 12192000"/>
              <a:gd name="connsiteY46" fmla="*/ 1417460 h 2237474"/>
              <a:gd name="connsiteX47" fmla="*/ 7483437 w 12192000"/>
              <a:gd name="connsiteY47" fmla="*/ 1478152 h 2237474"/>
              <a:gd name="connsiteX48" fmla="*/ 7377870 w 12192000"/>
              <a:gd name="connsiteY48" fmla="*/ 1523319 h 2237474"/>
              <a:gd name="connsiteX49" fmla="*/ 7230737 w 12192000"/>
              <a:gd name="connsiteY49" fmla="*/ 1562633 h 2237474"/>
              <a:gd name="connsiteX50" fmla="*/ 7224458 w 12192000"/>
              <a:gd name="connsiteY50" fmla="*/ 1573008 h 2237474"/>
              <a:gd name="connsiteX51" fmla="*/ 7183121 w 12192000"/>
              <a:gd name="connsiteY51" fmla="*/ 1595162 h 2237474"/>
              <a:gd name="connsiteX52" fmla="*/ 7164601 w 12192000"/>
              <a:gd name="connsiteY52" fmla="*/ 1606490 h 2237474"/>
              <a:gd name="connsiteX53" fmla="*/ 6900177 w 12192000"/>
              <a:gd name="connsiteY53" fmla="*/ 1636016 h 2237474"/>
              <a:gd name="connsiteX54" fmla="*/ 6795372 w 12192000"/>
              <a:gd name="connsiteY54" fmla="*/ 1644845 h 2237474"/>
              <a:gd name="connsiteX55" fmla="*/ 6692251 w 12192000"/>
              <a:gd name="connsiteY55" fmla="*/ 1656357 h 2237474"/>
              <a:gd name="connsiteX56" fmla="*/ 6655235 w 12192000"/>
              <a:gd name="connsiteY56" fmla="*/ 1661869 h 2237474"/>
              <a:gd name="connsiteX57" fmla="*/ 6554894 w 12192000"/>
              <a:gd name="connsiteY57" fmla="*/ 1664428 h 2237474"/>
              <a:gd name="connsiteX58" fmla="*/ 6516595 w 12192000"/>
              <a:gd name="connsiteY58" fmla="*/ 1667475 h 2237474"/>
              <a:gd name="connsiteX59" fmla="*/ 6508541 w 12192000"/>
              <a:gd name="connsiteY59" fmla="*/ 1668757 h 2237474"/>
              <a:gd name="connsiteX60" fmla="*/ 6471012 w 12192000"/>
              <a:gd name="connsiteY60" fmla="*/ 1678604 h 2237474"/>
              <a:gd name="connsiteX61" fmla="*/ 6364035 w 12192000"/>
              <a:gd name="connsiteY61" fmla="*/ 1667683 h 2237474"/>
              <a:gd name="connsiteX62" fmla="*/ 6280959 w 12192000"/>
              <a:gd name="connsiteY62" fmla="*/ 1689329 h 2237474"/>
              <a:gd name="connsiteX63" fmla="*/ 6243319 w 12192000"/>
              <a:gd name="connsiteY63" fmla="*/ 1695560 h 2237474"/>
              <a:gd name="connsiteX64" fmla="*/ 6098321 w 12192000"/>
              <a:gd name="connsiteY64" fmla="*/ 1721646 h 2237474"/>
              <a:gd name="connsiteX65" fmla="*/ 5880652 w 12192000"/>
              <a:gd name="connsiteY65" fmla="*/ 1779643 h 2237474"/>
              <a:gd name="connsiteX66" fmla="*/ 5785959 w 12192000"/>
              <a:gd name="connsiteY66" fmla="*/ 1775307 h 2237474"/>
              <a:gd name="connsiteX67" fmla="*/ 5643534 w 12192000"/>
              <a:gd name="connsiteY67" fmla="*/ 1802919 h 2237474"/>
              <a:gd name="connsiteX68" fmla="*/ 5518799 w 12192000"/>
              <a:gd name="connsiteY68" fmla="*/ 1818312 h 2237474"/>
              <a:gd name="connsiteX69" fmla="*/ 5505014 w 12192000"/>
              <a:gd name="connsiteY69" fmla="*/ 1819259 h 2237474"/>
              <a:gd name="connsiteX70" fmla="*/ 5453307 w 12192000"/>
              <a:gd name="connsiteY70" fmla="*/ 1815450 h 2237474"/>
              <a:gd name="connsiteX71" fmla="*/ 5221533 w 12192000"/>
              <a:gd name="connsiteY71" fmla="*/ 1846950 h 2237474"/>
              <a:gd name="connsiteX72" fmla="*/ 5149802 w 12192000"/>
              <a:gd name="connsiteY72" fmla="*/ 1844846 h 2237474"/>
              <a:gd name="connsiteX73" fmla="*/ 5114927 w 12192000"/>
              <a:gd name="connsiteY73" fmla="*/ 1847827 h 2237474"/>
              <a:gd name="connsiteX74" fmla="*/ 5108970 w 12192000"/>
              <a:gd name="connsiteY74" fmla="*/ 1847935 h 2237474"/>
              <a:gd name="connsiteX75" fmla="*/ 5067961 w 12192000"/>
              <a:gd name="connsiteY75" fmla="*/ 1845917 h 2237474"/>
              <a:gd name="connsiteX76" fmla="*/ 5007075 w 12192000"/>
              <a:gd name="connsiteY76" fmla="*/ 1838626 h 2237474"/>
              <a:gd name="connsiteX77" fmla="*/ 4944087 w 12192000"/>
              <a:gd name="connsiteY77" fmla="*/ 1823332 h 2237474"/>
              <a:gd name="connsiteX78" fmla="*/ 4907662 w 12192000"/>
              <a:gd name="connsiteY78" fmla="*/ 1816900 h 2237474"/>
              <a:gd name="connsiteX79" fmla="*/ 4882386 w 12192000"/>
              <a:gd name="connsiteY79" fmla="*/ 1809844 h 2237474"/>
              <a:gd name="connsiteX80" fmla="*/ 4811440 w 12192000"/>
              <a:gd name="connsiteY80" fmla="*/ 1804655 h 2237474"/>
              <a:gd name="connsiteX81" fmla="*/ 4691075 w 12192000"/>
              <a:gd name="connsiteY81" fmla="*/ 1801389 h 2237474"/>
              <a:gd name="connsiteX82" fmla="*/ 4640313 w 12192000"/>
              <a:gd name="connsiteY82" fmla="*/ 1784307 h 2237474"/>
              <a:gd name="connsiteX83" fmla="*/ 4536503 w 12192000"/>
              <a:gd name="connsiteY83" fmla="*/ 1785334 h 2237474"/>
              <a:gd name="connsiteX84" fmla="*/ 4513724 w 12192000"/>
              <a:gd name="connsiteY84" fmla="*/ 1791996 h 2237474"/>
              <a:gd name="connsiteX85" fmla="*/ 4459810 w 12192000"/>
              <a:gd name="connsiteY85" fmla="*/ 1797886 h 2237474"/>
              <a:gd name="connsiteX86" fmla="*/ 4379064 w 12192000"/>
              <a:gd name="connsiteY86" fmla="*/ 1817177 h 2237474"/>
              <a:gd name="connsiteX87" fmla="*/ 4290981 w 12192000"/>
              <a:gd name="connsiteY87" fmla="*/ 1839677 h 2237474"/>
              <a:gd name="connsiteX88" fmla="*/ 4238372 w 12192000"/>
              <a:gd name="connsiteY88" fmla="*/ 1851480 h 2237474"/>
              <a:gd name="connsiteX89" fmla="*/ 4232517 w 12192000"/>
              <a:gd name="connsiteY89" fmla="*/ 1852567 h 2237474"/>
              <a:gd name="connsiteX90" fmla="*/ 4191732 w 12192000"/>
              <a:gd name="connsiteY90" fmla="*/ 1857328 h 2237474"/>
              <a:gd name="connsiteX91" fmla="*/ 4065532 w 12192000"/>
              <a:gd name="connsiteY91" fmla="*/ 1855477 h 2237474"/>
              <a:gd name="connsiteX92" fmla="*/ 4028460 w 12192000"/>
              <a:gd name="connsiteY92" fmla="*/ 1855137 h 2237474"/>
              <a:gd name="connsiteX93" fmla="*/ 4002267 w 12192000"/>
              <a:gd name="connsiteY93" fmla="*/ 1852352 h 2237474"/>
              <a:gd name="connsiteX94" fmla="*/ 3931396 w 12192000"/>
              <a:gd name="connsiteY94" fmla="*/ 1858915 h 2237474"/>
              <a:gd name="connsiteX95" fmla="*/ 3812162 w 12192000"/>
              <a:gd name="connsiteY95" fmla="*/ 1875501 h 2237474"/>
              <a:gd name="connsiteX96" fmla="*/ 3758105 w 12192000"/>
              <a:gd name="connsiteY96" fmla="*/ 1871856 h 2237474"/>
              <a:gd name="connsiteX97" fmla="*/ 3715896 w 12192000"/>
              <a:gd name="connsiteY97" fmla="*/ 1881552 h 2237474"/>
              <a:gd name="connsiteX98" fmla="*/ 3567259 w 12192000"/>
              <a:gd name="connsiteY98" fmla="*/ 1893482 h 2237474"/>
              <a:gd name="connsiteX99" fmla="*/ 3405770 w 12192000"/>
              <a:gd name="connsiteY99" fmla="*/ 1904591 h 2237474"/>
              <a:gd name="connsiteX100" fmla="*/ 3280097 w 12192000"/>
              <a:gd name="connsiteY100" fmla="*/ 1919610 h 2237474"/>
              <a:gd name="connsiteX101" fmla="*/ 3009910 w 12192000"/>
              <a:gd name="connsiteY101" fmla="*/ 1957866 h 2237474"/>
              <a:gd name="connsiteX102" fmla="*/ 2995934 w 12192000"/>
              <a:gd name="connsiteY102" fmla="*/ 1967085 h 2237474"/>
              <a:gd name="connsiteX103" fmla="*/ 2942858 w 12192000"/>
              <a:gd name="connsiteY103" fmla="*/ 1981367 h 2237474"/>
              <a:gd name="connsiteX104" fmla="*/ 2875436 w 12192000"/>
              <a:gd name="connsiteY104" fmla="*/ 1996977 h 2237474"/>
              <a:gd name="connsiteX105" fmla="*/ 2874892 w 12192000"/>
              <a:gd name="connsiteY105" fmla="*/ 1996085 h 2237474"/>
              <a:gd name="connsiteX106" fmla="*/ 2843662 w 12192000"/>
              <a:gd name="connsiteY106" fmla="*/ 1992498 h 2237474"/>
              <a:gd name="connsiteX107" fmla="*/ 2718916 w 12192000"/>
              <a:gd name="connsiteY107" fmla="*/ 1990867 h 2237474"/>
              <a:gd name="connsiteX108" fmla="*/ 2713522 w 12192000"/>
              <a:gd name="connsiteY108" fmla="*/ 1990173 h 2237474"/>
              <a:gd name="connsiteX109" fmla="*/ 2476147 w 12192000"/>
              <a:gd name="connsiteY109" fmla="*/ 1998305 h 2237474"/>
              <a:gd name="connsiteX110" fmla="*/ 2373568 w 12192000"/>
              <a:gd name="connsiteY110" fmla="*/ 2003219 h 2237474"/>
              <a:gd name="connsiteX111" fmla="*/ 2287219 w 12192000"/>
              <a:gd name="connsiteY111" fmla="*/ 1998750 h 2237474"/>
              <a:gd name="connsiteX112" fmla="*/ 2243069 w 12192000"/>
              <a:gd name="connsiteY112" fmla="*/ 2005321 h 2237474"/>
              <a:gd name="connsiteX113" fmla="*/ 2164831 w 12192000"/>
              <a:gd name="connsiteY113" fmla="*/ 2010143 h 2237474"/>
              <a:gd name="connsiteX114" fmla="*/ 2085228 w 12192000"/>
              <a:gd name="connsiteY114" fmla="*/ 2046431 h 2237474"/>
              <a:gd name="connsiteX115" fmla="*/ 2058061 w 12192000"/>
              <a:gd name="connsiteY115" fmla="*/ 2047942 h 2237474"/>
              <a:gd name="connsiteX116" fmla="*/ 2042244 w 12192000"/>
              <a:gd name="connsiteY116" fmla="*/ 2055560 h 2237474"/>
              <a:gd name="connsiteX117" fmla="*/ 1877728 w 12192000"/>
              <a:gd name="connsiteY117" fmla="*/ 2101004 h 2237474"/>
              <a:gd name="connsiteX118" fmla="*/ 1759056 w 12192000"/>
              <a:gd name="connsiteY118" fmla="*/ 2125608 h 2237474"/>
              <a:gd name="connsiteX119" fmla="*/ 1637948 w 12192000"/>
              <a:gd name="connsiteY119" fmla="*/ 2172597 h 2237474"/>
              <a:gd name="connsiteX120" fmla="*/ 1434549 w 12192000"/>
              <a:gd name="connsiteY120" fmla="*/ 2234522 h 2237474"/>
              <a:gd name="connsiteX121" fmla="*/ 1398481 w 12192000"/>
              <a:gd name="connsiteY121" fmla="*/ 2237074 h 2237474"/>
              <a:gd name="connsiteX122" fmla="*/ 1398407 w 12192000"/>
              <a:gd name="connsiteY122" fmla="*/ 2237095 h 2237474"/>
              <a:gd name="connsiteX123" fmla="*/ 1370962 w 12192000"/>
              <a:gd name="connsiteY123" fmla="*/ 2237474 h 2237474"/>
              <a:gd name="connsiteX124" fmla="*/ 1356367 w 12192000"/>
              <a:gd name="connsiteY124" fmla="*/ 2235089 h 2237474"/>
              <a:gd name="connsiteX125" fmla="*/ 1279765 w 12192000"/>
              <a:gd name="connsiteY125" fmla="*/ 2229639 h 2237474"/>
              <a:gd name="connsiteX126" fmla="*/ 1195347 w 12192000"/>
              <a:gd name="connsiteY126" fmla="*/ 2212354 h 2237474"/>
              <a:gd name="connsiteX127" fmla="*/ 970251 w 12192000"/>
              <a:gd name="connsiteY127" fmla="*/ 2221029 h 2237474"/>
              <a:gd name="connsiteX128" fmla="*/ 812914 w 12192000"/>
              <a:gd name="connsiteY128" fmla="*/ 2210095 h 2237474"/>
              <a:gd name="connsiteX129" fmla="*/ 776382 w 12192000"/>
              <a:gd name="connsiteY129" fmla="*/ 2204512 h 2237474"/>
              <a:gd name="connsiteX130" fmla="*/ 597225 w 12192000"/>
              <a:gd name="connsiteY130" fmla="*/ 2180999 h 2237474"/>
              <a:gd name="connsiteX131" fmla="*/ 520671 w 12192000"/>
              <a:gd name="connsiteY131" fmla="*/ 2180980 h 2237474"/>
              <a:gd name="connsiteX132" fmla="*/ 515024 w 12192000"/>
              <a:gd name="connsiteY132" fmla="*/ 2179258 h 2237474"/>
              <a:gd name="connsiteX133" fmla="*/ 413835 w 12192000"/>
              <a:gd name="connsiteY133" fmla="*/ 2156783 h 2237474"/>
              <a:gd name="connsiteX134" fmla="*/ 376513 w 12192000"/>
              <a:gd name="connsiteY134" fmla="*/ 2154014 h 2237474"/>
              <a:gd name="connsiteX135" fmla="*/ 273386 w 12192000"/>
              <a:gd name="connsiteY135" fmla="*/ 2142551 h 2237474"/>
              <a:gd name="connsiteX136" fmla="*/ 169207 w 12192000"/>
              <a:gd name="connsiteY136" fmla="*/ 2128100 h 2237474"/>
              <a:gd name="connsiteX137" fmla="*/ 77641 w 12192000"/>
              <a:gd name="connsiteY137" fmla="*/ 2126835 h 2237474"/>
              <a:gd name="connsiteX138" fmla="*/ 37645 w 12192000"/>
              <a:gd name="connsiteY138" fmla="*/ 2115401 h 2237474"/>
              <a:gd name="connsiteX139" fmla="*/ 4572 w 12192000"/>
              <a:gd name="connsiteY139" fmla="*/ 2111091 h 2237474"/>
              <a:gd name="connsiteX140" fmla="*/ 0 w 12192000"/>
              <a:gd name="connsiteY140" fmla="*/ 2110468 h 2237474"/>
              <a:gd name="connsiteX141" fmla="*/ 0 w 12192000"/>
              <a:gd name="connsiteY1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715896 w 12192000"/>
              <a:gd name="connsiteY96" fmla="*/ 1881552 h 2237474"/>
              <a:gd name="connsiteX97" fmla="*/ 3567259 w 12192000"/>
              <a:gd name="connsiteY97" fmla="*/ 1893482 h 2237474"/>
              <a:gd name="connsiteX98" fmla="*/ 3405770 w 12192000"/>
              <a:gd name="connsiteY98" fmla="*/ 1904591 h 2237474"/>
              <a:gd name="connsiteX99" fmla="*/ 3280097 w 12192000"/>
              <a:gd name="connsiteY99" fmla="*/ 1919610 h 2237474"/>
              <a:gd name="connsiteX100" fmla="*/ 3009910 w 12192000"/>
              <a:gd name="connsiteY100" fmla="*/ 1957866 h 2237474"/>
              <a:gd name="connsiteX101" fmla="*/ 2995934 w 12192000"/>
              <a:gd name="connsiteY101" fmla="*/ 1967085 h 2237474"/>
              <a:gd name="connsiteX102" fmla="*/ 2942858 w 12192000"/>
              <a:gd name="connsiteY102" fmla="*/ 1981367 h 2237474"/>
              <a:gd name="connsiteX103" fmla="*/ 2875436 w 12192000"/>
              <a:gd name="connsiteY103" fmla="*/ 1996977 h 2237474"/>
              <a:gd name="connsiteX104" fmla="*/ 2874892 w 12192000"/>
              <a:gd name="connsiteY104" fmla="*/ 1996085 h 2237474"/>
              <a:gd name="connsiteX105" fmla="*/ 2843662 w 12192000"/>
              <a:gd name="connsiteY105" fmla="*/ 1992498 h 2237474"/>
              <a:gd name="connsiteX106" fmla="*/ 2718916 w 12192000"/>
              <a:gd name="connsiteY106" fmla="*/ 1990867 h 2237474"/>
              <a:gd name="connsiteX107" fmla="*/ 2713522 w 12192000"/>
              <a:gd name="connsiteY107" fmla="*/ 1990173 h 2237474"/>
              <a:gd name="connsiteX108" fmla="*/ 2476147 w 12192000"/>
              <a:gd name="connsiteY108" fmla="*/ 1998305 h 2237474"/>
              <a:gd name="connsiteX109" fmla="*/ 2373568 w 12192000"/>
              <a:gd name="connsiteY109" fmla="*/ 2003219 h 2237474"/>
              <a:gd name="connsiteX110" fmla="*/ 2287219 w 12192000"/>
              <a:gd name="connsiteY110" fmla="*/ 1998750 h 2237474"/>
              <a:gd name="connsiteX111" fmla="*/ 2243069 w 12192000"/>
              <a:gd name="connsiteY111" fmla="*/ 2005321 h 2237474"/>
              <a:gd name="connsiteX112" fmla="*/ 2164831 w 12192000"/>
              <a:gd name="connsiteY112" fmla="*/ 2010143 h 2237474"/>
              <a:gd name="connsiteX113" fmla="*/ 2085228 w 12192000"/>
              <a:gd name="connsiteY113" fmla="*/ 2046431 h 2237474"/>
              <a:gd name="connsiteX114" fmla="*/ 2058061 w 12192000"/>
              <a:gd name="connsiteY114" fmla="*/ 2047942 h 2237474"/>
              <a:gd name="connsiteX115" fmla="*/ 2042244 w 12192000"/>
              <a:gd name="connsiteY115" fmla="*/ 2055560 h 2237474"/>
              <a:gd name="connsiteX116" fmla="*/ 1877728 w 12192000"/>
              <a:gd name="connsiteY116" fmla="*/ 2101004 h 2237474"/>
              <a:gd name="connsiteX117" fmla="*/ 1759056 w 12192000"/>
              <a:gd name="connsiteY117" fmla="*/ 2125608 h 2237474"/>
              <a:gd name="connsiteX118" fmla="*/ 1637948 w 12192000"/>
              <a:gd name="connsiteY118" fmla="*/ 2172597 h 2237474"/>
              <a:gd name="connsiteX119" fmla="*/ 1434549 w 12192000"/>
              <a:gd name="connsiteY119" fmla="*/ 2234522 h 2237474"/>
              <a:gd name="connsiteX120" fmla="*/ 1398481 w 12192000"/>
              <a:gd name="connsiteY120" fmla="*/ 2237074 h 2237474"/>
              <a:gd name="connsiteX121" fmla="*/ 1398407 w 12192000"/>
              <a:gd name="connsiteY121" fmla="*/ 2237095 h 2237474"/>
              <a:gd name="connsiteX122" fmla="*/ 1370962 w 12192000"/>
              <a:gd name="connsiteY122" fmla="*/ 2237474 h 2237474"/>
              <a:gd name="connsiteX123" fmla="*/ 1356367 w 12192000"/>
              <a:gd name="connsiteY123" fmla="*/ 2235089 h 2237474"/>
              <a:gd name="connsiteX124" fmla="*/ 1279765 w 12192000"/>
              <a:gd name="connsiteY124" fmla="*/ 2229639 h 2237474"/>
              <a:gd name="connsiteX125" fmla="*/ 1195347 w 12192000"/>
              <a:gd name="connsiteY125" fmla="*/ 2212354 h 2237474"/>
              <a:gd name="connsiteX126" fmla="*/ 970251 w 12192000"/>
              <a:gd name="connsiteY126" fmla="*/ 2221029 h 2237474"/>
              <a:gd name="connsiteX127" fmla="*/ 812914 w 12192000"/>
              <a:gd name="connsiteY127" fmla="*/ 2210095 h 2237474"/>
              <a:gd name="connsiteX128" fmla="*/ 776382 w 12192000"/>
              <a:gd name="connsiteY128" fmla="*/ 2204512 h 2237474"/>
              <a:gd name="connsiteX129" fmla="*/ 597225 w 12192000"/>
              <a:gd name="connsiteY129" fmla="*/ 2180999 h 2237474"/>
              <a:gd name="connsiteX130" fmla="*/ 520671 w 12192000"/>
              <a:gd name="connsiteY130" fmla="*/ 2180980 h 2237474"/>
              <a:gd name="connsiteX131" fmla="*/ 515024 w 12192000"/>
              <a:gd name="connsiteY131" fmla="*/ 2179258 h 2237474"/>
              <a:gd name="connsiteX132" fmla="*/ 413835 w 12192000"/>
              <a:gd name="connsiteY132" fmla="*/ 2156783 h 2237474"/>
              <a:gd name="connsiteX133" fmla="*/ 376513 w 12192000"/>
              <a:gd name="connsiteY133" fmla="*/ 2154014 h 2237474"/>
              <a:gd name="connsiteX134" fmla="*/ 273386 w 12192000"/>
              <a:gd name="connsiteY134" fmla="*/ 2142551 h 2237474"/>
              <a:gd name="connsiteX135" fmla="*/ 169207 w 12192000"/>
              <a:gd name="connsiteY135" fmla="*/ 2128100 h 2237474"/>
              <a:gd name="connsiteX136" fmla="*/ 77641 w 12192000"/>
              <a:gd name="connsiteY136" fmla="*/ 2126835 h 2237474"/>
              <a:gd name="connsiteX137" fmla="*/ 37645 w 12192000"/>
              <a:gd name="connsiteY137" fmla="*/ 2115401 h 2237474"/>
              <a:gd name="connsiteX138" fmla="*/ 4572 w 12192000"/>
              <a:gd name="connsiteY138" fmla="*/ 2111091 h 2237474"/>
              <a:gd name="connsiteX139" fmla="*/ 0 w 12192000"/>
              <a:gd name="connsiteY139" fmla="*/ 2110468 h 2237474"/>
              <a:gd name="connsiteX140" fmla="*/ 0 w 12192000"/>
              <a:gd name="connsiteY1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715896 w 12192000"/>
              <a:gd name="connsiteY96" fmla="*/ 1881552 h 2237474"/>
              <a:gd name="connsiteX97" fmla="*/ 3567259 w 12192000"/>
              <a:gd name="connsiteY97" fmla="*/ 1893482 h 2237474"/>
              <a:gd name="connsiteX98" fmla="*/ 3405770 w 12192000"/>
              <a:gd name="connsiteY98" fmla="*/ 1904591 h 2237474"/>
              <a:gd name="connsiteX99" fmla="*/ 3280097 w 12192000"/>
              <a:gd name="connsiteY99" fmla="*/ 1919610 h 2237474"/>
              <a:gd name="connsiteX100" fmla="*/ 3009910 w 12192000"/>
              <a:gd name="connsiteY100" fmla="*/ 1957866 h 2237474"/>
              <a:gd name="connsiteX101" fmla="*/ 2995934 w 12192000"/>
              <a:gd name="connsiteY101" fmla="*/ 1967085 h 2237474"/>
              <a:gd name="connsiteX102" fmla="*/ 2942858 w 12192000"/>
              <a:gd name="connsiteY102" fmla="*/ 1981367 h 2237474"/>
              <a:gd name="connsiteX103" fmla="*/ 2875436 w 12192000"/>
              <a:gd name="connsiteY103" fmla="*/ 1996977 h 2237474"/>
              <a:gd name="connsiteX104" fmla="*/ 2874892 w 12192000"/>
              <a:gd name="connsiteY104" fmla="*/ 1996085 h 2237474"/>
              <a:gd name="connsiteX105" fmla="*/ 2843662 w 12192000"/>
              <a:gd name="connsiteY105" fmla="*/ 1992498 h 2237474"/>
              <a:gd name="connsiteX106" fmla="*/ 2718916 w 12192000"/>
              <a:gd name="connsiteY106" fmla="*/ 1990867 h 2237474"/>
              <a:gd name="connsiteX107" fmla="*/ 2713522 w 12192000"/>
              <a:gd name="connsiteY107" fmla="*/ 1990173 h 2237474"/>
              <a:gd name="connsiteX108" fmla="*/ 2476147 w 12192000"/>
              <a:gd name="connsiteY108" fmla="*/ 1998305 h 2237474"/>
              <a:gd name="connsiteX109" fmla="*/ 2373568 w 12192000"/>
              <a:gd name="connsiteY109" fmla="*/ 2003219 h 2237474"/>
              <a:gd name="connsiteX110" fmla="*/ 2287219 w 12192000"/>
              <a:gd name="connsiteY110" fmla="*/ 1998750 h 2237474"/>
              <a:gd name="connsiteX111" fmla="*/ 2243069 w 12192000"/>
              <a:gd name="connsiteY111" fmla="*/ 2005321 h 2237474"/>
              <a:gd name="connsiteX112" fmla="*/ 2164831 w 12192000"/>
              <a:gd name="connsiteY112" fmla="*/ 2010143 h 2237474"/>
              <a:gd name="connsiteX113" fmla="*/ 2085228 w 12192000"/>
              <a:gd name="connsiteY113" fmla="*/ 2046431 h 2237474"/>
              <a:gd name="connsiteX114" fmla="*/ 2058061 w 12192000"/>
              <a:gd name="connsiteY114" fmla="*/ 2047942 h 2237474"/>
              <a:gd name="connsiteX115" fmla="*/ 2042244 w 12192000"/>
              <a:gd name="connsiteY115" fmla="*/ 2055560 h 2237474"/>
              <a:gd name="connsiteX116" fmla="*/ 1877728 w 12192000"/>
              <a:gd name="connsiteY116" fmla="*/ 2101004 h 2237474"/>
              <a:gd name="connsiteX117" fmla="*/ 1759056 w 12192000"/>
              <a:gd name="connsiteY117" fmla="*/ 2125608 h 2237474"/>
              <a:gd name="connsiteX118" fmla="*/ 1637948 w 12192000"/>
              <a:gd name="connsiteY118" fmla="*/ 2172597 h 2237474"/>
              <a:gd name="connsiteX119" fmla="*/ 1434549 w 12192000"/>
              <a:gd name="connsiteY119" fmla="*/ 2234522 h 2237474"/>
              <a:gd name="connsiteX120" fmla="*/ 1398481 w 12192000"/>
              <a:gd name="connsiteY120" fmla="*/ 2237074 h 2237474"/>
              <a:gd name="connsiteX121" fmla="*/ 1398407 w 12192000"/>
              <a:gd name="connsiteY121" fmla="*/ 2237095 h 2237474"/>
              <a:gd name="connsiteX122" fmla="*/ 1370962 w 12192000"/>
              <a:gd name="connsiteY122" fmla="*/ 2237474 h 2237474"/>
              <a:gd name="connsiteX123" fmla="*/ 1356367 w 12192000"/>
              <a:gd name="connsiteY123" fmla="*/ 2235089 h 2237474"/>
              <a:gd name="connsiteX124" fmla="*/ 1279765 w 12192000"/>
              <a:gd name="connsiteY124" fmla="*/ 2229639 h 2237474"/>
              <a:gd name="connsiteX125" fmla="*/ 1195347 w 12192000"/>
              <a:gd name="connsiteY125" fmla="*/ 2212354 h 2237474"/>
              <a:gd name="connsiteX126" fmla="*/ 970251 w 12192000"/>
              <a:gd name="connsiteY126" fmla="*/ 2221029 h 2237474"/>
              <a:gd name="connsiteX127" fmla="*/ 812914 w 12192000"/>
              <a:gd name="connsiteY127" fmla="*/ 2210095 h 2237474"/>
              <a:gd name="connsiteX128" fmla="*/ 776382 w 12192000"/>
              <a:gd name="connsiteY128" fmla="*/ 2204512 h 2237474"/>
              <a:gd name="connsiteX129" fmla="*/ 597225 w 12192000"/>
              <a:gd name="connsiteY129" fmla="*/ 2180999 h 2237474"/>
              <a:gd name="connsiteX130" fmla="*/ 520671 w 12192000"/>
              <a:gd name="connsiteY130" fmla="*/ 2180980 h 2237474"/>
              <a:gd name="connsiteX131" fmla="*/ 515024 w 12192000"/>
              <a:gd name="connsiteY131" fmla="*/ 2179258 h 2237474"/>
              <a:gd name="connsiteX132" fmla="*/ 413835 w 12192000"/>
              <a:gd name="connsiteY132" fmla="*/ 2156783 h 2237474"/>
              <a:gd name="connsiteX133" fmla="*/ 376513 w 12192000"/>
              <a:gd name="connsiteY133" fmla="*/ 2154014 h 2237474"/>
              <a:gd name="connsiteX134" fmla="*/ 273386 w 12192000"/>
              <a:gd name="connsiteY134" fmla="*/ 2142551 h 2237474"/>
              <a:gd name="connsiteX135" fmla="*/ 169207 w 12192000"/>
              <a:gd name="connsiteY135" fmla="*/ 2128100 h 2237474"/>
              <a:gd name="connsiteX136" fmla="*/ 77641 w 12192000"/>
              <a:gd name="connsiteY136" fmla="*/ 2126835 h 2237474"/>
              <a:gd name="connsiteX137" fmla="*/ 37645 w 12192000"/>
              <a:gd name="connsiteY137" fmla="*/ 2115401 h 2237474"/>
              <a:gd name="connsiteX138" fmla="*/ 4572 w 12192000"/>
              <a:gd name="connsiteY138" fmla="*/ 2111091 h 2237474"/>
              <a:gd name="connsiteX139" fmla="*/ 0 w 12192000"/>
              <a:gd name="connsiteY139" fmla="*/ 2110468 h 2237474"/>
              <a:gd name="connsiteX140" fmla="*/ 0 w 12192000"/>
              <a:gd name="connsiteY1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567259 w 12192000"/>
              <a:gd name="connsiteY96" fmla="*/ 1893482 h 2237474"/>
              <a:gd name="connsiteX97" fmla="*/ 3405770 w 12192000"/>
              <a:gd name="connsiteY97" fmla="*/ 1904591 h 2237474"/>
              <a:gd name="connsiteX98" fmla="*/ 3280097 w 12192000"/>
              <a:gd name="connsiteY98" fmla="*/ 1919610 h 2237474"/>
              <a:gd name="connsiteX99" fmla="*/ 3009910 w 12192000"/>
              <a:gd name="connsiteY99" fmla="*/ 1957866 h 2237474"/>
              <a:gd name="connsiteX100" fmla="*/ 2995934 w 12192000"/>
              <a:gd name="connsiteY100" fmla="*/ 1967085 h 2237474"/>
              <a:gd name="connsiteX101" fmla="*/ 2942858 w 12192000"/>
              <a:gd name="connsiteY101" fmla="*/ 1981367 h 2237474"/>
              <a:gd name="connsiteX102" fmla="*/ 2875436 w 12192000"/>
              <a:gd name="connsiteY102" fmla="*/ 1996977 h 2237474"/>
              <a:gd name="connsiteX103" fmla="*/ 2874892 w 12192000"/>
              <a:gd name="connsiteY103" fmla="*/ 1996085 h 2237474"/>
              <a:gd name="connsiteX104" fmla="*/ 2843662 w 12192000"/>
              <a:gd name="connsiteY104" fmla="*/ 1992498 h 2237474"/>
              <a:gd name="connsiteX105" fmla="*/ 2718916 w 12192000"/>
              <a:gd name="connsiteY105" fmla="*/ 1990867 h 2237474"/>
              <a:gd name="connsiteX106" fmla="*/ 2713522 w 12192000"/>
              <a:gd name="connsiteY106" fmla="*/ 1990173 h 2237474"/>
              <a:gd name="connsiteX107" fmla="*/ 2476147 w 12192000"/>
              <a:gd name="connsiteY107" fmla="*/ 1998305 h 2237474"/>
              <a:gd name="connsiteX108" fmla="*/ 2373568 w 12192000"/>
              <a:gd name="connsiteY108" fmla="*/ 2003219 h 2237474"/>
              <a:gd name="connsiteX109" fmla="*/ 2287219 w 12192000"/>
              <a:gd name="connsiteY109" fmla="*/ 1998750 h 2237474"/>
              <a:gd name="connsiteX110" fmla="*/ 2243069 w 12192000"/>
              <a:gd name="connsiteY110" fmla="*/ 2005321 h 2237474"/>
              <a:gd name="connsiteX111" fmla="*/ 2164831 w 12192000"/>
              <a:gd name="connsiteY111" fmla="*/ 2010143 h 2237474"/>
              <a:gd name="connsiteX112" fmla="*/ 2085228 w 12192000"/>
              <a:gd name="connsiteY112" fmla="*/ 2046431 h 2237474"/>
              <a:gd name="connsiteX113" fmla="*/ 2058061 w 12192000"/>
              <a:gd name="connsiteY113" fmla="*/ 2047942 h 2237474"/>
              <a:gd name="connsiteX114" fmla="*/ 2042244 w 12192000"/>
              <a:gd name="connsiteY114" fmla="*/ 2055560 h 2237474"/>
              <a:gd name="connsiteX115" fmla="*/ 1877728 w 12192000"/>
              <a:gd name="connsiteY115" fmla="*/ 2101004 h 2237474"/>
              <a:gd name="connsiteX116" fmla="*/ 1759056 w 12192000"/>
              <a:gd name="connsiteY116" fmla="*/ 2125608 h 2237474"/>
              <a:gd name="connsiteX117" fmla="*/ 1637948 w 12192000"/>
              <a:gd name="connsiteY117" fmla="*/ 2172597 h 2237474"/>
              <a:gd name="connsiteX118" fmla="*/ 1434549 w 12192000"/>
              <a:gd name="connsiteY118" fmla="*/ 2234522 h 2237474"/>
              <a:gd name="connsiteX119" fmla="*/ 1398481 w 12192000"/>
              <a:gd name="connsiteY119" fmla="*/ 2237074 h 2237474"/>
              <a:gd name="connsiteX120" fmla="*/ 1398407 w 12192000"/>
              <a:gd name="connsiteY120" fmla="*/ 2237095 h 2237474"/>
              <a:gd name="connsiteX121" fmla="*/ 1370962 w 12192000"/>
              <a:gd name="connsiteY121" fmla="*/ 2237474 h 2237474"/>
              <a:gd name="connsiteX122" fmla="*/ 1356367 w 12192000"/>
              <a:gd name="connsiteY122" fmla="*/ 2235089 h 2237474"/>
              <a:gd name="connsiteX123" fmla="*/ 1279765 w 12192000"/>
              <a:gd name="connsiteY123" fmla="*/ 2229639 h 2237474"/>
              <a:gd name="connsiteX124" fmla="*/ 1195347 w 12192000"/>
              <a:gd name="connsiteY124" fmla="*/ 2212354 h 2237474"/>
              <a:gd name="connsiteX125" fmla="*/ 970251 w 12192000"/>
              <a:gd name="connsiteY125" fmla="*/ 2221029 h 2237474"/>
              <a:gd name="connsiteX126" fmla="*/ 812914 w 12192000"/>
              <a:gd name="connsiteY126" fmla="*/ 2210095 h 2237474"/>
              <a:gd name="connsiteX127" fmla="*/ 776382 w 12192000"/>
              <a:gd name="connsiteY127" fmla="*/ 2204512 h 2237474"/>
              <a:gd name="connsiteX128" fmla="*/ 597225 w 12192000"/>
              <a:gd name="connsiteY128" fmla="*/ 2180999 h 2237474"/>
              <a:gd name="connsiteX129" fmla="*/ 520671 w 12192000"/>
              <a:gd name="connsiteY129" fmla="*/ 2180980 h 2237474"/>
              <a:gd name="connsiteX130" fmla="*/ 515024 w 12192000"/>
              <a:gd name="connsiteY130" fmla="*/ 2179258 h 2237474"/>
              <a:gd name="connsiteX131" fmla="*/ 413835 w 12192000"/>
              <a:gd name="connsiteY131" fmla="*/ 2156783 h 2237474"/>
              <a:gd name="connsiteX132" fmla="*/ 376513 w 12192000"/>
              <a:gd name="connsiteY132" fmla="*/ 2154014 h 2237474"/>
              <a:gd name="connsiteX133" fmla="*/ 273386 w 12192000"/>
              <a:gd name="connsiteY133" fmla="*/ 2142551 h 2237474"/>
              <a:gd name="connsiteX134" fmla="*/ 169207 w 12192000"/>
              <a:gd name="connsiteY134" fmla="*/ 2128100 h 2237474"/>
              <a:gd name="connsiteX135" fmla="*/ 77641 w 12192000"/>
              <a:gd name="connsiteY135" fmla="*/ 2126835 h 2237474"/>
              <a:gd name="connsiteX136" fmla="*/ 37645 w 12192000"/>
              <a:gd name="connsiteY136" fmla="*/ 2115401 h 2237474"/>
              <a:gd name="connsiteX137" fmla="*/ 4572 w 12192000"/>
              <a:gd name="connsiteY137" fmla="*/ 2111091 h 2237474"/>
              <a:gd name="connsiteX138" fmla="*/ 0 w 12192000"/>
              <a:gd name="connsiteY138" fmla="*/ 2110468 h 2237474"/>
              <a:gd name="connsiteX139" fmla="*/ 0 w 12192000"/>
              <a:gd name="connsiteY13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567259 w 12192000"/>
              <a:gd name="connsiteY96" fmla="*/ 1893482 h 2237474"/>
              <a:gd name="connsiteX97" fmla="*/ 3405770 w 12192000"/>
              <a:gd name="connsiteY97" fmla="*/ 1904591 h 2237474"/>
              <a:gd name="connsiteX98" fmla="*/ 3280097 w 12192000"/>
              <a:gd name="connsiteY98" fmla="*/ 1919610 h 2237474"/>
              <a:gd name="connsiteX99" fmla="*/ 3009910 w 12192000"/>
              <a:gd name="connsiteY99" fmla="*/ 1957866 h 2237474"/>
              <a:gd name="connsiteX100" fmla="*/ 2995934 w 12192000"/>
              <a:gd name="connsiteY100" fmla="*/ 1967085 h 2237474"/>
              <a:gd name="connsiteX101" fmla="*/ 2942858 w 12192000"/>
              <a:gd name="connsiteY101" fmla="*/ 1981367 h 2237474"/>
              <a:gd name="connsiteX102" fmla="*/ 2875436 w 12192000"/>
              <a:gd name="connsiteY102" fmla="*/ 1996977 h 2237474"/>
              <a:gd name="connsiteX103" fmla="*/ 2874892 w 12192000"/>
              <a:gd name="connsiteY103" fmla="*/ 1996085 h 2237474"/>
              <a:gd name="connsiteX104" fmla="*/ 2843662 w 12192000"/>
              <a:gd name="connsiteY104" fmla="*/ 1992498 h 2237474"/>
              <a:gd name="connsiteX105" fmla="*/ 2718916 w 12192000"/>
              <a:gd name="connsiteY105" fmla="*/ 1990867 h 2237474"/>
              <a:gd name="connsiteX106" fmla="*/ 2713522 w 12192000"/>
              <a:gd name="connsiteY106" fmla="*/ 1990173 h 2237474"/>
              <a:gd name="connsiteX107" fmla="*/ 2476147 w 12192000"/>
              <a:gd name="connsiteY107" fmla="*/ 1998305 h 2237474"/>
              <a:gd name="connsiteX108" fmla="*/ 2373568 w 12192000"/>
              <a:gd name="connsiteY108" fmla="*/ 2003219 h 2237474"/>
              <a:gd name="connsiteX109" fmla="*/ 2287219 w 12192000"/>
              <a:gd name="connsiteY109" fmla="*/ 1998750 h 2237474"/>
              <a:gd name="connsiteX110" fmla="*/ 2243069 w 12192000"/>
              <a:gd name="connsiteY110" fmla="*/ 2005321 h 2237474"/>
              <a:gd name="connsiteX111" fmla="*/ 2164831 w 12192000"/>
              <a:gd name="connsiteY111" fmla="*/ 2010143 h 2237474"/>
              <a:gd name="connsiteX112" fmla="*/ 2085228 w 12192000"/>
              <a:gd name="connsiteY112" fmla="*/ 2046431 h 2237474"/>
              <a:gd name="connsiteX113" fmla="*/ 2058061 w 12192000"/>
              <a:gd name="connsiteY113" fmla="*/ 2047942 h 2237474"/>
              <a:gd name="connsiteX114" fmla="*/ 2042244 w 12192000"/>
              <a:gd name="connsiteY114" fmla="*/ 2055560 h 2237474"/>
              <a:gd name="connsiteX115" fmla="*/ 1877728 w 12192000"/>
              <a:gd name="connsiteY115" fmla="*/ 2101004 h 2237474"/>
              <a:gd name="connsiteX116" fmla="*/ 1759056 w 12192000"/>
              <a:gd name="connsiteY116" fmla="*/ 2125608 h 2237474"/>
              <a:gd name="connsiteX117" fmla="*/ 1637948 w 12192000"/>
              <a:gd name="connsiteY117" fmla="*/ 2172597 h 2237474"/>
              <a:gd name="connsiteX118" fmla="*/ 1434549 w 12192000"/>
              <a:gd name="connsiteY118" fmla="*/ 2234522 h 2237474"/>
              <a:gd name="connsiteX119" fmla="*/ 1398481 w 12192000"/>
              <a:gd name="connsiteY119" fmla="*/ 2237074 h 2237474"/>
              <a:gd name="connsiteX120" fmla="*/ 1398407 w 12192000"/>
              <a:gd name="connsiteY120" fmla="*/ 2237095 h 2237474"/>
              <a:gd name="connsiteX121" fmla="*/ 1370962 w 12192000"/>
              <a:gd name="connsiteY121" fmla="*/ 2237474 h 2237474"/>
              <a:gd name="connsiteX122" fmla="*/ 1356367 w 12192000"/>
              <a:gd name="connsiteY122" fmla="*/ 2235089 h 2237474"/>
              <a:gd name="connsiteX123" fmla="*/ 1279765 w 12192000"/>
              <a:gd name="connsiteY123" fmla="*/ 2229639 h 2237474"/>
              <a:gd name="connsiteX124" fmla="*/ 1195347 w 12192000"/>
              <a:gd name="connsiteY124" fmla="*/ 2212354 h 2237474"/>
              <a:gd name="connsiteX125" fmla="*/ 970251 w 12192000"/>
              <a:gd name="connsiteY125" fmla="*/ 2221029 h 2237474"/>
              <a:gd name="connsiteX126" fmla="*/ 812914 w 12192000"/>
              <a:gd name="connsiteY126" fmla="*/ 2210095 h 2237474"/>
              <a:gd name="connsiteX127" fmla="*/ 776382 w 12192000"/>
              <a:gd name="connsiteY127" fmla="*/ 2204512 h 2237474"/>
              <a:gd name="connsiteX128" fmla="*/ 597225 w 12192000"/>
              <a:gd name="connsiteY128" fmla="*/ 2180999 h 2237474"/>
              <a:gd name="connsiteX129" fmla="*/ 520671 w 12192000"/>
              <a:gd name="connsiteY129" fmla="*/ 2180980 h 2237474"/>
              <a:gd name="connsiteX130" fmla="*/ 515024 w 12192000"/>
              <a:gd name="connsiteY130" fmla="*/ 2179258 h 2237474"/>
              <a:gd name="connsiteX131" fmla="*/ 413835 w 12192000"/>
              <a:gd name="connsiteY131" fmla="*/ 2156783 h 2237474"/>
              <a:gd name="connsiteX132" fmla="*/ 376513 w 12192000"/>
              <a:gd name="connsiteY132" fmla="*/ 2154014 h 2237474"/>
              <a:gd name="connsiteX133" fmla="*/ 273386 w 12192000"/>
              <a:gd name="connsiteY133" fmla="*/ 2142551 h 2237474"/>
              <a:gd name="connsiteX134" fmla="*/ 77641 w 12192000"/>
              <a:gd name="connsiteY134" fmla="*/ 2126835 h 2237474"/>
              <a:gd name="connsiteX135" fmla="*/ 37645 w 12192000"/>
              <a:gd name="connsiteY135" fmla="*/ 2115401 h 2237474"/>
              <a:gd name="connsiteX136" fmla="*/ 4572 w 12192000"/>
              <a:gd name="connsiteY136" fmla="*/ 2111091 h 2237474"/>
              <a:gd name="connsiteX137" fmla="*/ 0 w 12192000"/>
              <a:gd name="connsiteY137" fmla="*/ 2110468 h 2237474"/>
              <a:gd name="connsiteX138" fmla="*/ 0 w 12192000"/>
              <a:gd name="connsiteY138" fmla="*/ 0 h 2237474"/>
              <a:gd name="connsiteX0" fmla="*/ 0 w 12192000"/>
              <a:gd name="connsiteY0" fmla="*/ 0 h 2237627"/>
              <a:gd name="connsiteX1" fmla="*/ 12192000 w 12192000"/>
              <a:gd name="connsiteY1" fmla="*/ 0 h 2237627"/>
              <a:gd name="connsiteX2" fmla="*/ 12192000 w 12192000"/>
              <a:gd name="connsiteY2" fmla="*/ 751299 h 2237627"/>
              <a:gd name="connsiteX3" fmla="*/ 11890686 w 12192000"/>
              <a:gd name="connsiteY3" fmla="*/ 732766 h 2237627"/>
              <a:gd name="connsiteX4" fmla="*/ 11820512 w 12192000"/>
              <a:gd name="connsiteY4" fmla="*/ 745392 h 2237627"/>
              <a:gd name="connsiteX5" fmla="*/ 11649954 w 12192000"/>
              <a:gd name="connsiteY5" fmla="*/ 749628 h 2237627"/>
              <a:gd name="connsiteX6" fmla="*/ 11560424 w 12192000"/>
              <a:gd name="connsiteY6" fmla="*/ 748017 h 2237627"/>
              <a:gd name="connsiteX7" fmla="*/ 11358455 w 12192000"/>
              <a:gd name="connsiteY7" fmla="*/ 747593 h 2237627"/>
              <a:gd name="connsiteX8" fmla="*/ 11165209 w 12192000"/>
              <a:gd name="connsiteY8" fmla="*/ 748852 h 2237627"/>
              <a:gd name="connsiteX9" fmla="*/ 11058755 w 12192000"/>
              <a:gd name="connsiteY9" fmla="*/ 749617 h 2237627"/>
              <a:gd name="connsiteX10" fmla="*/ 10846594 w 12192000"/>
              <a:gd name="connsiteY10" fmla="*/ 765069 h 2237627"/>
              <a:gd name="connsiteX11" fmla="*/ 10739478 w 12192000"/>
              <a:gd name="connsiteY11" fmla="*/ 776841 h 2237627"/>
              <a:gd name="connsiteX12" fmla="*/ 10458762 w 12192000"/>
              <a:gd name="connsiteY12" fmla="*/ 755400 h 2237627"/>
              <a:gd name="connsiteX13" fmla="*/ 10211200 w 12192000"/>
              <a:gd name="connsiteY13" fmla="*/ 767513 h 2237627"/>
              <a:gd name="connsiteX14" fmla="*/ 10167995 w 12192000"/>
              <a:gd name="connsiteY14" fmla="*/ 760843 h 2237627"/>
              <a:gd name="connsiteX15" fmla="*/ 9997044 w 12192000"/>
              <a:gd name="connsiteY15" fmla="*/ 780129 h 2237627"/>
              <a:gd name="connsiteX16" fmla="*/ 9943887 w 12192000"/>
              <a:gd name="connsiteY16" fmla="*/ 804141 h 2237627"/>
              <a:gd name="connsiteX17" fmla="*/ 9918248 w 12192000"/>
              <a:gd name="connsiteY17" fmla="*/ 816628 h 2237627"/>
              <a:gd name="connsiteX18" fmla="*/ 9767091 w 12192000"/>
              <a:gd name="connsiteY18" fmla="*/ 870550 h 2237627"/>
              <a:gd name="connsiteX19" fmla="*/ 9683005 w 12192000"/>
              <a:gd name="connsiteY19" fmla="*/ 894128 h 2237627"/>
              <a:gd name="connsiteX20" fmla="*/ 9594438 w 12192000"/>
              <a:gd name="connsiteY20" fmla="*/ 919051 h 2237627"/>
              <a:gd name="connsiteX21" fmla="*/ 9544189 w 12192000"/>
              <a:gd name="connsiteY21" fmla="*/ 938966 h 2237627"/>
              <a:gd name="connsiteX22" fmla="*/ 9500499 w 12192000"/>
              <a:gd name="connsiteY22" fmla="*/ 954680 h 2237627"/>
              <a:gd name="connsiteX23" fmla="*/ 9410017 w 12192000"/>
              <a:gd name="connsiteY23" fmla="*/ 993931 h 2237627"/>
              <a:gd name="connsiteX24" fmla="*/ 9392919 w 12192000"/>
              <a:gd name="connsiteY24" fmla="*/ 994656 h 2237627"/>
              <a:gd name="connsiteX25" fmla="*/ 9268019 w 12192000"/>
              <a:gd name="connsiteY25" fmla="*/ 1007442 h 2237627"/>
              <a:gd name="connsiteX26" fmla="*/ 9188177 w 12192000"/>
              <a:gd name="connsiteY26" fmla="*/ 1035474 h 2237627"/>
              <a:gd name="connsiteX27" fmla="*/ 9155969 w 12192000"/>
              <a:gd name="connsiteY27" fmla="*/ 1046804 h 2237627"/>
              <a:gd name="connsiteX28" fmla="*/ 9133985 w 12192000"/>
              <a:gd name="connsiteY28" fmla="*/ 1046450 h 2237627"/>
              <a:gd name="connsiteX29" fmla="*/ 9003462 w 12192000"/>
              <a:gd name="connsiteY29" fmla="*/ 1042406 h 2237627"/>
              <a:gd name="connsiteX30" fmla="*/ 8968445 w 12192000"/>
              <a:gd name="connsiteY30" fmla="*/ 1052169 h 2237627"/>
              <a:gd name="connsiteX31" fmla="*/ 8886001 w 12192000"/>
              <a:gd name="connsiteY31" fmla="*/ 1067468 h 2237627"/>
              <a:gd name="connsiteX32" fmla="*/ 8838610 w 12192000"/>
              <a:gd name="connsiteY32" fmla="*/ 1075091 h 2237627"/>
              <a:gd name="connsiteX33" fmla="*/ 8750383 w 12192000"/>
              <a:gd name="connsiteY33" fmla="*/ 1097387 h 2237627"/>
              <a:gd name="connsiteX34" fmla="*/ 8665605 w 12192000"/>
              <a:gd name="connsiteY34" fmla="*/ 1110791 h 2237627"/>
              <a:gd name="connsiteX35" fmla="*/ 8584946 w 12192000"/>
              <a:gd name="connsiteY35" fmla="*/ 1135226 h 2237627"/>
              <a:gd name="connsiteX36" fmla="*/ 8419755 w 12192000"/>
              <a:gd name="connsiteY36" fmla="*/ 1216260 h 2237627"/>
              <a:gd name="connsiteX37" fmla="*/ 8411626 w 12192000"/>
              <a:gd name="connsiteY37" fmla="*/ 1214397 h 2237627"/>
              <a:gd name="connsiteX38" fmla="*/ 8363469 w 12192000"/>
              <a:gd name="connsiteY38" fmla="*/ 1246658 h 2237627"/>
              <a:gd name="connsiteX39" fmla="*/ 8275497 w 12192000"/>
              <a:gd name="connsiteY39" fmla="*/ 1264396 h 2237627"/>
              <a:gd name="connsiteX40" fmla="*/ 8074238 w 12192000"/>
              <a:gd name="connsiteY40" fmla="*/ 1301895 h 2237627"/>
              <a:gd name="connsiteX41" fmla="*/ 7942099 w 12192000"/>
              <a:gd name="connsiteY41" fmla="*/ 1336332 h 2237627"/>
              <a:gd name="connsiteX42" fmla="*/ 7902328 w 12192000"/>
              <a:gd name="connsiteY42" fmla="*/ 1345865 h 2237627"/>
              <a:gd name="connsiteX43" fmla="*/ 7840612 w 12192000"/>
              <a:gd name="connsiteY43" fmla="*/ 1369373 h 2237627"/>
              <a:gd name="connsiteX44" fmla="*/ 7786819 w 12192000"/>
              <a:gd name="connsiteY44" fmla="*/ 1378970 h 2237627"/>
              <a:gd name="connsiteX45" fmla="*/ 7548172 w 12192000"/>
              <a:gd name="connsiteY45" fmla="*/ 1417460 h 2237627"/>
              <a:gd name="connsiteX46" fmla="*/ 7483437 w 12192000"/>
              <a:gd name="connsiteY46" fmla="*/ 1478152 h 2237627"/>
              <a:gd name="connsiteX47" fmla="*/ 7377870 w 12192000"/>
              <a:gd name="connsiteY47" fmla="*/ 1523319 h 2237627"/>
              <a:gd name="connsiteX48" fmla="*/ 7230737 w 12192000"/>
              <a:gd name="connsiteY48" fmla="*/ 1562633 h 2237627"/>
              <a:gd name="connsiteX49" fmla="*/ 7224458 w 12192000"/>
              <a:gd name="connsiteY49" fmla="*/ 1573008 h 2237627"/>
              <a:gd name="connsiteX50" fmla="*/ 7183121 w 12192000"/>
              <a:gd name="connsiteY50" fmla="*/ 1595162 h 2237627"/>
              <a:gd name="connsiteX51" fmla="*/ 7164601 w 12192000"/>
              <a:gd name="connsiteY51" fmla="*/ 1606490 h 2237627"/>
              <a:gd name="connsiteX52" fmla="*/ 6900177 w 12192000"/>
              <a:gd name="connsiteY52" fmla="*/ 1636016 h 2237627"/>
              <a:gd name="connsiteX53" fmla="*/ 6795372 w 12192000"/>
              <a:gd name="connsiteY53" fmla="*/ 1644845 h 2237627"/>
              <a:gd name="connsiteX54" fmla="*/ 6692251 w 12192000"/>
              <a:gd name="connsiteY54" fmla="*/ 1656357 h 2237627"/>
              <a:gd name="connsiteX55" fmla="*/ 6655235 w 12192000"/>
              <a:gd name="connsiteY55" fmla="*/ 1661869 h 2237627"/>
              <a:gd name="connsiteX56" fmla="*/ 6554894 w 12192000"/>
              <a:gd name="connsiteY56" fmla="*/ 1664428 h 2237627"/>
              <a:gd name="connsiteX57" fmla="*/ 6516595 w 12192000"/>
              <a:gd name="connsiteY57" fmla="*/ 1667475 h 2237627"/>
              <a:gd name="connsiteX58" fmla="*/ 6508541 w 12192000"/>
              <a:gd name="connsiteY58" fmla="*/ 1668757 h 2237627"/>
              <a:gd name="connsiteX59" fmla="*/ 6471012 w 12192000"/>
              <a:gd name="connsiteY59" fmla="*/ 1678604 h 2237627"/>
              <a:gd name="connsiteX60" fmla="*/ 6364035 w 12192000"/>
              <a:gd name="connsiteY60" fmla="*/ 1667683 h 2237627"/>
              <a:gd name="connsiteX61" fmla="*/ 6280959 w 12192000"/>
              <a:gd name="connsiteY61" fmla="*/ 1689329 h 2237627"/>
              <a:gd name="connsiteX62" fmla="*/ 6243319 w 12192000"/>
              <a:gd name="connsiteY62" fmla="*/ 1695560 h 2237627"/>
              <a:gd name="connsiteX63" fmla="*/ 6098321 w 12192000"/>
              <a:gd name="connsiteY63" fmla="*/ 1721646 h 2237627"/>
              <a:gd name="connsiteX64" fmla="*/ 5880652 w 12192000"/>
              <a:gd name="connsiteY64" fmla="*/ 1779643 h 2237627"/>
              <a:gd name="connsiteX65" fmla="*/ 5785959 w 12192000"/>
              <a:gd name="connsiteY65" fmla="*/ 1775307 h 2237627"/>
              <a:gd name="connsiteX66" fmla="*/ 5643534 w 12192000"/>
              <a:gd name="connsiteY66" fmla="*/ 1802919 h 2237627"/>
              <a:gd name="connsiteX67" fmla="*/ 5518799 w 12192000"/>
              <a:gd name="connsiteY67" fmla="*/ 1818312 h 2237627"/>
              <a:gd name="connsiteX68" fmla="*/ 5505014 w 12192000"/>
              <a:gd name="connsiteY68" fmla="*/ 1819259 h 2237627"/>
              <a:gd name="connsiteX69" fmla="*/ 5453307 w 12192000"/>
              <a:gd name="connsiteY69" fmla="*/ 1815450 h 2237627"/>
              <a:gd name="connsiteX70" fmla="*/ 5221533 w 12192000"/>
              <a:gd name="connsiteY70" fmla="*/ 1846950 h 2237627"/>
              <a:gd name="connsiteX71" fmla="*/ 5149802 w 12192000"/>
              <a:gd name="connsiteY71" fmla="*/ 1844846 h 2237627"/>
              <a:gd name="connsiteX72" fmla="*/ 5114927 w 12192000"/>
              <a:gd name="connsiteY72" fmla="*/ 1847827 h 2237627"/>
              <a:gd name="connsiteX73" fmla="*/ 5108970 w 12192000"/>
              <a:gd name="connsiteY73" fmla="*/ 1847935 h 2237627"/>
              <a:gd name="connsiteX74" fmla="*/ 5067961 w 12192000"/>
              <a:gd name="connsiteY74" fmla="*/ 1845917 h 2237627"/>
              <a:gd name="connsiteX75" fmla="*/ 5007075 w 12192000"/>
              <a:gd name="connsiteY75" fmla="*/ 1838626 h 2237627"/>
              <a:gd name="connsiteX76" fmla="*/ 4944087 w 12192000"/>
              <a:gd name="connsiteY76" fmla="*/ 1823332 h 2237627"/>
              <a:gd name="connsiteX77" fmla="*/ 4907662 w 12192000"/>
              <a:gd name="connsiteY77" fmla="*/ 1816900 h 2237627"/>
              <a:gd name="connsiteX78" fmla="*/ 4882386 w 12192000"/>
              <a:gd name="connsiteY78" fmla="*/ 1809844 h 2237627"/>
              <a:gd name="connsiteX79" fmla="*/ 4811440 w 12192000"/>
              <a:gd name="connsiteY79" fmla="*/ 1804655 h 2237627"/>
              <a:gd name="connsiteX80" fmla="*/ 4691075 w 12192000"/>
              <a:gd name="connsiteY80" fmla="*/ 1801389 h 2237627"/>
              <a:gd name="connsiteX81" fmla="*/ 4640313 w 12192000"/>
              <a:gd name="connsiteY81" fmla="*/ 1784307 h 2237627"/>
              <a:gd name="connsiteX82" fmla="*/ 4536503 w 12192000"/>
              <a:gd name="connsiteY82" fmla="*/ 1785334 h 2237627"/>
              <a:gd name="connsiteX83" fmla="*/ 4513724 w 12192000"/>
              <a:gd name="connsiteY83" fmla="*/ 1791996 h 2237627"/>
              <a:gd name="connsiteX84" fmla="*/ 4459810 w 12192000"/>
              <a:gd name="connsiteY84" fmla="*/ 1797886 h 2237627"/>
              <a:gd name="connsiteX85" fmla="*/ 4379064 w 12192000"/>
              <a:gd name="connsiteY85" fmla="*/ 1817177 h 2237627"/>
              <a:gd name="connsiteX86" fmla="*/ 4290981 w 12192000"/>
              <a:gd name="connsiteY86" fmla="*/ 1839677 h 2237627"/>
              <a:gd name="connsiteX87" fmla="*/ 4238372 w 12192000"/>
              <a:gd name="connsiteY87" fmla="*/ 1851480 h 2237627"/>
              <a:gd name="connsiteX88" fmla="*/ 4232517 w 12192000"/>
              <a:gd name="connsiteY88" fmla="*/ 1852567 h 2237627"/>
              <a:gd name="connsiteX89" fmla="*/ 4191732 w 12192000"/>
              <a:gd name="connsiteY89" fmla="*/ 1857328 h 2237627"/>
              <a:gd name="connsiteX90" fmla="*/ 4065532 w 12192000"/>
              <a:gd name="connsiteY90" fmla="*/ 1855477 h 2237627"/>
              <a:gd name="connsiteX91" fmla="*/ 4028460 w 12192000"/>
              <a:gd name="connsiteY91" fmla="*/ 1855137 h 2237627"/>
              <a:gd name="connsiteX92" fmla="*/ 4002267 w 12192000"/>
              <a:gd name="connsiteY92" fmla="*/ 1852352 h 2237627"/>
              <a:gd name="connsiteX93" fmla="*/ 3931396 w 12192000"/>
              <a:gd name="connsiteY93" fmla="*/ 1858915 h 2237627"/>
              <a:gd name="connsiteX94" fmla="*/ 3812162 w 12192000"/>
              <a:gd name="connsiteY94" fmla="*/ 1875501 h 2237627"/>
              <a:gd name="connsiteX95" fmla="*/ 3758105 w 12192000"/>
              <a:gd name="connsiteY95" fmla="*/ 1871856 h 2237627"/>
              <a:gd name="connsiteX96" fmla="*/ 3567259 w 12192000"/>
              <a:gd name="connsiteY96" fmla="*/ 1893482 h 2237627"/>
              <a:gd name="connsiteX97" fmla="*/ 3405770 w 12192000"/>
              <a:gd name="connsiteY97" fmla="*/ 1904591 h 2237627"/>
              <a:gd name="connsiteX98" fmla="*/ 3280097 w 12192000"/>
              <a:gd name="connsiteY98" fmla="*/ 1919610 h 2237627"/>
              <a:gd name="connsiteX99" fmla="*/ 3009910 w 12192000"/>
              <a:gd name="connsiteY99" fmla="*/ 1957866 h 2237627"/>
              <a:gd name="connsiteX100" fmla="*/ 2995934 w 12192000"/>
              <a:gd name="connsiteY100" fmla="*/ 1967085 h 2237627"/>
              <a:gd name="connsiteX101" fmla="*/ 2942858 w 12192000"/>
              <a:gd name="connsiteY101" fmla="*/ 1981367 h 2237627"/>
              <a:gd name="connsiteX102" fmla="*/ 2875436 w 12192000"/>
              <a:gd name="connsiteY102" fmla="*/ 1996977 h 2237627"/>
              <a:gd name="connsiteX103" fmla="*/ 2874892 w 12192000"/>
              <a:gd name="connsiteY103" fmla="*/ 1996085 h 2237627"/>
              <a:gd name="connsiteX104" fmla="*/ 2843662 w 12192000"/>
              <a:gd name="connsiteY104" fmla="*/ 1992498 h 2237627"/>
              <a:gd name="connsiteX105" fmla="*/ 2718916 w 12192000"/>
              <a:gd name="connsiteY105" fmla="*/ 1990867 h 2237627"/>
              <a:gd name="connsiteX106" fmla="*/ 2713522 w 12192000"/>
              <a:gd name="connsiteY106" fmla="*/ 1990173 h 2237627"/>
              <a:gd name="connsiteX107" fmla="*/ 2476147 w 12192000"/>
              <a:gd name="connsiteY107" fmla="*/ 1998305 h 2237627"/>
              <a:gd name="connsiteX108" fmla="*/ 2373568 w 12192000"/>
              <a:gd name="connsiteY108" fmla="*/ 2003219 h 2237627"/>
              <a:gd name="connsiteX109" fmla="*/ 2287219 w 12192000"/>
              <a:gd name="connsiteY109" fmla="*/ 1998750 h 2237627"/>
              <a:gd name="connsiteX110" fmla="*/ 2243069 w 12192000"/>
              <a:gd name="connsiteY110" fmla="*/ 2005321 h 2237627"/>
              <a:gd name="connsiteX111" fmla="*/ 2164831 w 12192000"/>
              <a:gd name="connsiteY111" fmla="*/ 2010143 h 2237627"/>
              <a:gd name="connsiteX112" fmla="*/ 2085228 w 12192000"/>
              <a:gd name="connsiteY112" fmla="*/ 2046431 h 2237627"/>
              <a:gd name="connsiteX113" fmla="*/ 2058061 w 12192000"/>
              <a:gd name="connsiteY113" fmla="*/ 2047942 h 2237627"/>
              <a:gd name="connsiteX114" fmla="*/ 2042244 w 12192000"/>
              <a:gd name="connsiteY114" fmla="*/ 2055560 h 2237627"/>
              <a:gd name="connsiteX115" fmla="*/ 1877728 w 12192000"/>
              <a:gd name="connsiteY115" fmla="*/ 2101004 h 2237627"/>
              <a:gd name="connsiteX116" fmla="*/ 1759056 w 12192000"/>
              <a:gd name="connsiteY116" fmla="*/ 2125608 h 2237627"/>
              <a:gd name="connsiteX117" fmla="*/ 1637948 w 12192000"/>
              <a:gd name="connsiteY117" fmla="*/ 2172597 h 2237627"/>
              <a:gd name="connsiteX118" fmla="*/ 1434549 w 12192000"/>
              <a:gd name="connsiteY118" fmla="*/ 2234522 h 2237627"/>
              <a:gd name="connsiteX119" fmla="*/ 1398481 w 12192000"/>
              <a:gd name="connsiteY119" fmla="*/ 2237074 h 2237627"/>
              <a:gd name="connsiteX120" fmla="*/ 1370962 w 12192000"/>
              <a:gd name="connsiteY120" fmla="*/ 2237474 h 2237627"/>
              <a:gd name="connsiteX121" fmla="*/ 1356367 w 12192000"/>
              <a:gd name="connsiteY121" fmla="*/ 2235089 h 2237627"/>
              <a:gd name="connsiteX122" fmla="*/ 1279765 w 12192000"/>
              <a:gd name="connsiteY122" fmla="*/ 2229639 h 2237627"/>
              <a:gd name="connsiteX123" fmla="*/ 1195347 w 12192000"/>
              <a:gd name="connsiteY123" fmla="*/ 2212354 h 2237627"/>
              <a:gd name="connsiteX124" fmla="*/ 970251 w 12192000"/>
              <a:gd name="connsiteY124" fmla="*/ 2221029 h 2237627"/>
              <a:gd name="connsiteX125" fmla="*/ 812914 w 12192000"/>
              <a:gd name="connsiteY125" fmla="*/ 2210095 h 2237627"/>
              <a:gd name="connsiteX126" fmla="*/ 776382 w 12192000"/>
              <a:gd name="connsiteY126" fmla="*/ 2204512 h 2237627"/>
              <a:gd name="connsiteX127" fmla="*/ 597225 w 12192000"/>
              <a:gd name="connsiteY127" fmla="*/ 2180999 h 2237627"/>
              <a:gd name="connsiteX128" fmla="*/ 520671 w 12192000"/>
              <a:gd name="connsiteY128" fmla="*/ 2180980 h 2237627"/>
              <a:gd name="connsiteX129" fmla="*/ 515024 w 12192000"/>
              <a:gd name="connsiteY129" fmla="*/ 2179258 h 2237627"/>
              <a:gd name="connsiteX130" fmla="*/ 413835 w 12192000"/>
              <a:gd name="connsiteY130" fmla="*/ 2156783 h 2237627"/>
              <a:gd name="connsiteX131" fmla="*/ 376513 w 12192000"/>
              <a:gd name="connsiteY131" fmla="*/ 2154014 h 2237627"/>
              <a:gd name="connsiteX132" fmla="*/ 273386 w 12192000"/>
              <a:gd name="connsiteY132" fmla="*/ 2142551 h 2237627"/>
              <a:gd name="connsiteX133" fmla="*/ 77641 w 12192000"/>
              <a:gd name="connsiteY133" fmla="*/ 2126835 h 2237627"/>
              <a:gd name="connsiteX134" fmla="*/ 37645 w 12192000"/>
              <a:gd name="connsiteY134" fmla="*/ 2115401 h 2237627"/>
              <a:gd name="connsiteX135" fmla="*/ 4572 w 12192000"/>
              <a:gd name="connsiteY135" fmla="*/ 2111091 h 2237627"/>
              <a:gd name="connsiteX136" fmla="*/ 0 w 12192000"/>
              <a:gd name="connsiteY136" fmla="*/ 2110468 h 2237627"/>
              <a:gd name="connsiteX137" fmla="*/ 0 w 12192000"/>
              <a:gd name="connsiteY137" fmla="*/ 0 h 2237627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750383 w 12192000"/>
              <a:gd name="connsiteY33" fmla="*/ 1097387 h 2240205"/>
              <a:gd name="connsiteX34" fmla="*/ 8665605 w 12192000"/>
              <a:gd name="connsiteY34" fmla="*/ 1110791 h 2240205"/>
              <a:gd name="connsiteX35" fmla="*/ 8584946 w 12192000"/>
              <a:gd name="connsiteY35" fmla="*/ 1135226 h 2240205"/>
              <a:gd name="connsiteX36" fmla="*/ 8419755 w 12192000"/>
              <a:gd name="connsiteY36" fmla="*/ 1216260 h 2240205"/>
              <a:gd name="connsiteX37" fmla="*/ 8411626 w 12192000"/>
              <a:gd name="connsiteY37" fmla="*/ 1214397 h 2240205"/>
              <a:gd name="connsiteX38" fmla="*/ 8363469 w 12192000"/>
              <a:gd name="connsiteY38" fmla="*/ 1246658 h 2240205"/>
              <a:gd name="connsiteX39" fmla="*/ 8275497 w 12192000"/>
              <a:gd name="connsiteY39" fmla="*/ 1264396 h 2240205"/>
              <a:gd name="connsiteX40" fmla="*/ 8074238 w 12192000"/>
              <a:gd name="connsiteY40" fmla="*/ 1301895 h 2240205"/>
              <a:gd name="connsiteX41" fmla="*/ 7942099 w 12192000"/>
              <a:gd name="connsiteY41" fmla="*/ 1336332 h 2240205"/>
              <a:gd name="connsiteX42" fmla="*/ 7902328 w 12192000"/>
              <a:gd name="connsiteY42" fmla="*/ 1345865 h 2240205"/>
              <a:gd name="connsiteX43" fmla="*/ 7840612 w 12192000"/>
              <a:gd name="connsiteY43" fmla="*/ 1369373 h 2240205"/>
              <a:gd name="connsiteX44" fmla="*/ 7786819 w 12192000"/>
              <a:gd name="connsiteY44" fmla="*/ 1378970 h 2240205"/>
              <a:gd name="connsiteX45" fmla="*/ 7548172 w 12192000"/>
              <a:gd name="connsiteY45" fmla="*/ 1417460 h 2240205"/>
              <a:gd name="connsiteX46" fmla="*/ 7483437 w 12192000"/>
              <a:gd name="connsiteY46" fmla="*/ 1478152 h 2240205"/>
              <a:gd name="connsiteX47" fmla="*/ 7377870 w 12192000"/>
              <a:gd name="connsiteY47" fmla="*/ 1523319 h 2240205"/>
              <a:gd name="connsiteX48" fmla="*/ 7230737 w 12192000"/>
              <a:gd name="connsiteY48" fmla="*/ 1562633 h 2240205"/>
              <a:gd name="connsiteX49" fmla="*/ 7224458 w 12192000"/>
              <a:gd name="connsiteY49" fmla="*/ 1573008 h 2240205"/>
              <a:gd name="connsiteX50" fmla="*/ 7183121 w 12192000"/>
              <a:gd name="connsiteY50" fmla="*/ 1595162 h 2240205"/>
              <a:gd name="connsiteX51" fmla="*/ 7164601 w 12192000"/>
              <a:gd name="connsiteY51" fmla="*/ 1606490 h 2240205"/>
              <a:gd name="connsiteX52" fmla="*/ 6900177 w 12192000"/>
              <a:gd name="connsiteY52" fmla="*/ 1636016 h 2240205"/>
              <a:gd name="connsiteX53" fmla="*/ 6795372 w 12192000"/>
              <a:gd name="connsiteY53" fmla="*/ 1644845 h 2240205"/>
              <a:gd name="connsiteX54" fmla="*/ 6692251 w 12192000"/>
              <a:gd name="connsiteY54" fmla="*/ 1656357 h 2240205"/>
              <a:gd name="connsiteX55" fmla="*/ 6655235 w 12192000"/>
              <a:gd name="connsiteY55" fmla="*/ 1661869 h 2240205"/>
              <a:gd name="connsiteX56" fmla="*/ 6554894 w 12192000"/>
              <a:gd name="connsiteY56" fmla="*/ 1664428 h 2240205"/>
              <a:gd name="connsiteX57" fmla="*/ 6516595 w 12192000"/>
              <a:gd name="connsiteY57" fmla="*/ 1667475 h 2240205"/>
              <a:gd name="connsiteX58" fmla="*/ 6508541 w 12192000"/>
              <a:gd name="connsiteY58" fmla="*/ 1668757 h 2240205"/>
              <a:gd name="connsiteX59" fmla="*/ 6471012 w 12192000"/>
              <a:gd name="connsiteY59" fmla="*/ 1678604 h 2240205"/>
              <a:gd name="connsiteX60" fmla="*/ 6364035 w 12192000"/>
              <a:gd name="connsiteY60" fmla="*/ 1667683 h 2240205"/>
              <a:gd name="connsiteX61" fmla="*/ 6280959 w 12192000"/>
              <a:gd name="connsiteY61" fmla="*/ 1689329 h 2240205"/>
              <a:gd name="connsiteX62" fmla="*/ 6243319 w 12192000"/>
              <a:gd name="connsiteY62" fmla="*/ 1695560 h 2240205"/>
              <a:gd name="connsiteX63" fmla="*/ 6098321 w 12192000"/>
              <a:gd name="connsiteY63" fmla="*/ 1721646 h 2240205"/>
              <a:gd name="connsiteX64" fmla="*/ 5880652 w 12192000"/>
              <a:gd name="connsiteY64" fmla="*/ 1779643 h 2240205"/>
              <a:gd name="connsiteX65" fmla="*/ 5785959 w 12192000"/>
              <a:gd name="connsiteY65" fmla="*/ 1775307 h 2240205"/>
              <a:gd name="connsiteX66" fmla="*/ 5643534 w 12192000"/>
              <a:gd name="connsiteY66" fmla="*/ 1802919 h 2240205"/>
              <a:gd name="connsiteX67" fmla="*/ 5518799 w 12192000"/>
              <a:gd name="connsiteY67" fmla="*/ 1818312 h 2240205"/>
              <a:gd name="connsiteX68" fmla="*/ 5505014 w 12192000"/>
              <a:gd name="connsiteY68" fmla="*/ 1819259 h 2240205"/>
              <a:gd name="connsiteX69" fmla="*/ 5453307 w 12192000"/>
              <a:gd name="connsiteY69" fmla="*/ 1815450 h 2240205"/>
              <a:gd name="connsiteX70" fmla="*/ 5221533 w 12192000"/>
              <a:gd name="connsiteY70" fmla="*/ 1846950 h 2240205"/>
              <a:gd name="connsiteX71" fmla="*/ 5149802 w 12192000"/>
              <a:gd name="connsiteY71" fmla="*/ 1844846 h 2240205"/>
              <a:gd name="connsiteX72" fmla="*/ 5114927 w 12192000"/>
              <a:gd name="connsiteY72" fmla="*/ 1847827 h 2240205"/>
              <a:gd name="connsiteX73" fmla="*/ 5108970 w 12192000"/>
              <a:gd name="connsiteY73" fmla="*/ 1847935 h 2240205"/>
              <a:gd name="connsiteX74" fmla="*/ 5067961 w 12192000"/>
              <a:gd name="connsiteY74" fmla="*/ 1845917 h 2240205"/>
              <a:gd name="connsiteX75" fmla="*/ 5007075 w 12192000"/>
              <a:gd name="connsiteY75" fmla="*/ 1838626 h 2240205"/>
              <a:gd name="connsiteX76" fmla="*/ 4944087 w 12192000"/>
              <a:gd name="connsiteY76" fmla="*/ 1823332 h 2240205"/>
              <a:gd name="connsiteX77" fmla="*/ 4907662 w 12192000"/>
              <a:gd name="connsiteY77" fmla="*/ 1816900 h 2240205"/>
              <a:gd name="connsiteX78" fmla="*/ 4882386 w 12192000"/>
              <a:gd name="connsiteY78" fmla="*/ 1809844 h 2240205"/>
              <a:gd name="connsiteX79" fmla="*/ 4811440 w 12192000"/>
              <a:gd name="connsiteY79" fmla="*/ 1804655 h 2240205"/>
              <a:gd name="connsiteX80" fmla="*/ 4691075 w 12192000"/>
              <a:gd name="connsiteY80" fmla="*/ 1801389 h 2240205"/>
              <a:gd name="connsiteX81" fmla="*/ 4640313 w 12192000"/>
              <a:gd name="connsiteY81" fmla="*/ 1784307 h 2240205"/>
              <a:gd name="connsiteX82" fmla="*/ 4536503 w 12192000"/>
              <a:gd name="connsiteY82" fmla="*/ 1785334 h 2240205"/>
              <a:gd name="connsiteX83" fmla="*/ 4513724 w 12192000"/>
              <a:gd name="connsiteY83" fmla="*/ 1791996 h 2240205"/>
              <a:gd name="connsiteX84" fmla="*/ 4459810 w 12192000"/>
              <a:gd name="connsiteY84" fmla="*/ 1797886 h 2240205"/>
              <a:gd name="connsiteX85" fmla="*/ 4379064 w 12192000"/>
              <a:gd name="connsiteY85" fmla="*/ 1817177 h 2240205"/>
              <a:gd name="connsiteX86" fmla="*/ 4290981 w 12192000"/>
              <a:gd name="connsiteY86" fmla="*/ 1839677 h 2240205"/>
              <a:gd name="connsiteX87" fmla="*/ 4238372 w 12192000"/>
              <a:gd name="connsiteY87" fmla="*/ 1851480 h 2240205"/>
              <a:gd name="connsiteX88" fmla="*/ 4232517 w 12192000"/>
              <a:gd name="connsiteY88" fmla="*/ 1852567 h 2240205"/>
              <a:gd name="connsiteX89" fmla="*/ 4191732 w 12192000"/>
              <a:gd name="connsiteY89" fmla="*/ 1857328 h 2240205"/>
              <a:gd name="connsiteX90" fmla="*/ 4065532 w 12192000"/>
              <a:gd name="connsiteY90" fmla="*/ 1855477 h 2240205"/>
              <a:gd name="connsiteX91" fmla="*/ 4028460 w 12192000"/>
              <a:gd name="connsiteY91" fmla="*/ 1855137 h 2240205"/>
              <a:gd name="connsiteX92" fmla="*/ 4002267 w 12192000"/>
              <a:gd name="connsiteY92" fmla="*/ 1852352 h 2240205"/>
              <a:gd name="connsiteX93" fmla="*/ 3931396 w 12192000"/>
              <a:gd name="connsiteY93" fmla="*/ 1858915 h 2240205"/>
              <a:gd name="connsiteX94" fmla="*/ 3812162 w 12192000"/>
              <a:gd name="connsiteY94" fmla="*/ 1875501 h 2240205"/>
              <a:gd name="connsiteX95" fmla="*/ 3758105 w 12192000"/>
              <a:gd name="connsiteY95" fmla="*/ 1871856 h 2240205"/>
              <a:gd name="connsiteX96" fmla="*/ 3567259 w 12192000"/>
              <a:gd name="connsiteY96" fmla="*/ 1893482 h 2240205"/>
              <a:gd name="connsiteX97" fmla="*/ 3405770 w 12192000"/>
              <a:gd name="connsiteY97" fmla="*/ 1904591 h 2240205"/>
              <a:gd name="connsiteX98" fmla="*/ 3280097 w 12192000"/>
              <a:gd name="connsiteY98" fmla="*/ 1919610 h 2240205"/>
              <a:gd name="connsiteX99" fmla="*/ 3009910 w 12192000"/>
              <a:gd name="connsiteY99" fmla="*/ 1957866 h 2240205"/>
              <a:gd name="connsiteX100" fmla="*/ 2995934 w 12192000"/>
              <a:gd name="connsiteY100" fmla="*/ 1967085 h 2240205"/>
              <a:gd name="connsiteX101" fmla="*/ 2942858 w 12192000"/>
              <a:gd name="connsiteY101" fmla="*/ 1981367 h 2240205"/>
              <a:gd name="connsiteX102" fmla="*/ 2875436 w 12192000"/>
              <a:gd name="connsiteY102" fmla="*/ 1996977 h 2240205"/>
              <a:gd name="connsiteX103" fmla="*/ 2874892 w 12192000"/>
              <a:gd name="connsiteY103" fmla="*/ 1996085 h 2240205"/>
              <a:gd name="connsiteX104" fmla="*/ 2843662 w 12192000"/>
              <a:gd name="connsiteY104" fmla="*/ 1992498 h 2240205"/>
              <a:gd name="connsiteX105" fmla="*/ 2718916 w 12192000"/>
              <a:gd name="connsiteY105" fmla="*/ 1990867 h 2240205"/>
              <a:gd name="connsiteX106" fmla="*/ 2713522 w 12192000"/>
              <a:gd name="connsiteY106" fmla="*/ 1990173 h 2240205"/>
              <a:gd name="connsiteX107" fmla="*/ 2476147 w 12192000"/>
              <a:gd name="connsiteY107" fmla="*/ 1998305 h 2240205"/>
              <a:gd name="connsiteX108" fmla="*/ 2373568 w 12192000"/>
              <a:gd name="connsiteY108" fmla="*/ 2003219 h 2240205"/>
              <a:gd name="connsiteX109" fmla="*/ 2287219 w 12192000"/>
              <a:gd name="connsiteY109" fmla="*/ 1998750 h 2240205"/>
              <a:gd name="connsiteX110" fmla="*/ 2243069 w 12192000"/>
              <a:gd name="connsiteY110" fmla="*/ 2005321 h 2240205"/>
              <a:gd name="connsiteX111" fmla="*/ 2164831 w 12192000"/>
              <a:gd name="connsiteY111" fmla="*/ 2010143 h 2240205"/>
              <a:gd name="connsiteX112" fmla="*/ 2085228 w 12192000"/>
              <a:gd name="connsiteY112" fmla="*/ 2046431 h 2240205"/>
              <a:gd name="connsiteX113" fmla="*/ 2058061 w 12192000"/>
              <a:gd name="connsiteY113" fmla="*/ 2047942 h 2240205"/>
              <a:gd name="connsiteX114" fmla="*/ 2042244 w 12192000"/>
              <a:gd name="connsiteY114" fmla="*/ 2055560 h 2240205"/>
              <a:gd name="connsiteX115" fmla="*/ 1877728 w 12192000"/>
              <a:gd name="connsiteY115" fmla="*/ 2101004 h 2240205"/>
              <a:gd name="connsiteX116" fmla="*/ 1759056 w 12192000"/>
              <a:gd name="connsiteY116" fmla="*/ 2125608 h 2240205"/>
              <a:gd name="connsiteX117" fmla="*/ 1637948 w 12192000"/>
              <a:gd name="connsiteY117" fmla="*/ 2172597 h 2240205"/>
              <a:gd name="connsiteX118" fmla="*/ 1434549 w 12192000"/>
              <a:gd name="connsiteY118" fmla="*/ 2234522 h 2240205"/>
              <a:gd name="connsiteX119" fmla="*/ 1370962 w 12192000"/>
              <a:gd name="connsiteY119" fmla="*/ 2237474 h 2240205"/>
              <a:gd name="connsiteX120" fmla="*/ 1356367 w 12192000"/>
              <a:gd name="connsiteY120" fmla="*/ 2235089 h 2240205"/>
              <a:gd name="connsiteX121" fmla="*/ 1279765 w 12192000"/>
              <a:gd name="connsiteY121" fmla="*/ 2229639 h 2240205"/>
              <a:gd name="connsiteX122" fmla="*/ 1195347 w 12192000"/>
              <a:gd name="connsiteY122" fmla="*/ 2212354 h 2240205"/>
              <a:gd name="connsiteX123" fmla="*/ 970251 w 12192000"/>
              <a:gd name="connsiteY123" fmla="*/ 2221029 h 2240205"/>
              <a:gd name="connsiteX124" fmla="*/ 812914 w 12192000"/>
              <a:gd name="connsiteY124" fmla="*/ 2210095 h 2240205"/>
              <a:gd name="connsiteX125" fmla="*/ 776382 w 12192000"/>
              <a:gd name="connsiteY125" fmla="*/ 2204512 h 2240205"/>
              <a:gd name="connsiteX126" fmla="*/ 597225 w 12192000"/>
              <a:gd name="connsiteY126" fmla="*/ 2180999 h 2240205"/>
              <a:gd name="connsiteX127" fmla="*/ 520671 w 12192000"/>
              <a:gd name="connsiteY127" fmla="*/ 2180980 h 2240205"/>
              <a:gd name="connsiteX128" fmla="*/ 515024 w 12192000"/>
              <a:gd name="connsiteY128" fmla="*/ 2179258 h 2240205"/>
              <a:gd name="connsiteX129" fmla="*/ 413835 w 12192000"/>
              <a:gd name="connsiteY129" fmla="*/ 2156783 h 2240205"/>
              <a:gd name="connsiteX130" fmla="*/ 376513 w 12192000"/>
              <a:gd name="connsiteY130" fmla="*/ 2154014 h 2240205"/>
              <a:gd name="connsiteX131" fmla="*/ 273386 w 12192000"/>
              <a:gd name="connsiteY131" fmla="*/ 2142551 h 2240205"/>
              <a:gd name="connsiteX132" fmla="*/ 77641 w 12192000"/>
              <a:gd name="connsiteY132" fmla="*/ 2126835 h 2240205"/>
              <a:gd name="connsiteX133" fmla="*/ 37645 w 12192000"/>
              <a:gd name="connsiteY133" fmla="*/ 2115401 h 2240205"/>
              <a:gd name="connsiteX134" fmla="*/ 4572 w 12192000"/>
              <a:gd name="connsiteY134" fmla="*/ 2111091 h 2240205"/>
              <a:gd name="connsiteX135" fmla="*/ 0 w 12192000"/>
              <a:gd name="connsiteY135" fmla="*/ 2110468 h 2240205"/>
              <a:gd name="connsiteX136" fmla="*/ 0 w 12192000"/>
              <a:gd name="connsiteY13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750383 w 12192000"/>
              <a:gd name="connsiteY33" fmla="*/ 1097387 h 2240205"/>
              <a:gd name="connsiteX34" fmla="*/ 8665605 w 12192000"/>
              <a:gd name="connsiteY34" fmla="*/ 1110791 h 2240205"/>
              <a:gd name="connsiteX35" fmla="*/ 8584946 w 12192000"/>
              <a:gd name="connsiteY35" fmla="*/ 1135226 h 2240205"/>
              <a:gd name="connsiteX36" fmla="*/ 8419755 w 12192000"/>
              <a:gd name="connsiteY36" fmla="*/ 1216260 h 2240205"/>
              <a:gd name="connsiteX37" fmla="*/ 8411626 w 12192000"/>
              <a:gd name="connsiteY37" fmla="*/ 1214397 h 2240205"/>
              <a:gd name="connsiteX38" fmla="*/ 8363469 w 12192000"/>
              <a:gd name="connsiteY38" fmla="*/ 1246658 h 2240205"/>
              <a:gd name="connsiteX39" fmla="*/ 8275497 w 12192000"/>
              <a:gd name="connsiteY39" fmla="*/ 1264396 h 2240205"/>
              <a:gd name="connsiteX40" fmla="*/ 8074238 w 12192000"/>
              <a:gd name="connsiteY40" fmla="*/ 1301895 h 2240205"/>
              <a:gd name="connsiteX41" fmla="*/ 7942099 w 12192000"/>
              <a:gd name="connsiteY41" fmla="*/ 1336332 h 2240205"/>
              <a:gd name="connsiteX42" fmla="*/ 7902328 w 12192000"/>
              <a:gd name="connsiteY42" fmla="*/ 1345865 h 2240205"/>
              <a:gd name="connsiteX43" fmla="*/ 7840612 w 12192000"/>
              <a:gd name="connsiteY43" fmla="*/ 1369373 h 2240205"/>
              <a:gd name="connsiteX44" fmla="*/ 7786819 w 12192000"/>
              <a:gd name="connsiteY44" fmla="*/ 1378970 h 2240205"/>
              <a:gd name="connsiteX45" fmla="*/ 7548172 w 12192000"/>
              <a:gd name="connsiteY45" fmla="*/ 1417460 h 2240205"/>
              <a:gd name="connsiteX46" fmla="*/ 7483437 w 12192000"/>
              <a:gd name="connsiteY46" fmla="*/ 1478152 h 2240205"/>
              <a:gd name="connsiteX47" fmla="*/ 7377870 w 12192000"/>
              <a:gd name="connsiteY47" fmla="*/ 1523319 h 2240205"/>
              <a:gd name="connsiteX48" fmla="*/ 7230737 w 12192000"/>
              <a:gd name="connsiteY48" fmla="*/ 1562633 h 2240205"/>
              <a:gd name="connsiteX49" fmla="*/ 7224458 w 12192000"/>
              <a:gd name="connsiteY49" fmla="*/ 1573008 h 2240205"/>
              <a:gd name="connsiteX50" fmla="*/ 7183121 w 12192000"/>
              <a:gd name="connsiteY50" fmla="*/ 1595162 h 2240205"/>
              <a:gd name="connsiteX51" fmla="*/ 7164601 w 12192000"/>
              <a:gd name="connsiteY51" fmla="*/ 1606490 h 2240205"/>
              <a:gd name="connsiteX52" fmla="*/ 6900177 w 12192000"/>
              <a:gd name="connsiteY52" fmla="*/ 1636016 h 2240205"/>
              <a:gd name="connsiteX53" fmla="*/ 6795372 w 12192000"/>
              <a:gd name="connsiteY53" fmla="*/ 1644845 h 2240205"/>
              <a:gd name="connsiteX54" fmla="*/ 6692251 w 12192000"/>
              <a:gd name="connsiteY54" fmla="*/ 1656357 h 2240205"/>
              <a:gd name="connsiteX55" fmla="*/ 6655235 w 12192000"/>
              <a:gd name="connsiteY55" fmla="*/ 1661869 h 2240205"/>
              <a:gd name="connsiteX56" fmla="*/ 6554894 w 12192000"/>
              <a:gd name="connsiteY56" fmla="*/ 1664428 h 2240205"/>
              <a:gd name="connsiteX57" fmla="*/ 6516595 w 12192000"/>
              <a:gd name="connsiteY57" fmla="*/ 1667475 h 2240205"/>
              <a:gd name="connsiteX58" fmla="*/ 6508541 w 12192000"/>
              <a:gd name="connsiteY58" fmla="*/ 1668757 h 2240205"/>
              <a:gd name="connsiteX59" fmla="*/ 6471012 w 12192000"/>
              <a:gd name="connsiteY59" fmla="*/ 1678604 h 2240205"/>
              <a:gd name="connsiteX60" fmla="*/ 6364035 w 12192000"/>
              <a:gd name="connsiteY60" fmla="*/ 1667683 h 2240205"/>
              <a:gd name="connsiteX61" fmla="*/ 6243319 w 12192000"/>
              <a:gd name="connsiteY61" fmla="*/ 1695560 h 2240205"/>
              <a:gd name="connsiteX62" fmla="*/ 6098321 w 12192000"/>
              <a:gd name="connsiteY62" fmla="*/ 1721646 h 2240205"/>
              <a:gd name="connsiteX63" fmla="*/ 5880652 w 12192000"/>
              <a:gd name="connsiteY63" fmla="*/ 1779643 h 2240205"/>
              <a:gd name="connsiteX64" fmla="*/ 5785959 w 12192000"/>
              <a:gd name="connsiteY64" fmla="*/ 1775307 h 2240205"/>
              <a:gd name="connsiteX65" fmla="*/ 5643534 w 12192000"/>
              <a:gd name="connsiteY65" fmla="*/ 1802919 h 2240205"/>
              <a:gd name="connsiteX66" fmla="*/ 5518799 w 12192000"/>
              <a:gd name="connsiteY66" fmla="*/ 1818312 h 2240205"/>
              <a:gd name="connsiteX67" fmla="*/ 5505014 w 12192000"/>
              <a:gd name="connsiteY67" fmla="*/ 1819259 h 2240205"/>
              <a:gd name="connsiteX68" fmla="*/ 5453307 w 12192000"/>
              <a:gd name="connsiteY68" fmla="*/ 1815450 h 2240205"/>
              <a:gd name="connsiteX69" fmla="*/ 5221533 w 12192000"/>
              <a:gd name="connsiteY69" fmla="*/ 1846950 h 2240205"/>
              <a:gd name="connsiteX70" fmla="*/ 5149802 w 12192000"/>
              <a:gd name="connsiteY70" fmla="*/ 1844846 h 2240205"/>
              <a:gd name="connsiteX71" fmla="*/ 5114927 w 12192000"/>
              <a:gd name="connsiteY71" fmla="*/ 1847827 h 2240205"/>
              <a:gd name="connsiteX72" fmla="*/ 5108970 w 12192000"/>
              <a:gd name="connsiteY72" fmla="*/ 1847935 h 2240205"/>
              <a:gd name="connsiteX73" fmla="*/ 5067961 w 12192000"/>
              <a:gd name="connsiteY73" fmla="*/ 1845917 h 2240205"/>
              <a:gd name="connsiteX74" fmla="*/ 5007075 w 12192000"/>
              <a:gd name="connsiteY74" fmla="*/ 1838626 h 2240205"/>
              <a:gd name="connsiteX75" fmla="*/ 4944087 w 12192000"/>
              <a:gd name="connsiteY75" fmla="*/ 1823332 h 2240205"/>
              <a:gd name="connsiteX76" fmla="*/ 4907662 w 12192000"/>
              <a:gd name="connsiteY76" fmla="*/ 1816900 h 2240205"/>
              <a:gd name="connsiteX77" fmla="*/ 4882386 w 12192000"/>
              <a:gd name="connsiteY77" fmla="*/ 1809844 h 2240205"/>
              <a:gd name="connsiteX78" fmla="*/ 4811440 w 12192000"/>
              <a:gd name="connsiteY78" fmla="*/ 1804655 h 2240205"/>
              <a:gd name="connsiteX79" fmla="*/ 4691075 w 12192000"/>
              <a:gd name="connsiteY79" fmla="*/ 1801389 h 2240205"/>
              <a:gd name="connsiteX80" fmla="*/ 4640313 w 12192000"/>
              <a:gd name="connsiteY80" fmla="*/ 1784307 h 2240205"/>
              <a:gd name="connsiteX81" fmla="*/ 4536503 w 12192000"/>
              <a:gd name="connsiteY81" fmla="*/ 1785334 h 2240205"/>
              <a:gd name="connsiteX82" fmla="*/ 4513724 w 12192000"/>
              <a:gd name="connsiteY82" fmla="*/ 1791996 h 2240205"/>
              <a:gd name="connsiteX83" fmla="*/ 4459810 w 12192000"/>
              <a:gd name="connsiteY83" fmla="*/ 1797886 h 2240205"/>
              <a:gd name="connsiteX84" fmla="*/ 4379064 w 12192000"/>
              <a:gd name="connsiteY84" fmla="*/ 1817177 h 2240205"/>
              <a:gd name="connsiteX85" fmla="*/ 4290981 w 12192000"/>
              <a:gd name="connsiteY85" fmla="*/ 1839677 h 2240205"/>
              <a:gd name="connsiteX86" fmla="*/ 4238372 w 12192000"/>
              <a:gd name="connsiteY86" fmla="*/ 1851480 h 2240205"/>
              <a:gd name="connsiteX87" fmla="*/ 4232517 w 12192000"/>
              <a:gd name="connsiteY87" fmla="*/ 1852567 h 2240205"/>
              <a:gd name="connsiteX88" fmla="*/ 4191732 w 12192000"/>
              <a:gd name="connsiteY88" fmla="*/ 1857328 h 2240205"/>
              <a:gd name="connsiteX89" fmla="*/ 4065532 w 12192000"/>
              <a:gd name="connsiteY89" fmla="*/ 1855477 h 2240205"/>
              <a:gd name="connsiteX90" fmla="*/ 4028460 w 12192000"/>
              <a:gd name="connsiteY90" fmla="*/ 1855137 h 2240205"/>
              <a:gd name="connsiteX91" fmla="*/ 4002267 w 12192000"/>
              <a:gd name="connsiteY91" fmla="*/ 1852352 h 2240205"/>
              <a:gd name="connsiteX92" fmla="*/ 3931396 w 12192000"/>
              <a:gd name="connsiteY92" fmla="*/ 1858915 h 2240205"/>
              <a:gd name="connsiteX93" fmla="*/ 3812162 w 12192000"/>
              <a:gd name="connsiteY93" fmla="*/ 1875501 h 2240205"/>
              <a:gd name="connsiteX94" fmla="*/ 3758105 w 12192000"/>
              <a:gd name="connsiteY94" fmla="*/ 1871856 h 2240205"/>
              <a:gd name="connsiteX95" fmla="*/ 3567259 w 12192000"/>
              <a:gd name="connsiteY95" fmla="*/ 1893482 h 2240205"/>
              <a:gd name="connsiteX96" fmla="*/ 3405770 w 12192000"/>
              <a:gd name="connsiteY96" fmla="*/ 1904591 h 2240205"/>
              <a:gd name="connsiteX97" fmla="*/ 3280097 w 12192000"/>
              <a:gd name="connsiteY97" fmla="*/ 1919610 h 2240205"/>
              <a:gd name="connsiteX98" fmla="*/ 3009910 w 12192000"/>
              <a:gd name="connsiteY98" fmla="*/ 1957866 h 2240205"/>
              <a:gd name="connsiteX99" fmla="*/ 2995934 w 12192000"/>
              <a:gd name="connsiteY99" fmla="*/ 1967085 h 2240205"/>
              <a:gd name="connsiteX100" fmla="*/ 2942858 w 12192000"/>
              <a:gd name="connsiteY100" fmla="*/ 1981367 h 2240205"/>
              <a:gd name="connsiteX101" fmla="*/ 2875436 w 12192000"/>
              <a:gd name="connsiteY101" fmla="*/ 1996977 h 2240205"/>
              <a:gd name="connsiteX102" fmla="*/ 2874892 w 12192000"/>
              <a:gd name="connsiteY102" fmla="*/ 1996085 h 2240205"/>
              <a:gd name="connsiteX103" fmla="*/ 2843662 w 12192000"/>
              <a:gd name="connsiteY103" fmla="*/ 1992498 h 2240205"/>
              <a:gd name="connsiteX104" fmla="*/ 2718916 w 12192000"/>
              <a:gd name="connsiteY104" fmla="*/ 1990867 h 2240205"/>
              <a:gd name="connsiteX105" fmla="*/ 2713522 w 12192000"/>
              <a:gd name="connsiteY105" fmla="*/ 1990173 h 2240205"/>
              <a:gd name="connsiteX106" fmla="*/ 2476147 w 12192000"/>
              <a:gd name="connsiteY106" fmla="*/ 1998305 h 2240205"/>
              <a:gd name="connsiteX107" fmla="*/ 2373568 w 12192000"/>
              <a:gd name="connsiteY107" fmla="*/ 2003219 h 2240205"/>
              <a:gd name="connsiteX108" fmla="*/ 2287219 w 12192000"/>
              <a:gd name="connsiteY108" fmla="*/ 1998750 h 2240205"/>
              <a:gd name="connsiteX109" fmla="*/ 2243069 w 12192000"/>
              <a:gd name="connsiteY109" fmla="*/ 2005321 h 2240205"/>
              <a:gd name="connsiteX110" fmla="*/ 2164831 w 12192000"/>
              <a:gd name="connsiteY110" fmla="*/ 2010143 h 2240205"/>
              <a:gd name="connsiteX111" fmla="*/ 2085228 w 12192000"/>
              <a:gd name="connsiteY111" fmla="*/ 2046431 h 2240205"/>
              <a:gd name="connsiteX112" fmla="*/ 2058061 w 12192000"/>
              <a:gd name="connsiteY112" fmla="*/ 2047942 h 2240205"/>
              <a:gd name="connsiteX113" fmla="*/ 2042244 w 12192000"/>
              <a:gd name="connsiteY113" fmla="*/ 2055560 h 2240205"/>
              <a:gd name="connsiteX114" fmla="*/ 1877728 w 12192000"/>
              <a:gd name="connsiteY114" fmla="*/ 2101004 h 2240205"/>
              <a:gd name="connsiteX115" fmla="*/ 1759056 w 12192000"/>
              <a:gd name="connsiteY115" fmla="*/ 2125608 h 2240205"/>
              <a:gd name="connsiteX116" fmla="*/ 1637948 w 12192000"/>
              <a:gd name="connsiteY116" fmla="*/ 2172597 h 2240205"/>
              <a:gd name="connsiteX117" fmla="*/ 1434549 w 12192000"/>
              <a:gd name="connsiteY117" fmla="*/ 2234522 h 2240205"/>
              <a:gd name="connsiteX118" fmla="*/ 1370962 w 12192000"/>
              <a:gd name="connsiteY118" fmla="*/ 2237474 h 2240205"/>
              <a:gd name="connsiteX119" fmla="*/ 1356367 w 12192000"/>
              <a:gd name="connsiteY119" fmla="*/ 2235089 h 2240205"/>
              <a:gd name="connsiteX120" fmla="*/ 1279765 w 12192000"/>
              <a:gd name="connsiteY120" fmla="*/ 2229639 h 2240205"/>
              <a:gd name="connsiteX121" fmla="*/ 1195347 w 12192000"/>
              <a:gd name="connsiteY121" fmla="*/ 2212354 h 2240205"/>
              <a:gd name="connsiteX122" fmla="*/ 970251 w 12192000"/>
              <a:gd name="connsiteY122" fmla="*/ 2221029 h 2240205"/>
              <a:gd name="connsiteX123" fmla="*/ 812914 w 12192000"/>
              <a:gd name="connsiteY123" fmla="*/ 2210095 h 2240205"/>
              <a:gd name="connsiteX124" fmla="*/ 776382 w 12192000"/>
              <a:gd name="connsiteY124" fmla="*/ 2204512 h 2240205"/>
              <a:gd name="connsiteX125" fmla="*/ 597225 w 12192000"/>
              <a:gd name="connsiteY125" fmla="*/ 2180999 h 2240205"/>
              <a:gd name="connsiteX126" fmla="*/ 520671 w 12192000"/>
              <a:gd name="connsiteY126" fmla="*/ 2180980 h 2240205"/>
              <a:gd name="connsiteX127" fmla="*/ 515024 w 12192000"/>
              <a:gd name="connsiteY127" fmla="*/ 2179258 h 2240205"/>
              <a:gd name="connsiteX128" fmla="*/ 413835 w 12192000"/>
              <a:gd name="connsiteY128" fmla="*/ 2156783 h 2240205"/>
              <a:gd name="connsiteX129" fmla="*/ 376513 w 12192000"/>
              <a:gd name="connsiteY129" fmla="*/ 2154014 h 2240205"/>
              <a:gd name="connsiteX130" fmla="*/ 273386 w 12192000"/>
              <a:gd name="connsiteY130" fmla="*/ 2142551 h 2240205"/>
              <a:gd name="connsiteX131" fmla="*/ 77641 w 12192000"/>
              <a:gd name="connsiteY131" fmla="*/ 2126835 h 2240205"/>
              <a:gd name="connsiteX132" fmla="*/ 37645 w 12192000"/>
              <a:gd name="connsiteY132" fmla="*/ 2115401 h 2240205"/>
              <a:gd name="connsiteX133" fmla="*/ 4572 w 12192000"/>
              <a:gd name="connsiteY133" fmla="*/ 2111091 h 2240205"/>
              <a:gd name="connsiteX134" fmla="*/ 0 w 12192000"/>
              <a:gd name="connsiteY134" fmla="*/ 2110468 h 2240205"/>
              <a:gd name="connsiteX135" fmla="*/ 0 w 12192000"/>
              <a:gd name="connsiteY13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42099 w 12192000"/>
              <a:gd name="connsiteY40" fmla="*/ 1336332 h 2240205"/>
              <a:gd name="connsiteX41" fmla="*/ 7902328 w 12192000"/>
              <a:gd name="connsiteY41" fmla="*/ 1345865 h 2240205"/>
              <a:gd name="connsiteX42" fmla="*/ 7840612 w 12192000"/>
              <a:gd name="connsiteY42" fmla="*/ 1369373 h 2240205"/>
              <a:gd name="connsiteX43" fmla="*/ 7786819 w 12192000"/>
              <a:gd name="connsiteY43" fmla="*/ 1378970 h 2240205"/>
              <a:gd name="connsiteX44" fmla="*/ 7548172 w 12192000"/>
              <a:gd name="connsiteY44" fmla="*/ 1417460 h 2240205"/>
              <a:gd name="connsiteX45" fmla="*/ 7483437 w 12192000"/>
              <a:gd name="connsiteY45" fmla="*/ 1478152 h 2240205"/>
              <a:gd name="connsiteX46" fmla="*/ 7377870 w 12192000"/>
              <a:gd name="connsiteY46" fmla="*/ 1523319 h 2240205"/>
              <a:gd name="connsiteX47" fmla="*/ 7230737 w 12192000"/>
              <a:gd name="connsiteY47" fmla="*/ 1562633 h 2240205"/>
              <a:gd name="connsiteX48" fmla="*/ 7224458 w 12192000"/>
              <a:gd name="connsiteY48" fmla="*/ 1573008 h 2240205"/>
              <a:gd name="connsiteX49" fmla="*/ 7183121 w 12192000"/>
              <a:gd name="connsiteY49" fmla="*/ 1595162 h 2240205"/>
              <a:gd name="connsiteX50" fmla="*/ 7164601 w 12192000"/>
              <a:gd name="connsiteY50" fmla="*/ 1606490 h 2240205"/>
              <a:gd name="connsiteX51" fmla="*/ 6900177 w 12192000"/>
              <a:gd name="connsiteY51" fmla="*/ 1636016 h 2240205"/>
              <a:gd name="connsiteX52" fmla="*/ 6795372 w 12192000"/>
              <a:gd name="connsiteY52" fmla="*/ 1644845 h 2240205"/>
              <a:gd name="connsiteX53" fmla="*/ 6692251 w 12192000"/>
              <a:gd name="connsiteY53" fmla="*/ 1656357 h 2240205"/>
              <a:gd name="connsiteX54" fmla="*/ 6655235 w 12192000"/>
              <a:gd name="connsiteY54" fmla="*/ 1661869 h 2240205"/>
              <a:gd name="connsiteX55" fmla="*/ 6554894 w 12192000"/>
              <a:gd name="connsiteY55" fmla="*/ 1664428 h 2240205"/>
              <a:gd name="connsiteX56" fmla="*/ 6516595 w 12192000"/>
              <a:gd name="connsiteY56" fmla="*/ 1667475 h 2240205"/>
              <a:gd name="connsiteX57" fmla="*/ 6508541 w 12192000"/>
              <a:gd name="connsiteY57" fmla="*/ 1668757 h 2240205"/>
              <a:gd name="connsiteX58" fmla="*/ 6471012 w 12192000"/>
              <a:gd name="connsiteY58" fmla="*/ 1678604 h 2240205"/>
              <a:gd name="connsiteX59" fmla="*/ 6364035 w 12192000"/>
              <a:gd name="connsiteY59" fmla="*/ 1667683 h 2240205"/>
              <a:gd name="connsiteX60" fmla="*/ 6243319 w 12192000"/>
              <a:gd name="connsiteY60" fmla="*/ 1695560 h 2240205"/>
              <a:gd name="connsiteX61" fmla="*/ 6098321 w 12192000"/>
              <a:gd name="connsiteY61" fmla="*/ 1721646 h 2240205"/>
              <a:gd name="connsiteX62" fmla="*/ 5880652 w 12192000"/>
              <a:gd name="connsiteY62" fmla="*/ 1779643 h 2240205"/>
              <a:gd name="connsiteX63" fmla="*/ 5785959 w 12192000"/>
              <a:gd name="connsiteY63" fmla="*/ 1775307 h 2240205"/>
              <a:gd name="connsiteX64" fmla="*/ 5643534 w 12192000"/>
              <a:gd name="connsiteY64" fmla="*/ 1802919 h 2240205"/>
              <a:gd name="connsiteX65" fmla="*/ 5518799 w 12192000"/>
              <a:gd name="connsiteY65" fmla="*/ 1818312 h 2240205"/>
              <a:gd name="connsiteX66" fmla="*/ 5505014 w 12192000"/>
              <a:gd name="connsiteY66" fmla="*/ 1819259 h 2240205"/>
              <a:gd name="connsiteX67" fmla="*/ 5453307 w 12192000"/>
              <a:gd name="connsiteY67" fmla="*/ 1815450 h 2240205"/>
              <a:gd name="connsiteX68" fmla="*/ 5221533 w 12192000"/>
              <a:gd name="connsiteY68" fmla="*/ 1846950 h 2240205"/>
              <a:gd name="connsiteX69" fmla="*/ 5149802 w 12192000"/>
              <a:gd name="connsiteY69" fmla="*/ 1844846 h 2240205"/>
              <a:gd name="connsiteX70" fmla="*/ 5114927 w 12192000"/>
              <a:gd name="connsiteY70" fmla="*/ 1847827 h 2240205"/>
              <a:gd name="connsiteX71" fmla="*/ 5108970 w 12192000"/>
              <a:gd name="connsiteY71" fmla="*/ 1847935 h 2240205"/>
              <a:gd name="connsiteX72" fmla="*/ 5067961 w 12192000"/>
              <a:gd name="connsiteY72" fmla="*/ 1845917 h 2240205"/>
              <a:gd name="connsiteX73" fmla="*/ 5007075 w 12192000"/>
              <a:gd name="connsiteY73" fmla="*/ 1838626 h 2240205"/>
              <a:gd name="connsiteX74" fmla="*/ 4944087 w 12192000"/>
              <a:gd name="connsiteY74" fmla="*/ 1823332 h 2240205"/>
              <a:gd name="connsiteX75" fmla="*/ 4907662 w 12192000"/>
              <a:gd name="connsiteY75" fmla="*/ 1816900 h 2240205"/>
              <a:gd name="connsiteX76" fmla="*/ 4882386 w 12192000"/>
              <a:gd name="connsiteY76" fmla="*/ 1809844 h 2240205"/>
              <a:gd name="connsiteX77" fmla="*/ 4811440 w 12192000"/>
              <a:gd name="connsiteY77" fmla="*/ 1804655 h 2240205"/>
              <a:gd name="connsiteX78" fmla="*/ 4691075 w 12192000"/>
              <a:gd name="connsiteY78" fmla="*/ 1801389 h 2240205"/>
              <a:gd name="connsiteX79" fmla="*/ 4640313 w 12192000"/>
              <a:gd name="connsiteY79" fmla="*/ 1784307 h 2240205"/>
              <a:gd name="connsiteX80" fmla="*/ 4536503 w 12192000"/>
              <a:gd name="connsiteY80" fmla="*/ 1785334 h 2240205"/>
              <a:gd name="connsiteX81" fmla="*/ 4513724 w 12192000"/>
              <a:gd name="connsiteY81" fmla="*/ 1791996 h 2240205"/>
              <a:gd name="connsiteX82" fmla="*/ 4459810 w 12192000"/>
              <a:gd name="connsiteY82" fmla="*/ 1797886 h 2240205"/>
              <a:gd name="connsiteX83" fmla="*/ 4379064 w 12192000"/>
              <a:gd name="connsiteY83" fmla="*/ 1817177 h 2240205"/>
              <a:gd name="connsiteX84" fmla="*/ 4290981 w 12192000"/>
              <a:gd name="connsiteY84" fmla="*/ 1839677 h 2240205"/>
              <a:gd name="connsiteX85" fmla="*/ 4238372 w 12192000"/>
              <a:gd name="connsiteY85" fmla="*/ 1851480 h 2240205"/>
              <a:gd name="connsiteX86" fmla="*/ 4232517 w 12192000"/>
              <a:gd name="connsiteY86" fmla="*/ 1852567 h 2240205"/>
              <a:gd name="connsiteX87" fmla="*/ 4191732 w 12192000"/>
              <a:gd name="connsiteY87" fmla="*/ 1857328 h 2240205"/>
              <a:gd name="connsiteX88" fmla="*/ 4065532 w 12192000"/>
              <a:gd name="connsiteY88" fmla="*/ 1855477 h 2240205"/>
              <a:gd name="connsiteX89" fmla="*/ 4028460 w 12192000"/>
              <a:gd name="connsiteY89" fmla="*/ 1855137 h 2240205"/>
              <a:gd name="connsiteX90" fmla="*/ 4002267 w 12192000"/>
              <a:gd name="connsiteY90" fmla="*/ 1852352 h 2240205"/>
              <a:gd name="connsiteX91" fmla="*/ 3931396 w 12192000"/>
              <a:gd name="connsiteY91" fmla="*/ 1858915 h 2240205"/>
              <a:gd name="connsiteX92" fmla="*/ 3812162 w 12192000"/>
              <a:gd name="connsiteY92" fmla="*/ 1875501 h 2240205"/>
              <a:gd name="connsiteX93" fmla="*/ 3758105 w 12192000"/>
              <a:gd name="connsiteY93" fmla="*/ 1871856 h 2240205"/>
              <a:gd name="connsiteX94" fmla="*/ 3567259 w 12192000"/>
              <a:gd name="connsiteY94" fmla="*/ 1893482 h 2240205"/>
              <a:gd name="connsiteX95" fmla="*/ 3405770 w 12192000"/>
              <a:gd name="connsiteY95" fmla="*/ 1904591 h 2240205"/>
              <a:gd name="connsiteX96" fmla="*/ 3280097 w 12192000"/>
              <a:gd name="connsiteY96" fmla="*/ 1919610 h 2240205"/>
              <a:gd name="connsiteX97" fmla="*/ 3009910 w 12192000"/>
              <a:gd name="connsiteY97" fmla="*/ 1957866 h 2240205"/>
              <a:gd name="connsiteX98" fmla="*/ 2995934 w 12192000"/>
              <a:gd name="connsiteY98" fmla="*/ 1967085 h 2240205"/>
              <a:gd name="connsiteX99" fmla="*/ 2942858 w 12192000"/>
              <a:gd name="connsiteY99" fmla="*/ 1981367 h 2240205"/>
              <a:gd name="connsiteX100" fmla="*/ 2875436 w 12192000"/>
              <a:gd name="connsiteY100" fmla="*/ 1996977 h 2240205"/>
              <a:gd name="connsiteX101" fmla="*/ 2874892 w 12192000"/>
              <a:gd name="connsiteY101" fmla="*/ 1996085 h 2240205"/>
              <a:gd name="connsiteX102" fmla="*/ 2843662 w 12192000"/>
              <a:gd name="connsiteY102" fmla="*/ 1992498 h 2240205"/>
              <a:gd name="connsiteX103" fmla="*/ 2718916 w 12192000"/>
              <a:gd name="connsiteY103" fmla="*/ 1990867 h 2240205"/>
              <a:gd name="connsiteX104" fmla="*/ 2713522 w 12192000"/>
              <a:gd name="connsiteY104" fmla="*/ 1990173 h 2240205"/>
              <a:gd name="connsiteX105" fmla="*/ 2476147 w 12192000"/>
              <a:gd name="connsiteY105" fmla="*/ 1998305 h 2240205"/>
              <a:gd name="connsiteX106" fmla="*/ 2373568 w 12192000"/>
              <a:gd name="connsiteY106" fmla="*/ 2003219 h 2240205"/>
              <a:gd name="connsiteX107" fmla="*/ 2287219 w 12192000"/>
              <a:gd name="connsiteY107" fmla="*/ 1998750 h 2240205"/>
              <a:gd name="connsiteX108" fmla="*/ 2243069 w 12192000"/>
              <a:gd name="connsiteY108" fmla="*/ 2005321 h 2240205"/>
              <a:gd name="connsiteX109" fmla="*/ 2164831 w 12192000"/>
              <a:gd name="connsiteY109" fmla="*/ 2010143 h 2240205"/>
              <a:gd name="connsiteX110" fmla="*/ 2085228 w 12192000"/>
              <a:gd name="connsiteY110" fmla="*/ 2046431 h 2240205"/>
              <a:gd name="connsiteX111" fmla="*/ 2058061 w 12192000"/>
              <a:gd name="connsiteY111" fmla="*/ 2047942 h 2240205"/>
              <a:gd name="connsiteX112" fmla="*/ 2042244 w 12192000"/>
              <a:gd name="connsiteY112" fmla="*/ 2055560 h 2240205"/>
              <a:gd name="connsiteX113" fmla="*/ 1877728 w 12192000"/>
              <a:gd name="connsiteY113" fmla="*/ 2101004 h 2240205"/>
              <a:gd name="connsiteX114" fmla="*/ 1759056 w 12192000"/>
              <a:gd name="connsiteY114" fmla="*/ 2125608 h 2240205"/>
              <a:gd name="connsiteX115" fmla="*/ 1637948 w 12192000"/>
              <a:gd name="connsiteY115" fmla="*/ 2172597 h 2240205"/>
              <a:gd name="connsiteX116" fmla="*/ 1434549 w 12192000"/>
              <a:gd name="connsiteY116" fmla="*/ 2234522 h 2240205"/>
              <a:gd name="connsiteX117" fmla="*/ 1370962 w 12192000"/>
              <a:gd name="connsiteY117" fmla="*/ 2237474 h 2240205"/>
              <a:gd name="connsiteX118" fmla="*/ 1356367 w 12192000"/>
              <a:gd name="connsiteY118" fmla="*/ 2235089 h 2240205"/>
              <a:gd name="connsiteX119" fmla="*/ 1279765 w 12192000"/>
              <a:gd name="connsiteY119" fmla="*/ 2229639 h 2240205"/>
              <a:gd name="connsiteX120" fmla="*/ 1195347 w 12192000"/>
              <a:gd name="connsiteY120" fmla="*/ 2212354 h 2240205"/>
              <a:gd name="connsiteX121" fmla="*/ 970251 w 12192000"/>
              <a:gd name="connsiteY121" fmla="*/ 2221029 h 2240205"/>
              <a:gd name="connsiteX122" fmla="*/ 812914 w 12192000"/>
              <a:gd name="connsiteY122" fmla="*/ 2210095 h 2240205"/>
              <a:gd name="connsiteX123" fmla="*/ 776382 w 12192000"/>
              <a:gd name="connsiteY123" fmla="*/ 2204512 h 2240205"/>
              <a:gd name="connsiteX124" fmla="*/ 597225 w 12192000"/>
              <a:gd name="connsiteY124" fmla="*/ 2180999 h 2240205"/>
              <a:gd name="connsiteX125" fmla="*/ 520671 w 12192000"/>
              <a:gd name="connsiteY125" fmla="*/ 2180980 h 2240205"/>
              <a:gd name="connsiteX126" fmla="*/ 515024 w 12192000"/>
              <a:gd name="connsiteY126" fmla="*/ 2179258 h 2240205"/>
              <a:gd name="connsiteX127" fmla="*/ 413835 w 12192000"/>
              <a:gd name="connsiteY127" fmla="*/ 2156783 h 2240205"/>
              <a:gd name="connsiteX128" fmla="*/ 376513 w 12192000"/>
              <a:gd name="connsiteY128" fmla="*/ 2154014 h 2240205"/>
              <a:gd name="connsiteX129" fmla="*/ 273386 w 12192000"/>
              <a:gd name="connsiteY129" fmla="*/ 2142551 h 2240205"/>
              <a:gd name="connsiteX130" fmla="*/ 77641 w 12192000"/>
              <a:gd name="connsiteY130" fmla="*/ 2126835 h 2240205"/>
              <a:gd name="connsiteX131" fmla="*/ 37645 w 12192000"/>
              <a:gd name="connsiteY131" fmla="*/ 2115401 h 2240205"/>
              <a:gd name="connsiteX132" fmla="*/ 4572 w 12192000"/>
              <a:gd name="connsiteY132" fmla="*/ 2111091 h 2240205"/>
              <a:gd name="connsiteX133" fmla="*/ 0 w 12192000"/>
              <a:gd name="connsiteY133" fmla="*/ 2110468 h 2240205"/>
              <a:gd name="connsiteX134" fmla="*/ 0 w 12192000"/>
              <a:gd name="connsiteY13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42099 w 12192000"/>
              <a:gd name="connsiteY40" fmla="*/ 1336332 h 2240205"/>
              <a:gd name="connsiteX41" fmla="*/ 7902328 w 12192000"/>
              <a:gd name="connsiteY41" fmla="*/ 1345865 h 2240205"/>
              <a:gd name="connsiteX42" fmla="*/ 7840612 w 12192000"/>
              <a:gd name="connsiteY42" fmla="*/ 1369373 h 2240205"/>
              <a:gd name="connsiteX43" fmla="*/ 7786819 w 12192000"/>
              <a:gd name="connsiteY43" fmla="*/ 1378970 h 2240205"/>
              <a:gd name="connsiteX44" fmla="*/ 7548172 w 12192000"/>
              <a:gd name="connsiteY44" fmla="*/ 1417460 h 2240205"/>
              <a:gd name="connsiteX45" fmla="*/ 7483437 w 12192000"/>
              <a:gd name="connsiteY45" fmla="*/ 1478152 h 2240205"/>
              <a:gd name="connsiteX46" fmla="*/ 7377870 w 12192000"/>
              <a:gd name="connsiteY46" fmla="*/ 1523319 h 2240205"/>
              <a:gd name="connsiteX47" fmla="*/ 7230737 w 12192000"/>
              <a:gd name="connsiteY47" fmla="*/ 1562633 h 2240205"/>
              <a:gd name="connsiteX48" fmla="*/ 7224458 w 12192000"/>
              <a:gd name="connsiteY48" fmla="*/ 1573008 h 2240205"/>
              <a:gd name="connsiteX49" fmla="*/ 7183121 w 12192000"/>
              <a:gd name="connsiteY49" fmla="*/ 1595162 h 2240205"/>
              <a:gd name="connsiteX50" fmla="*/ 7164601 w 12192000"/>
              <a:gd name="connsiteY50" fmla="*/ 1606490 h 2240205"/>
              <a:gd name="connsiteX51" fmla="*/ 6900177 w 12192000"/>
              <a:gd name="connsiteY51" fmla="*/ 1636016 h 2240205"/>
              <a:gd name="connsiteX52" fmla="*/ 6795372 w 12192000"/>
              <a:gd name="connsiteY52" fmla="*/ 1644845 h 2240205"/>
              <a:gd name="connsiteX53" fmla="*/ 6692251 w 12192000"/>
              <a:gd name="connsiteY53" fmla="*/ 1656357 h 2240205"/>
              <a:gd name="connsiteX54" fmla="*/ 6655235 w 12192000"/>
              <a:gd name="connsiteY54" fmla="*/ 1661869 h 2240205"/>
              <a:gd name="connsiteX55" fmla="*/ 6554894 w 12192000"/>
              <a:gd name="connsiteY55" fmla="*/ 1664428 h 2240205"/>
              <a:gd name="connsiteX56" fmla="*/ 6516595 w 12192000"/>
              <a:gd name="connsiteY56" fmla="*/ 1667475 h 2240205"/>
              <a:gd name="connsiteX57" fmla="*/ 6508541 w 12192000"/>
              <a:gd name="connsiteY57" fmla="*/ 1668757 h 2240205"/>
              <a:gd name="connsiteX58" fmla="*/ 6471012 w 12192000"/>
              <a:gd name="connsiteY58" fmla="*/ 1678604 h 2240205"/>
              <a:gd name="connsiteX59" fmla="*/ 6364035 w 12192000"/>
              <a:gd name="connsiteY59" fmla="*/ 1667683 h 2240205"/>
              <a:gd name="connsiteX60" fmla="*/ 6243319 w 12192000"/>
              <a:gd name="connsiteY60" fmla="*/ 1695560 h 2240205"/>
              <a:gd name="connsiteX61" fmla="*/ 6098321 w 12192000"/>
              <a:gd name="connsiteY61" fmla="*/ 1721646 h 2240205"/>
              <a:gd name="connsiteX62" fmla="*/ 5880652 w 12192000"/>
              <a:gd name="connsiteY62" fmla="*/ 1779643 h 2240205"/>
              <a:gd name="connsiteX63" fmla="*/ 5785959 w 12192000"/>
              <a:gd name="connsiteY63" fmla="*/ 1775307 h 2240205"/>
              <a:gd name="connsiteX64" fmla="*/ 5643534 w 12192000"/>
              <a:gd name="connsiteY64" fmla="*/ 1802919 h 2240205"/>
              <a:gd name="connsiteX65" fmla="*/ 5518799 w 12192000"/>
              <a:gd name="connsiteY65" fmla="*/ 1818312 h 2240205"/>
              <a:gd name="connsiteX66" fmla="*/ 5505014 w 12192000"/>
              <a:gd name="connsiteY66" fmla="*/ 1819259 h 2240205"/>
              <a:gd name="connsiteX67" fmla="*/ 5453307 w 12192000"/>
              <a:gd name="connsiteY67" fmla="*/ 1815450 h 2240205"/>
              <a:gd name="connsiteX68" fmla="*/ 5221533 w 12192000"/>
              <a:gd name="connsiteY68" fmla="*/ 1846950 h 2240205"/>
              <a:gd name="connsiteX69" fmla="*/ 5149802 w 12192000"/>
              <a:gd name="connsiteY69" fmla="*/ 1844846 h 2240205"/>
              <a:gd name="connsiteX70" fmla="*/ 5114927 w 12192000"/>
              <a:gd name="connsiteY70" fmla="*/ 1847827 h 2240205"/>
              <a:gd name="connsiteX71" fmla="*/ 5108970 w 12192000"/>
              <a:gd name="connsiteY71" fmla="*/ 1847935 h 2240205"/>
              <a:gd name="connsiteX72" fmla="*/ 5067961 w 12192000"/>
              <a:gd name="connsiteY72" fmla="*/ 1845917 h 2240205"/>
              <a:gd name="connsiteX73" fmla="*/ 5007075 w 12192000"/>
              <a:gd name="connsiteY73" fmla="*/ 1838626 h 2240205"/>
              <a:gd name="connsiteX74" fmla="*/ 4944087 w 12192000"/>
              <a:gd name="connsiteY74" fmla="*/ 1823332 h 2240205"/>
              <a:gd name="connsiteX75" fmla="*/ 4907662 w 12192000"/>
              <a:gd name="connsiteY75" fmla="*/ 1816900 h 2240205"/>
              <a:gd name="connsiteX76" fmla="*/ 4882386 w 12192000"/>
              <a:gd name="connsiteY76" fmla="*/ 1809844 h 2240205"/>
              <a:gd name="connsiteX77" fmla="*/ 4811440 w 12192000"/>
              <a:gd name="connsiteY77" fmla="*/ 1804655 h 2240205"/>
              <a:gd name="connsiteX78" fmla="*/ 4691075 w 12192000"/>
              <a:gd name="connsiteY78" fmla="*/ 1801389 h 2240205"/>
              <a:gd name="connsiteX79" fmla="*/ 4640313 w 12192000"/>
              <a:gd name="connsiteY79" fmla="*/ 1784307 h 2240205"/>
              <a:gd name="connsiteX80" fmla="*/ 4536503 w 12192000"/>
              <a:gd name="connsiteY80" fmla="*/ 1785334 h 2240205"/>
              <a:gd name="connsiteX81" fmla="*/ 4513724 w 12192000"/>
              <a:gd name="connsiteY81" fmla="*/ 1791996 h 2240205"/>
              <a:gd name="connsiteX82" fmla="*/ 4459810 w 12192000"/>
              <a:gd name="connsiteY82" fmla="*/ 1797886 h 2240205"/>
              <a:gd name="connsiteX83" fmla="*/ 4379064 w 12192000"/>
              <a:gd name="connsiteY83" fmla="*/ 1817177 h 2240205"/>
              <a:gd name="connsiteX84" fmla="*/ 4290981 w 12192000"/>
              <a:gd name="connsiteY84" fmla="*/ 1839677 h 2240205"/>
              <a:gd name="connsiteX85" fmla="*/ 4238372 w 12192000"/>
              <a:gd name="connsiteY85" fmla="*/ 1851480 h 2240205"/>
              <a:gd name="connsiteX86" fmla="*/ 4232517 w 12192000"/>
              <a:gd name="connsiteY86" fmla="*/ 1852567 h 2240205"/>
              <a:gd name="connsiteX87" fmla="*/ 4191732 w 12192000"/>
              <a:gd name="connsiteY87" fmla="*/ 1857328 h 2240205"/>
              <a:gd name="connsiteX88" fmla="*/ 4065532 w 12192000"/>
              <a:gd name="connsiteY88" fmla="*/ 1855477 h 2240205"/>
              <a:gd name="connsiteX89" fmla="*/ 4028460 w 12192000"/>
              <a:gd name="connsiteY89" fmla="*/ 1855137 h 2240205"/>
              <a:gd name="connsiteX90" fmla="*/ 4002267 w 12192000"/>
              <a:gd name="connsiteY90" fmla="*/ 1852352 h 2240205"/>
              <a:gd name="connsiteX91" fmla="*/ 3931396 w 12192000"/>
              <a:gd name="connsiteY91" fmla="*/ 1858915 h 2240205"/>
              <a:gd name="connsiteX92" fmla="*/ 3812162 w 12192000"/>
              <a:gd name="connsiteY92" fmla="*/ 1875501 h 2240205"/>
              <a:gd name="connsiteX93" fmla="*/ 3758105 w 12192000"/>
              <a:gd name="connsiteY93" fmla="*/ 1871856 h 2240205"/>
              <a:gd name="connsiteX94" fmla="*/ 3567259 w 12192000"/>
              <a:gd name="connsiteY94" fmla="*/ 1893482 h 2240205"/>
              <a:gd name="connsiteX95" fmla="*/ 3405770 w 12192000"/>
              <a:gd name="connsiteY95" fmla="*/ 1904591 h 2240205"/>
              <a:gd name="connsiteX96" fmla="*/ 3280097 w 12192000"/>
              <a:gd name="connsiteY96" fmla="*/ 1919610 h 2240205"/>
              <a:gd name="connsiteX97" fmla="*/ 3009910 w 12192000"/>
              <a:gd name="connsiteY97" fmla="*/ 1957866 h 2240205"/>
              <a:gd name="connsiteX98" fmla="*/ 2995934 w 12192000"/>
              <a:gd name="connsiteY98" fmla="*/ 1967085 h 2240205"/>
              <a:gd name="connsiteX99" fmla="*/ 2942858 w 12192000"/>
              <a:gd name="connsiteY99" fmla="*/ 1981367 h 2240205"/>
              <a:gd name="connsiteX100" fmla="*/ 2875436 w 12192000"/>
              <a:gd name="connsiteY100" fmla="*/ 1996977 h 2240205"/>
              <a:gd name="connsiteX101" fmla="*/ 2874892 w 12192000"/>
              <a:gd name="connsiteY101" fmla="*/ 1996085 h 2240205"/>
              <a:gd name="connsiteX102" fmla="*/ 2843662 w 12192000"/>
              <a:gd name="connsiteY102" fmla="*/ 1992498 h 2240205"/>
              <a:gd name="connsiteX103" fmla="*/ 2718916 w 12192000"/>
              <a:gd name="connsiteY103" fmla="*/ 1990867 h 2240205"/>
              <a:gd name="connsiteX104" fmla="*/ 2713522 w 12192000"/>
              <a:gd name="connsiteY104" fmla="*/ 1990173 h 2240205"/>
              <a:gd name="connsiteX105" fmla="*/ 2476147 w 12192000"/>
              <a:gd name="connsiteY105" fmla="*/ 1998305 h 2240205"/>
              <a:gd name="connsiteX106" fmla="*/ 2373568 w 12192000"/>
              <a:gd name="connsiteY106" fmla="*/ 2003219 h 2240205"/>
              <a:gd name="connsiteX107" fmla="*/ 2287219 w 12192000"/>
              <a:gd name="connsiteY107" fmla="*/ 1998750 h 2240205"/>
              <a:gd name="connsiteX108" fmla="*/ 2243069 w 12192000"/>
              <a:gd name="connsiteY108" fmla="*/ 2005321 h 2240205"/>
              <a:gd name="connsiteX109" fmla="*/ 2164831 w 12192000"/>
              <a:gd name="connsiteY109" fmla="*/ 2010143 h 2240205"/>
              <a:gd name="connsiteX110" fmla="*/ 2085228 w 12192000"/>
              <a:gd name="connsiteY110" fmla="*/ 2046431 h 2240205"/>
              <a:gd name="connsiteX111" fmla="*/ 2058061 w 12192000"/>
              <a:gd name="connsiteY111" fmla="*/ 2047942 h 2240205"/>
              <a:gd name="connsiteX112" fmla="*/ 2042244 w 12192000"/>
              <a:gd name="connsiteY112" fmla="*/ 2055560 h 2240205"/>
              <a:gd name="connsiteX113" fmla="*/ 1877728 w 12192000"/>
              <a:gd name="connsiteY113" fmla="*/ 2101004 h 2240205"/>
              <a:gd name="connsiteX114" fmla="*/ 1759056 w 12192000"/>
              <a:gd name="connsiteY114" fmla="*/ 2125608 h 2240205"/>
              <a:gd name="connsiteX115" fmla="*/ 1637948 w 12192000"/>
              <a:gd name="connsiteY115" fmla="*/ 2172597 h 2240205"/>
              <a:gd name="connsiteX116" fmla="*/ 1434549 w 12192000"/>
              <a:gd name="connsiteY116" fmla="*/ 2234522 h 2240205"/>
              <a:gd name="connsiteX117" fmla="*/ 1370962 w 12192000"/>
              <a:gd name="connsiteY117" fmla="*/ 2237474 h 2240205"/>
              <a:gd name="connsiteX118" fmla="*/ 1356367 w 12192000"/>
              <a:gd name="connsiteY118" fmla="*/ 2235089 h 2240205"/>
              <a:gd name="connsiteX119" fmla="*/ 1279765 w 12192000"/>
              <a:gd name="connsiteY119" fmla="*/ 2229639 h 2240205"/>
              <a:gd name="connsiteX120" fmla="*/ 1195347 w 12192000"/>
              <a:gd name="connsiteY120" fmla="*/ 2212354 h 2240205"/>
              <a:gd name="connsiteX121" fmla="*/ 970251 w 12192000"/>
              <a:gd name="connsiteY121" fmla="*/ 2221029 h 2240205"/>
              <a:gd name="connsiteX122" fmla="*/ 812914 w 12192000"/>
              <a:gd name="connsiteY122" fmla="*/ 2210095 h 2240205"/>
              <a:gd name="connsiteX123" fmla="*/ 776382 w 12192000"/>
              <a:gd name="connsiteY123" fmla="*/ 2204512 h 2240205"/>
              <a:gd name="connsiteX124" fmla="*/ 597225 w 12192000"/>
              <a:gd name="connsiteY124" fmla="*/ 2180999 h 2240205"/>
              <a:gd name="connsiteX125" fmla="*/ 520671 w 12192000"/>
              <a:gd name="connsiteY125" fmla="*/ 2180980 h 2240205"/>
              <a:gd name="connsiteX126" fmla="*/ 515024 w 12192000"/>
              <a:gd name="connsiteY126" fmla="*/ 2179258 h 2240205"/>
              <a:gd name="connsiteX127" fmla="*/ 413835 w 12192000"/>
              <a:gd name="connsiteY127" fmla="*/ 2156783 h 2240205"/>
              <a:gd name="connsiteX128" fmla="*/ 376513 w 12192000"/>
              <a:gd name="connsiteY128" fmla="*/ 2154014 h 2240205"/>
              <a:gd name="connsiteX129" fmla="*/ 273386 w 12192000"/>
              <a:gd name="connsiteY129" fmla="*/ 2142551 h 2240205"/>
              <a:gd name="connsiteX130" fmla="*/ 77641 w 12192000"/>
              <a:gd name="connsiteY130" fmla="*/ 2126835 h 2240205"/>
              <a:gd name="connsiteX131" fmla="*/ 37645 w 12192000"/>
              <a:gd name="connsiteY131" fmla="*/ 2115401 h 2240205"/>
              <a:gd name="connsiteX132" fmla="*/ 4572 w 12192000"/>
              <a:gd name="connsiteY132" fmla="*/ 2111091 h 2240205"/>
              <a:gd name="connsiteX133" fmla="*/ 0 w 12192000"/>
              <a:gd name="connsiteY133" fmla="*/ 2110468 h 2240205"/>
              <a:gd name="connsiteX134" fmla="*/ 0 w 12192000"/>
              <a:gd name="connsiteY13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02328 w 12192000"/>
              <a:gd name="connsiteY40" fmla="*/ 1345865 h 2240205"/>
              <a:gd name="connsiteX41" fmla="*/ 7840612 w 12192000"/>
              <a:gd name="connsiteY41" fmla="*/ 1369373 h 2240205"/>
              <a:gd name="connsiteX42" fmla="*/ 7786819 w 12192000"/>
              <a:gd name="connsiteY42" fmla="*/ 1378970 h 2240205"/>
              <a:gd name="connsiteX43" fmla="*/ 7548172 w 12192000"/>
              <a:gd name="connsiteY43" fmla="*/ 1417460 h 2240205"/>
              <a:gd name="connsiteX44" fmla="*/ 7483437 w 12192000"/>
              <a:gd name="connsiteY44" fmla="*/ 1478152 h 2240205"/>
              <a:gd name="connsiteX45" fmla="*/ 7377870 w 12192000"/>
              <a:gd name="connsiteY45" fmla="*/ 1523319 h 2240205"/>
              <a:gd name="connsiteX46" fmla="*/ 7230737 w 12192000"/>
              <a:gd name="connsiteY46" fmla="*/ 1562633 h 2240205"/>
              <a:gd name="connsiteX47" fmla="*/ 7224458 w 12192000"/>
              <a:gd name="connsiteY47" fmla="*/ 1573008 h 2240205"/>
              <a:gd name="connsiteX48" fmla="*/ 7183121 w 12192000"/>
              <a:gd name="connsiteY48" fmla="*/ 1595162 h 2240205"/>
              <a:gd name="connsiteX49" fmla="*/ 7164601 w 12192000"/>
              <a:gd name="connsiteY49" fmla="*/ 1606490 h 2240205"/>
              <a:gd name="connsiteX50" fmla="*/ 6900177 w 12192000"/>
              <a:gd name="connsiteY50" fmla="*/ 1636016 h 2240205"/>
              <a:gd name="connsiteX51" fmla="*/ 6795372 w 12192000"/>
              <a:gd name="connsiteY51" fmla="*/ 1644845 h 2240205"/>
              <a:gd name="connsiteX52" fmla="*/ 6692251 w 12192000"/>
              <a:gd name="connsiteY52" fmla="*/ 1656357 h 2240205"/>
              <a:gd name="connsiteX53" fmla="*/ 6655235 w 12192000"/>
              <a:gd name="connsiteY53" fmla="*/ 1661869 h 2240205"/>
              <a:gd name="connsiteX54" fmla="*/ 6554894 w 12192000"/>
              <a:gd name="connsiteY54" fmla="*/ 1664428 h 2240205"/>
              <a:gd name="connsiteX55" fmla="*/ 6516595 w 12192000"/>
              <a:gd name="connsiteY55" fmla="*/ 1667475 h 2240205"/>
              <a:gd name="connsiteX56" fmla="*/ 6508541 w 12192000"/>
              <a:gd name="connsiteY56" fmla="*/ 1668757 h 2240205"/>
              <a:gd name="connsiteX57" fmla="*/ 6471012 w 12192000"/>
              <a:gd name="connsiteY57" fmla="*/ 1678604 h 2240205"/>
              <a:gd name="connsiteX58" fmla="*/ 6364035 w 12192000"/>
              <a:gd name="connsiteY58" fmla="*/ 1667683 h 2240205"/>
              <a:gd name="connsiteX59" fmla="*/ 6243319 w 12192000"/>
              <a:gd name="connsiteY59" fmla="*/ 1695560 h 2240205"/>
              <a:gd name="connsiteX60" fmla="*/ 6098321 w 12192000"/>
              <a:gd name="connsiteY60" fmla="*/ 1721646 h 2240205"/>
              <a:gd name="connsiteX61" fmla="*/ 5880652 w 12192000"/>
              <a:gd name="connsiteY61" fmla="*/ 1779643 h 2240205"/>
              <a:gd name="connsiteX62" fmla="*/ 5785959 w 12192000"/>
              <a:gd name="connsiteY62" fmla="*/ 1775307 h 2240205"/>
              <a:gd name="connsiteX63" fmla="*/ 5643534 w 12192000"/>
              <a:gd name="connsiteY63" fmla="*/ 1802919 h 2240205"/>
              <a:gd name="connsiteX64" fmla="*/ 5518799 w 12192000"/>
              <a:gd name="connsiteY64" fmla="*/ 1818312 h 2240205"/>
              <a:gd name="connsiteX65" fmla="*/ 5505014 w 12192000"/>
              <a:gd name="connsiteY65" fmla="*/ 1819259 h 2240205"/>
              <a:gd name="connsiteX66" fmla="*/ 5453307 w 12192000"/>
              <a:gd name="connsiteY66" fmla="*/ 1815450 h 2240205"/>
              <a:gd name="connsiteX67" fmla="*/ 5221533 w 12192000"/>
              <a:gd name="connsiteY67" fmla="*/ 1846950 h 2240205"/>
              <a:gd name="connsiteX68" fmla="*/ 5149802 w 12192000"/>
              <a:gd name="connsiteY68" fmla="*/ 1844846 h 2240205"/>
              <a:gd name="connsiteX69" fmla="*/ 5114927 w 12192000"/>
              <a:gd name="connsiteY69" fmla="*/ 1847827 h 2240205"/>
              <a:gd name="connsiteX70" fmla="*/ 5108970 w 12192000"/>
              <a:gd name="connsiteY70" fmla="*/ 1847935 h 2240205"/>
              <a:gd name="connsiteX71" fmla="*/ 5067961 w 12192000"/>
              <a:gd name="connsiteY71" fmla="*/ 1845917 h 2240205"/>
              <a:gd name="connsiteX72" fmla="*/ 5007075 w 12192000"/>
              <a:gd name="connsiteY72" fmla="*/ 1838626 h 2240205"/>
              <a:gd name="connsiteX73" fmla="*/ 4944087 w 12192000"/>
              <a:gd name="connsiteY73" fmla="*/ 1823332 h 2240205"/>
              <a:gd name="connsiteX74" fmla="*/ 4907662 w 12192000"/>
              <a:gd name="connsiteY74" fmla="*/ 1816900 h 2240205"/>
              <a:gd name="connsiteX75" fmla="*/ 4882386 w 12192000"/>
              <a:gd name="connsiteY75" fmla="*/ 1809844 h 2240205"/>
              <a:gd name="connsiteX76" fmla="*/ 4811440 w 12192000"/>
              <a:gd name="connsiteY76" fmla="*/ 1804655 h 2240205"/>
              <a:gd name="connsiteX77" fmla="*/ 4691075 w 12192000"/>
              <a:gd name="connsiteY77" fmla="*/ 1801389 h 2240205"/>
              <a:gd name="connsiteX78" fmla="*/ 4640313 w 12192000"/>
              <a:gd name="connsiteY78" fmla="*/ 1784307 h 2240205"/>
              <a:gd name="connsiteX79" fmla="*/ 4536503 w 12192000"/>
              <a:gd name="connsiteY79" fmla="*/ 1785334 h 2240205"/>
              <a:gd name="connsiteX80" fmla="*/ 4513724 w 12192000"/>
              <a:gd name="connsiteY80" fmla="*/ 1791996 h 2240205"/>
              <a:gd name="connsiteX81" fmla="*/ 4459810 w 12192000"/>
              <a:gd name="connsiteY81" fmla="*/ 1797886 h 2240205"/>
              <a:gd name="connsiteX82" fmla="*/ 4379064 w 12192000"/>
              <a:gd name="connsiteY82" fmla="*/ 1817177 h 2240205"/>
              <a:gd name="connsiteX83" fmla="*/ 4290981 w 12192000"/>
              <a:gd name="connsiteY83" fmla="*/ 1839677 h 2240205"/>
              <a:gd name="connsiteX84" fmla="*/ 4238372 w 12192000"/>
              <a:gd name="connsiteY84" fmla="*/ 1851480 h 2240205"/>
              <a:gd name="connsiteX85" fmla="*/ 4232517 w 12192000"/>
              <a:gd name="connsiteY85" fmla="*/ 1852567 h 2240205"/>
              <a:gd name="connsiteX86" fmla="*/ 4191732 w 12192000"/>
              <a:gd name="connsiteY86" fmla="*/ 1857328 h 2240205"/>
              <a:gd name="connsiteX87" fmla="*/ 4065532 w 12192000"/>
              <a:gd name="connsiteY87" fmla="*/ 1855477 h 2240205"/>
              <a:gd name="connsiteX88" fmla="*/ 4028460 w 12192000"/>
              <a:gd name="connsiteY88" fmla="*/ 1855137 h 2240205"/>
              <a:gd name="connsiteX89" fmla="*/ 4002267 w 12192000"/>
              <a:gd name="connsiteY89" fmla="*/ 1852352 h 2240205"/>
              <a:gd name="connsiteX90" fmla="*/ 3931396 w 12192000"/>
              <a:gd name="connsiteY90" fmla="*/ 1858915 h 2240205"/>
              <a:gd name="connsiteX91" fmla="*/ 3812162 w 12192000"/>
              <a:gd name="connsiteY91" fmla="*/ 1875501 h 2240205"/>
              <a:gd name="connsiteX92" fmla="*/ 3758105 w 12192000"/>
              <a:gd name="connsiteY92" fmla="*/ 1871856 h 2240205"/>
              <a:gd name="connsiteX93" fmla="*/ 3567259 w 12192000"/>
              <a:gd name="connsiteY93" fmla="*/ 1893482 h 2240205"/>
              <a:gd name="connsiteX94" fmla="*/ 3405770 w 12192000"/>
              <a:gd name="connsiteY94" fmla="*/ 1904591 h 2240205"/>
              <a:gd name="connsiteX95" fmla="*/ 3280097 w 12192000"/>
              <a:gd name="connsiteY95" fmla="*/ 1919610 h 2240205"/>
              <a:gd name="connsiteX96" fmla="*/ 3009910 w 12192000"/>
              <a:gd name="connsiteY96" fmla="*/ 1957866 h 2240205"/>
              <a:gd name="connsiteX97" fmla="*/ 2995934 w 12192000"/>
              <a:gd name="connsiteY97" fmla="*/ 1967085 h 2240205"/>
              <a:gd name="connsiteX98" fmla="*/ 2942858 w 12192000"/>
              <a:gd name="connsiteY98" fmla="*/ 1981367 h 2240205"/>
              <a:gd name="connsiteX99" fmla="*/ 2875436 w 12192000"/>
              <a:gd name="connsiteY99" fmla="*/ 1996977 h 2240205"/>
              <a:gd name="connsiteX100" fmla="*/ 2874892 w 12192000"/>
              <a:gd name="connsiteY100" fmla="*/ 1996085 h 2240205"/>
              <a:gd name="connsiteX101" fmla="*/ 2843662 w 12192000"/>
              <a:gd name="connsiteY101" fmla="*/ 1992498 h 2240205"/>
              <a:gd name="connsiteX102" fmla="*/ 2718916 w 12192000"/>
              <a:gd name="connsiteY102" fmla="*/ 1990867 h 2240205"/>
              <a:gd name="connsiteX103" fmla="*/ 2713522 w 12192000"/>
              <a:gd name="connsiteY103" fmla="*/ 1990173 h 2240205"/>
              <a:gd name="connsiteX104" fmla="*/ 2476147 w 12192000"/>
              <a:gd name="connsiteY104" fmla="*/ 1998305 h 2240205"/>
              <a:gd name="connsiteX105" fmla="*/ 2373568 w 12192000"/>
              <a:gd name="connsiteY105" fmla="*/ 2003219 h 2240205"/>
              <a:gd name="connsiteX106" fmla="*/ 2287219 w 12192000"/>
              <a:gd name="connsiteY106" fmla="*/ 1998750 h 2240205"/>
              <a:gd name="connsiteX107" fmla="*/ 2243069 w 12192000"/>
              <a:gd name="connsiteY107" fmla="*/ 2005321 h 2240205"/>
              <a:gd name="connsiteX108" fmla="*/ 2164831 w 12192000"/>
              <a:gd name="connsiteY108" fmla="*/ 2010143 h 2240205"/>
              <a:gd name="connsiteX109" fmla="*/ 2085228 w 12192000"/>
              <a:gd name="connsiteY109" fmla="*/ 2046431 h 2240205"/>
              <a:gd name="connsiteX110" fmla="*/ 2058061 w 12192000"/>
              <a:gd name="connsiteY110" fmla="*/ 2047942 h 2240205"/>
              <a:gd name="connsiteX111" fmla="*/ 2042244 w 12192000"/>
              <a:gd name="connsiteY111" fmla="*/ 2055560 h 2240205"/>
              <a:gd name="connsiteX112" fmla="*/ 1877728 w 12192000"/>
              <a:gd name="connsiteY112" fmla="*/ 2101004 h 2240205"/>
              <a:gd name="connsiteX113" fmla="*/ 1759056 w 12192000"/>
              <a:gd name="connsiteY113" fmla="*/ 2125608 h 2240205"/>
              <a:gd name="connsiteX114" fmla="*/ 1637948 w 12192000"/>
              <a:gd name="connsiteY114" fmla="*/ 2172597 h 2240205"/>
              <a:gd name="connsiteX115" fmla="*/ 1434549 w 12192000"/>
              <a:gd name="connsiteY115" fmla="*/ 2234522 h 2240205"/>
              <a:gd name="connsiteX116" fmla="*/ 1370962 w 12192000"/>
              <a:gd name="connsiteY116" fmla="*/ 2237474 h 2240205"/>
              <a:gd name="connsiteX117" fmla="*/ 1356367 w 12192000"/>
              <a:gd name="connsiteY117" fmla="*/ 2235089 h 2240205"/>
              <a:gd name="connsiteX118" fmla="*/ 1279765 w 12192000"/>
              <a:gd name="connsiteY118" fmla="*/ 2229639 h 2240205"/>
              <a:gd name="connsiteX119" fmla="*/ 1195347 w 12192000"/>
              <a:gd name="connsiteY119" fmla="*/ 2212354 h 2240205"/>
              <a:gd name="connsiteX120" fmla="*/ 970251 w 12192000"/>
              <a:gd name="connsiteY120" fmla="*/ 2221029 h 2240205"/>
              <a:gd name="connsiteX121" fmla="*/ 812914 w 12192000"/>
              <a:gd name="connsiteY121" fmla="*/ 2210095 h 2240205"/>
              <a:gd name="connsiteX122" fmla="*/ 776382 w 12192000"/>
              <a:gd name="connsiteY122" fmla="*/ 2204512 h 2240205"/>
              <a:gd name="connsiteX123" fmla="*/ 597225 w 12192000"/>
              <a:gd name="connsiteY123" fmla="*/ 2180999 h 2240205"/>
              <a:gd name="connsiteX124" fmla="*/ 520671 w 12192000"/>
              <a:gd name="connsiteY124" fmla="*/ 2180980 h 2240205"/>
              <a:gd name="connsiteX125" fmla="*/ 515024 w 12192000"/>
              <a:gd name="connsiteY125" fmla="*/ 2179258 h 2240205"/>
              <a:gd name="connsiteX126" fmla="*/ 413835 w 12192000"/>
              <a:gd name="connsiteY126" fmla="*/ 2156783 h 2240205"/>
              <a:gd name="connsiteX127" fmla="*/ 376513 w 12192000"/>
              <a:gd name="connsiteY127" fmla="*/ 2154014 h 2240205"/>
              <a:gd name="connsiteX128" fmla="*/ 273386 w 12192000"/>
              <a:gd name="connsiteY128" fmla="*/ 2142551 h 2240205"/>
              <a:gd name="connsiteX129" fmla="*/ 77641 w 12192000"/>
              <a:gd name="connsiteY129" fmla="*/ 2126835 h 2240205"/>
              <a:gd name="connsiteX130" fmla="*/ 37645 w 12192000"/>
              <a:gd name="connsiteY130" fmla="*/ 2115401 h 2240205"/>
              <a:gd name="connsiteX131" fmla="*/ 4572 w 12192000"/>
              <a:gd name="connsiteY131" fmla="*/ 2111091 h 2240205"/>
              <a:gd name="connsiteX132" fmla="*/ 0 w 12192000"/>
              <a:gd name="connsiteY132" fmla="*/ 2110468 h 2240205"/>
              <a:gd name="connsiteX133" fmla="*/ 0 w 12192000"/>
              <a:gd name="connsiteY133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02328 w 12192000"/>
              <a:gd name="connsiteY40" fmla="*/ 1345865 h 2240205"/>
              <a:gd name="connsiteX41" fmla="*/ 7840612 w 12192000"/>
              <a:gd name="connsiteY41" fmla="*/ 1369373 h 2240205"/>
              <a:gd name="connsiteX42" fmla="*/ 7786819 w 12192000"/>
              <a:gd name="connsiteY42" fmla="*/ 1378970 h 2240205"/>
              <a:gd name="connsiteX43" fmla="*/ 7548172 w 12192000"/>
              <a:gd name="connsiteY43" fmla="*/ 1417460 h 2240205"/>
              <a:gd name="connsiteX44" fmla="*/ 7483437 w 12192000"/>
              <a:gd name="connsiteY44" fmla="*/ 1478152 h 2240205"/>
              <a:gd name="connsiteX45" fmla="*/ 7377870 w 12192000"/>
              <a:gd name="connsiteY45" fmla="*/ 1523319 h 2240205"/>
              <a:gd name="connsiteX46" fmla="*/ 7230737 w 12192000"/>
              <a:gd name="connsiteY46" fmla="*/ 1562633 h 2240205"/>
              <a:gd name="connsiteX47" fmla="*/ 7224458 w 12192000"/>
              <a:gd name="connsiteY47" fmla="*/ 1573008 h 2240205"/>
              <a:gd name="connsiteX48" fmla="*/ 7183121 w 12192000"/>
              <a:gd name="connsiteY48" fmla="*/ 1595162 h 2240205"/>
              <a:gd name="connsiteX49" fmla="*/ 7164601 w 12192000"/>
              <a:gd name="connsiteY49" fmla="*/ 1606490 h 2240205"/>
              <a:gd name="connsiteX50" fmla="*/ 6900177 w 12192000"/>
              <a:gd name="connsiteY50" fmla="*/ 1636016 h 2240205"/>
              <a:gd name="connsiteX51" fmla="*/ 6795372 w 12192000"/>
              <a:gd name="connsiteY51" fmla="*/ 1644845 h 2240205"/>
              <a:gd name="connsiteX52" fmla="*/ 6692251 w 12192000"/>
              <a:gd name="connsiteY52" fmla="*/ 1656357 h 2240205"/>
              <a:gd name="connsiteX53" fmla="*/ 6655235 w 12192000"/>
              <a:gd name="connsiteY53" fmla="*/ 1661869 h 2240205"/>
              <a:gd name="connsiteX54" fmla="*/ 6554894 w 12192000"/>
              <a:gd name="connsiteY54" fmla="*/ 1664428 h 2240205"/>
              <a:gd name="connsiteX55" fmla="*/ 6516595 w 12192000"/>
              <a:gd name="connsiteY55" fmla="*/ 1667475 h 2240205"/>
              <a:gd name="connsiteX56" fmla="*/ 6508541 w 12192000"/>
              <a:gd name="connsiteY56" fmla="*/ 1668757 h 2240205"/>
              <a:gd name="connsiteX57" fmla="*/ 6471012 w 12192000"/>
              <a:gd name="connsiteY57" fmla="*/ 1678604 h 2240205"/>
              <a:gd name="connsiteX58" fmla="*/ 6364035 w 12192000"/>
              <a:gd name="connsiteY58" fmla="*/ 1667683 h 2240205"/>
              <a:gd name="connsiteX59" fmla="*/ 6243319 w 12192000"/>
              <a:gd name="connsiteY59" fmla="*/ 1695560 h 2240205"/>
              <a:gd name="connsiteX60" fmla="*/ 6098321 w 12192000"/>
              <a:gd name="connsiteY60" fmla="*/ 1721646 h 2240205"/>
              <a:gd name="connsiteX61" fmla="*/ 5880652 w 12192000"/>
              <a:gd name="connsiteY61" fmla="*/ 1779643 h 2240205"/>
              <a:gd name="connsiteX62" fmla="*/ 5785959 w 12192000"/>
              <a:gd name="connsiteY62" fmla="*/ 1775307 h 2240205"/>
              <a:gd name="connsiteX63" fmla="*/ 5643534 w 12192000"/>
              <a:gd name="connsiteY63" fmla="*/ 1802919 h 2240205"/>
              <a:gd name="connsiteX64" fmla="*/ 5518799 w 12192000"/>
              <a:gd name="connsiteY64" fmla="*/ 1818312 h 2240205"/>
              <a:gd name="connsiteX65" fmla="*/ 5505014 w 12192000"/>
              <a:gd name="connsiteY65" fmla="*/ 1819259 h 2240205"/>
              <a:gd name="connsiteX66" fmla="*/ 5453307 w 12192000"/>
              <a:gd name="connsiteY66" fmla="*/ 1815450 h 2240205"/>
              <a:gd name="connsiteX67" fmla="*/ 5221533 w 12192000"/>
              <a:gd name="connsiteY67" fmla="*/ 1846950 h 2240205"/>
              <a:gd name="connsiteX68" fmla="*/ 5149802 w 12192000"/>
              <a:gd name="connsiteY68" fmla="*/ 1844846 h 2240205"/>
              <a:gd name="connsiteX69" fmla="*/ 5114927 w 12192000"/>
              <a:gd name="connsiteY69" fmla="*/ 1847827 h 2240205"/>
              <a:gd name="connsiteX70" fmla="*/ 5108970 w 12192000"/>
              <a:gd name="connsiteY70" fmla="*/ 1847935 h 2240205"/>
              <a:gd name="connsiteX71" fmla="*/ 5067961 w 12192000"/>
              <a:gd name="connsiteY71" fmla="*/ 1845917 h 2240205"/>
              <a:gd name="connsiteX72" fmla="*/ 5007075 w 12192000"/>
              <a:gd name="connsiteY72" fmla="*/ 1838626 h 2240205"/>
              <a:gd name="connsiteX73" fmla="*/ 4944087 w 12192000"/>
              <a:gd name="connsiteY73" fmla="*/ 1823332 h 2240205"/>
              <a:gd name="connsiteX74" fmla="*/ 4907662 w 12192000"/>
              <a:gd name="connsiteY74" fmla="*/ 1816900 h 2240205"/>
              <a:gd name="connsiteX75" fmla="*/ 4882386 w 12192000"/>
              <a:gd name="connsiteY75" fmla="*/ 1809844 h 2240205"/>
              <a:gd name="connsiteX76" fmla="*/ 4811440 w 12192000"/>
              <a:gd name="connsiteY76" fmla="*/ 1804655 h 2240205"/>
              <a:gd name="connsiteX77" fmla="*/ 4691075 w 12192000"/>
              <a:gd name="connsiteY77" fmla="*/ 1801389 h 2240205"/>
              <a:gd name="connsiteX78" fmla="*/ 4640313 w 12192000"/>
              <a:gd name="connsiteY78" fmla="*/ 1784307 h 2240205"/>
              <a:gd name="connsiteX79" fmla="*/ 4536503 w 12192000"/>
              <a:gd name="connsiteY79" fmla="*/ 1785334 h 2240205"/>
              <a:gd name="connsiteX80" fmla="*/ 4513724 w 12192000"/>
              <a:gd name="connsiteY80" fmla="*/ 1791996 h 2240205"/>
              <a:gd name="connsiteX81" fmla="*/ 4459810 w 12192000"/>
              <a:gd name="connsiteY81" fmla="*/ 1797886 h 2240205"/>
              <a:gd name="connsiteX82" fmla="*/ 4379064 w 12192000"/>
              <a:gd name="connsiteY82" fmla="*/ 1817177 h 2240205"/>
              <a:gd name="connsiteX83" fmla="*/ 4290981 w 12192000"/>
              <a:gd name="connsiteY83" fmla="*/ 1839677 h 2240205"/>
              <a:gd name="connsiteX84" fmla="*/ 4238372 w 12192000"/>
              <a:gd name="connsiteY84" fmla="*/ 1851480 h 2240205"/>
              <a:gd name="connsiteX85" fmla="*/ 4232517 w 12192000"/>
              <a:gd name="connsiteY85" fmla="*/ 1852567 h 2240205"/>
              <a:gd name="connsiteX86" fmla="*/ 4191732 w 12192000"/>
              <a:gd name="connsiteY86" fmla="*/ 1857328 h 2240205"/>
              <a:gd name="connsiteX87" fmla="*/ 4065532 w 12192000"/>
              <a:gd name="connsiteY87" fmla="*/ 1855477 h 2240205"/>
              <a:gd name="connsiteX88" fmla="*/ 4028460 w 12192000"/>
              <a:gd name="connsiteY88" fmla="*/ 1855137 h 2240205"/>
              <a:gd name="connsiteX89" fmla="*/ 4002267 w 12192000"/>
              <a:gd name="connsiteY89" fmla="*/ 1852352 h 2240205"/>
              <a:gd name="connsiteX90" fmla="*/ 3931396 w 12192000"/>
              <a:gd name="connsiteY90" fmla="*/ 1858915 h 2240205"/>
              <a:gd name="connsiteX91" fmla="*/ 3812162 w 12192000"/>
              <a:gd name="connsiteY91" fmla="*/ 1875501 h 2240205"/>
              <a:gd name="connsiteX92" fmla="*/ 3758105 w 12192000"/>
              <a:gd name="connsiteY92" fmla="*/ 1871856 h 2240205"/>
              <a:gd name="connsiteX93" fmla="*/ 3567259 w 12192000"/>
              <a:gd name="connsiteY93" fmla="*/ 1893482 h 2240205"/>
              <a:gd name="connsiteX94" fmla="*/ 3405770 w 12192000"/>
              <a:gd name="connsiteY94" fmla="*/ 1904591 h 2240205"/>
              <a:gd name="connsiteX95" fmla="*/ 3280097 w 12192000"/>
              <a:gd name="connsiteY95" fmla="*/ 1919610 h 2240205"/>
              <a:gd name="connsiteX96" fmla="*/ 3009910 w 12192000"/>
              <a:gd name="connsiteY96" fmla="*/ 1957866 h 2240205"/>
              <a:gd name="connsiteX97" fmla="*/ 2995934 w 12192000"/>
              <a:gd name="connsiteY97" fmla="*/ 1967085 h 2240205"/>
              <a:gd name="connsiteX98" fmla="*/ 2942858 w 12192000"/>
              <a:gd name="connsiteY98" fmla="*/ 1981367 h 2240205"/>
              <a:gd name="connsiteX99" fmla="*/ 2875436 w 12192000"/>
              <a:gd name="connsiteY99" fmla="*/ 1996977 h 2240205"/>
              <a:gd name="connsiteX100" fmla="*/ 2874892 w 12192000"/>
              <a:gd name="connsiteY100" fmla="*/ 1996085 h 2240205"/>
              <a:gd name="connsiteX101" fmla="*/ 2843662 w 12192000"/>
              <a:gd name="connsiteY101" fmla="*/ 1992498 h 2240205"/>
              <a:gd name="connsiteX102" fmla="*/ 2718916 w 12192000"/>
              <a:gd name="connsiteY102" fmla="*/ 1990867 h 2240205"/>
              <a:gd name="connsiteX103" fmla="*/ 2713522 w 12192000"/>
              <a:gd name="connsiteY103" fmla="*/ 1990173 h 2240205"/>
              <a:gd name="connsiteX104" fmla="*/ 2476147 w 12192000"/>
              <a:gd name="connsiteY104" fmla="*/ 1998305 h 2240205"/>
              <a:gd name="connsiteX105" fmla="*/ 2373568 w 12192000"/>
              <a:gd name="connsiteY105" fmla="*/ 2003219 h 2240205"/>
              <a:gd name="connsiteX106" fmla="*/ 2287219 w 12192000"/>
              <a:gd name="connsiteY106" fmla="*/ 1998750 h 2240205"/>
              <a:gd name="connsiteX107" fmla="*/ 2243069 w 12192000"/>
              <a:gd name="connsiteY107" fmla="*/ 2005321 h 2240205"/>
              <a:gd name="connsiteX108" fmla="*/ 2164831 w 12192000"/>
              <a:gd name="connsiteY108" fmla="*/ 2010143 h 2240205"/>
              <a:gd name="connsiteX109" fmla="*/ 2085228 w 12192000"/>
              <a:gd name="connsiteY109" fmla="*/ 2046431 h 2240205"/>
              <a:gd name="connsiteX110" fmla="*/ 2058061 w 12192000"/>
              <a:gd name="connsiteY110" fmla="*/ 2047942 h 2240205"/>
              <a:gd name="connsiteX111" fmla="*/ 2042244 w 12192000"/>
              <a:gd name="connsiteY111" fmla="*/ 2055560 h 2240205"/>
              <a:gd name="connsiteX112" fmla="*/ 1877728 w 12192000"/>
              <a:gd name="connsiteY112" fmla="*/ 2101004 h 2240205"/>
              <a:gd name="connsiteX113" fmla="*/ 1759056 w 12192000"/>
              <a:gd name="connsiteY113" fmla="*/ 2125608 h 2240205"/>
              <a:gd name="connsiteX114" fmla="*/ 1637948 w 12192000"/>
              <a:gd name="connsiteY114" fmla="*/ 2172597 h 2240205"/>
              <a:gd name="connsiteX115" fmla="*/ 1434549 w 12192000"/>
              <a:gd name="connsiteY115" fmla="*/ 2234522 h 2240205"/>
              <a:gd name="connsiteX116" fmla="*/ 1370962 w 12192000"/>
              <a:gd name="connsiteY116" fmla="*/ 2237474 h 2240205"/>
              <a:gd name="connsiteX117" fmla="*/ 1356367 w 12192000"/>
              <a:gd name="connsiteY117" fmla="*/ 2235089 h 2240205"/>
              <a:gd name="connsiteX118" fmla="*/ 1279765 w 12192000"/>
              <a:gd name="connsiteY118" fmla="*/ 2229639 h 2240205"/>
              <a:gd name="connsiteX119" fmla="*/ 1195347 w 12192000"/>
              <a:gd name="connsiteY119" fmla="*/ 2212354 h 2240205"/>
              <a:gd name="connsiteX120" fmla="*/ 970251 w 12192000"/>
              <a:gd name="connsiteY120" fmla="*/ 2221029 h 2240205"/>
              <a:gd name="connsiteX121" fmla="*/ 812914 w 12192000"/>
              <a:gd name="connsiteY121" fmla="*/ 2210095 h 2240205"/>
              <a:gd name="connsiteX122" fmla="*/ 776382 w 12192000"/>
              <a:gd name="connsiteY122" fmla="*/ 2204512 h 2240205"/>
              <a:gd name="connsiteX123" fmla="*/ 597225 w 12192000"/>
              <a:gd name="connsiteY123" fmla="*/ 2180999 h 2240205"/>
              <a:gd name="connsiteX124" fmla="*/ 520671 w 12192000"/>
              <a:gd name="connsiteY124" fmla="*/ 2180980 h 2240205"/>
              <a:gd name="connsiteX125" fmla="*/ 515024 w 12192000"/>
              <a:gd name="connsiteY125" fmla="*/ 2179258 h 2240205"/>
              <a:gd name="connsiteX126" fmla="*/ 413835 w 12192000"/>
              <a:gd name="connsiteY126" fmla="*/ 2156783 h 2240205"/>
              <a:gd name="connsiteX127" fmla="*/ 376513 w 12192000"/>
              <a:gd name="connsiteY127" fmla="*/ 2154014 h 2240205"/>
              <a:gd name="connsiteX128" fmla="*/ 273386 w 12192000"/>
              <a:gd name="connsiteY128" fmla="*/ 2142551 h 2240205"/>
              <a:gd name="connsiteX129" fmla="*/ 77641 w 12192000"/>
              <a:gd name="connsiteY129" fmla="*/ 2126835 h 2240205"/>
              <a:gd name="connsiteX130" fmla="*/ 37645 w 12192000"/>
              <a:gd name="connsiteY130" fmla="*/ 2115401 h 2240205"/>
              <a:gd name="connsiteX131" fmla="*/ 4572 w 12192000"/>
              <a:gd name="connsiteY131" fmla="*/ 2111091 h 2240205"/>
              <a:gd name="connsiteX132" fmla="*/ 0 w 12192000"/>
              <a:gd name="connsiteY132" fmla="*/ 2110468 h 2240205"/>
              <a:gd name="connsiteX133" fmla="*/ 0 w 12192000"/>
              <a:gd name="connsiteY133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44189 w 12192000"/>
              <a:gd name="connsiteY20" fmla="*/ 938966 h 2240205"/>
              <a:gd name="connsiteX21" fmla="*/ 9500499 w 12192000"/>
              <a:gd name="connsiteY21" fmla="*/ 954680 h 2240205"/>
              <a:gd name="connsiteX22" fmla="*/ 9410017 w 12192000"/>
              <a:gd name="connsiteY22" fmla="*/ 993931 h 2240205"/>
              <a:gd name="connsiteX23" fmla="*/ 9392919 w 12192000"/>
              <a:gd name="connsiteY23" fmla="*/ 994656 h 2240205"/>
              <a:gd name="connsiteX24" fmla="*/ 9268019 w 12192000"/>
              <a:gd name="connsiteY24" fmla="*/ 1007442 h 2240205"/>
              <a:gd name="connsiteX25" fmla="*/ 9188177 w 12192000"/>
              <a:gd name="connsiteY25" fmla="*/ 1035474 h 2240205"/>
              <a:gd name="connsiteX26" fmla="*/ 9155969 w 12192000"/>
              <a:gd name="connsiteY26" fmla="*/ 1046804 h 2240205"/>
              <a:gd name="connsiteX27" fmla="*/ 9133985 w 12192000"/>
              <a:gd name="connsiteY27" fmla="*/ 1046450 h 2240205"/>
              <a:gd name="connsiteX28" fmla="*/ 9003462 w 12192000"/>
              <a:gd name="connsiteY28" fmla="*/ 1042406 h 2240205"/>
              <a:gd name="connsiteX29" fmla="*/ 8968445 w 12192000"/>
              <a:gd name="connsiteY29" fmla="*/ 1052169 h 2240205"/>
              <a:gd name="connsiteX30" fmla="*/ 8886001 w 12192000"/>
              <a:gd name="connsiteY30" fmla="*/ 1067468 h 2240205"/>
              <a:gd name="connsiteX31" fmla="*/ 8838610 w 12192000"/>
              <a:gd name="connsiteY31" fmla="*/ 1075091 h 2240205"/>
              <a:gd name="connsiteX32" fmla="*/ 8665605 w 12192000"/>
              <a:gd name="connsiteY32" fmla="*/ 1110791 h 2240205"/>
              <a:gd name="connsiteX33" fmla="*/ 8584946 w 12192000"/>
              <a:gd name="connsiteY33" fmla="*/ 1135226 h 2240205"/>
              <a:gd name="connsiteX34" fmla="*/ 8419755 w 12192000"/>
              <a:gd name="connsiteY34" fmla="*/ 1216260 h 2240205"/>
              <a:gd name="connsiteX35" fmla="*/ 8411626 w 12192000"/>
              <a:gd name="connsiteY35" fmla="*/ 1214397 h 2240205"/>
              <a:gd name="connsiteX36" fmla="*/ 8363469 w 12192000"/>
              <a:gd name="connsiteY36" fmla="*/ 1246658 h 2240205"/>
              <a:gd name="connsiteX37" fmla="*/ 8275497 w 12192000"/>
              <a:gd name="connsiteY37" fmla="*/ 1264396 h 2240205"/>
              <a:gd name="connsiteX38" fmla="*/ 8074238 w 12192000"/>
              <a:gd name="connsiteY38" fmla="*/ 1301895 h 2240205"/>
              <a:gd name="connsiteX39" fmla="*/ 7902328 w 12192000"/>
              <a:gd name="connsiteY39" fmla="*/ 1345865 h 2240205"/>
              <a:gd name="connsiteX40" fmla="*/ 7840612 w 12192000"/>
              <a:gd name="connsiteY40" fmla="*/ 1369373 h 2240205"/>
              <a:gd name="connsiteX41" fmla="*/ 7786819 w 12192000"/>
              <a:gd name="connsiteY41" fmla="*/ 1378970 h 2240205"/>
              <a:gd name="connsiteX42" fmla="*/ 7548172 w 12192000"/>
              <a:gd name="connsiteY42" fmla="*/ 1417460 h 2240205"/>
              <a:gd name="connsiteX43" fmla="*/ 7483437 w 12192000"/>
              <a:gd name="connsiteY43" fmla="*/ 1478152 h 2240205"/>
              <a:gd name="connsiteX44" fmla="*/ 7377870 w 12192000"/>
              <a:gd name="connsiteY44" fmla="*/ 1523319 h 2240205"/>
              <a:gd name="connsiteX45" fmla="*/ 7230737 w 12192000"/>
              <a:gd name="connsiteY45" fmla="*/ 1562633 h 2240205"/>
              <a:gd name="connsiteX46" fmla="*/ 7224458 w 12192000"/>
              <a:gd name="connsiteY46" fmla="*/ 1573008 h 2240205"/>
              <a:gd name="connsiteX47" fmla="*/ 7183121 w 12192000"/>
              <a:gd name="connsiteY47" fmla="*/ 1595162 h 2240205"/>
              <a:gd name="connsiteX48" fmla="*/ 7164601 w 12192000"/>
              <a:gd name="connsiteY48" fmla="*/ 1606490 h 2240205"/>
              <a:gd name="connsiteX49" fmla="*/ 6900177 w 12192000"/>
              <a:gd name="connsiteY49" fmla="*/ 1636016 h 2240205"/>
              <a:gd name="connsiteX50" fmla="*/ 6795372 w 12192000"/>
              <a:gd name="connsiteY50" fmla="*/ 1644845 h 2240205"/>
              <a:gd name="connsiteX51" fmla="*/ 6692251 w 12192000"/>
              <a:gd name="connsiteY51" fmla="*/ 1656357 h 2240205"/>
              <a:gd name="connsiteX52" fmla="*/ 6655235 w 12192000"/>
              <a:gd name="connsiteY52" fmla="*/ 1661869 h 2240205"/>
              <a:gd name="connsiteX53" fmla="*/ 6554894 w 12192000"/>
              <a:gd name="connsiteY53" fmla="*/ 1664428 h 2240205"/>
              <a:gd name="connsiteX54" fmla="*/ 6516595 w 12192000"/>
              <a:gd name="connsiteY54" fmla="*/ 1667475 h 2240205"/>
              <a:gd name="connsiteX55" fmla="*/ 6508541 w 12192000"/>
              <a:gd name="connsiteY55" fmla="*/ 1668757 h 2240205"/>
              <a:gd name="connsiteX56" fmla="*/ 6471012 w 12192000"/>
              <a:gd name="connsiteY56" fmla="*/ 1678604 h 2240205"/>
              <a:gd name="connsiteX57" fmla="*/ 6364035 w 12192000"/>
              <a:gd name="connsiteY57" fmla="*/ 1667683 h 2240205"/>
              <a:gd name="connsiteX58" fmla="*/ 6243319 w 12192000"/>
              <a:gd name="connsiteY58" fmla="*/ 1695560 h 2240205"/>
              <a:gd name="connsiteX59" fmla="*/ 6098321 w 12192000"/>
              <a:gd name="connsiteY59" fmla="*/ 1721646 h 2240205"/>
              <a:gd name="connsiteX60" fmla="*/ 5880652 w 12192000"/>
              <a:gd name="connsiteY60" fmla="*/ 1779643 h 2240205"/>
              <a:gd name="connsiteX61" fmla="*/ 5785959 w 12192000"/>
              <a:gd name="connsiteY61" fmla="*/ 1775307 h 2240205"/>
              <a:gd name="connsiteX62" fmla="*/ 5643534 w 12192000"/>
              <a:gd name="connsiteY62" fmla="*/ 1802919 h 2240205"/>
              <a:gd name="connsiteX63" fmla="*/ 5518799 w 12192000"/>
              <a:gd name="connsiteY63" fmla="*/ 1818312 h 2240205"/>
              <a:gd name="connsiteX64" fmla="*/ 5505014 w 12192000"/>
              <a:gd name="connsiteY64" fmla="*/ 1819259 h 2240205"/>
              <a:gd name="connsiteX65" fmla="*/ 5453307 w 12192000"/>
              <a:gd name="connsiteY65" fmla="*/ 1815450 h 2240205"/>
              <a:gd name="connsiteX66" fmla="*/ 5221533 w 12192000"/>
              <a:gd name="connsiteY66" fmla="*/ 1846950 h 2240205"/>
              <a:gd name="connsiteX67" fmla="*/ 5149802 w 12192000"/>
              <a:gd name="connsiteY67" fmla="*/ 1844846 h 2240205"/>
              <a:gd name="connsiteX68" fmla="*/ 5114927 w 12192000"/>
              <a:gd name="connsiteY68" fmla="*/ 1847827 h 2240205"/>
              <a:gd name="connsiteX69" fmla="*/ 5108970 w 12192000"/>
              <a:gd name="connsiteY69" fmla="*/ 1847935 h 2240205"/>
              <a:gd name="connsiteX70" fmla="*/ 5067961 w 12192000"/>
              <a:gd name="connsiteY70" fmla="*/ 1845917 h 2240205"/>
              <a:gd name="connsiteX71" fmla="*/ 5007075 w 12192000"/>
              <a:gd name="connsiteY71" fmla="*/ 1838626 h 2240205"/>
              <a:gd name="connsiteX72" fmla="*/ 4944087 w 12192000"/>
              <a:gd name="connsiteY72" fmla="*/ 1823332 h 2240205"/>
              <a:gd name="connsiteX73" fmla="*/ 4907662 w 12192000"/>
              <a:gd name="connsiteY73" fmla="*/ 1816900 h 2240205"/>
              <a:gd name="connsiteX74" fmla="*/ 4882386 w 12192000"/>
              <a:gd name="connsiteY74" fmla="*/ 1809844 h 2240205"/>
              <a:gd name="connsiteX75" fmla="*/ 4811440 w 12192000"/>
              <a:gd name="connsiteY75" fmla="*/ 1804655 h 2240205"/>
              <a:gd name="connsiteX76" fmla="*/ 4691075 w 12192000"/>
              <a:gd name="connsiteY76" fmla="*/ 1801389 h 2240205"/>
              <a:gd name="connsiteX77" fmla="*/ 4640313 w 12192000"/>
              <a:gd name="connsiteY77" fmla="*/ 1784307 h 2240205"/>
              <a:gd name="connsiteX78" fmla="*/ 4536503 w 12192000"/>
              <a:gd name="connsiteY78" fmla="*/ 1785334 h 2240205"/>
              <a:gd name="connsiteX79" fmla="*/ 4513724 w 12192000"/>
              <a:gd name="connsiteY79" fmla="*/ 1791996 h 2240205"/>
              <a:gd name="connsiteX80" fmla="*/ 4459810 w 12192000"/>
              <a:gd name="connsiteY80" fmla="*/ 1797886 h 2240205"/>
              <a:gd name="connsiteX81" fmla="*/ 4379064 w 12192000"/>
              <a:gd name="connsiteY81" fmla="*/ 1817177 h 2240205"/>
              <a:gd name="connsiteX82" fmla="*/ 4290981 w 12192000"/>
              <a:gd name="connsiteY82" fmla="*/ 1839677 h 2240205"/>
              <a:gd name="connsiteX83" fmla="*/ 4238372 w 12192000"/>
              <a:gd name="connsiteY83" fmla="*/ 1851480 h 2240205"/>
              <a:gd name="connsiteX84" fmla="*/ 4232517 w 12192000"/>
              <a:gd name="connsiteY84" fmla="*/ 1852567 h 2240205"/>
              <a:gd name="connsiteX85" fmla="*/ 4191732 w 12192000"/>
              <a:gd name="connsiteY85" fmla="*/ 1857328 h 2240205"/>
              <a:gd name="connsiteX86" fmla="*/ 4065532 w 12192000"/>
              <a:gd name="connsiteY86" fmla="*/ 1855477 h 2240205"/>
              <a:gd name="connsiteX87" fmla="*/ 4028460 w 12192000"/>
              <a:gd name="connsiteY87" fmla="*/ 1855137 h 2240205"/>
              <a:gd name="connsiteX88" fmla="*/ 4002267 w 12192000"/>
              <a:gd name="connsiteY88" fmla="*/ 1852352 h 2240205"/>
              <a:gd name="connsiteX89" fmla="*/ 3931396 w 12192000"/>
              <a:gd name="connsiteY89" fmla="*/ 1858915 h 2240205"/>
              <a:gd name="connsiteX90" fmla="*/ 3812162 w 12192000"/>
              <a:gd name="connsiteY90" fmla="*/ 1875501 h 2240205"/>
              <a:gd name="connsiteX91" fmla="*/ 3758105 w 12192000"/>
              <a:gd name="connsiteY91" fmla="*/ 1871856 h 2240205"/>
              <a:gd name="connsiteX92" fmla="*/ 3567259 w 12192000"/>
              <a:gd name="connsiteY92" fmla="*/ 1893482 h 2240205"/>
              <a:gd name="connsiteX93" fmla="*/ 3405770 w 12192000"/>
              <a:gd name="connsiteY93" fmla="*/ 1904591 h 2240205"/>
              <a:gd name="connsiteX94" fmla="*/ 3280097 w 12192000"/>
              <a:gd name="connsiteY94" fmla="*/ 1919610 h 2240205"/>
              <a:gd name="connsiteX95" fmla="*/ 3009910 w 12192000"/>
              <a:gd name="connsiteY95" fmla="*/ 1957866 h 2240205"/>
              <a:gd name="connsiteX96" fmla="*/ 2995934 w 12192000"/>
              <a:gd name="connsiteY96" fmla="*/ 1967085 h 2240205"/>
              <a:gd name="connsiteX97" fmla="*/ 2942858 w 12192000"/>
              <a:gd name="connsiteY97" fmla="*/ 1981367 h 2240205"/>
              <a:gd name="connsiteX98" fmla="*/ 2875436 w 12192000"/>
              <a:gd name="connsiteY98" fmla="*/ 1996977 h 2240205"/>
              <a:gd name="connsiteX99" fmla="*/ 2874892 w 12192000"/>
              <a:gd name="connsiteY99" fmla="*/ 1996085 h 2240205"/>
              <a:gd name="connsiteX100" fmla="*/ 2843662 w 12192000"/>
              <a:gd name="connsiteY100" fmla="*/ 1992498 h 2240205"/>
              <a:gd name="connsiteX101" fmla="*/ 2718916 w 12192000"/>
              <a:gd name="connsiteY101" fmla="*/ 1990867 h 2240205"/>
              <a:gd name="connsiteX102" fmla="*/ 2713522 w 12192000"/>
              <a:gd name="connsiteY102" fmla="*/ 1990173 h 2240205"/>
              <a:gd name="connsiteX103" fmla="*/ 2476147 w 12192000"/>
              <a:gd name="connsiteY103" fmla="*/ 1998305 h 2240205"/>
              <a:gd name="connsiteX104" fmla="*/ 2373568 w 12192000"/>
              <a:gd name="connsiteY104" fmla="*/ 2003219 h 2240205"/>
              <a:gd name="connsiteX105" fmla="*/ 2287219 w 12192000"/>
              <a:gd name="connsiteY105" fmla="*/ 1998750 h 2240205"/>
              <a:gd name="connsiteX106" fmla="*/ 2243069 w 12192000"/>
              <a:gd name="connsiteY106" fmla="*/ 2005321 h 2240205"/>
              <a:gd name="connsiteX107" fmla="*/ 2164831 w 12192000"/>
              <a:gd name="connsiteY107" fmla="*/ 2010143 h 2240205"/>
              <a:gd name="connsiteX108" fmla="*/ 2085228 w 12192000"/>
              <a:gd name="connsiteY108" fmla="*/ 2046431 h 2240205"/>
              <a:gd name="connsiteX109" fmla="*/ 2058061 w 12192000"/>
              <a:gd name="connsiteY109" fmla="*/ 2047942 h 2240205"/>
              <a:gd name="connsiteX110" fmla="*/ 2042244 w 12192000"/>
              <a:gd name="connsiteY110" fmla="*/ 2055560 h 2240205"/>
              <a:gd name="connsiteX111" fmla="*/ 1877728 w 12192000"/>
              <a:gd name="connsiteY111" fmla="*/ 2101004 h 2240205"/>
              <a:gd name="connsiteX112" fmla="*/ 1759056 w 12192000"/>
              <a:gd name="connsiteY112" fmla="*/ 2125608 h 2240205"/>
              <a:gd name="connsiteX113" fmla="*/ 1637948 w 12192000"/>
              <a:gd name="connsiteY113" fmla="*/ 2172597 h 2240205"/>
              <a:gd name="connsiteX114" fmla="*/ 1434549 w 12192000"/>
              <a:gd name="connsiteY114" fmla="*/ 2234522 h 2240205"/>
              <a:gd name="connsiteX115" fmla="*/ 1370962 w 12192000"/>
              <a:gd name="connsiteY115" fmla="*/ 2237474 h 2240205"/>
              <a:gd name="connsiteX116" fmla="*/ 1356367 w 12192000"/>
              <a:gd name="connsiteY116" fmla="*/ 2235089 h 2240205"/>
              <a:gd name="connsiteX117" fmla="*/ 1279765 w 12192000"/>
              <a:gd name="connsiteY117" fmla="*/ 2229639 h 2240205"/>
              <a:gd name="connsiteX118" fmla="*/ 1195347 w 12192000"/>
              <a:gd name="connsiteY118" fmla="*/ 2212354 h 2240205"/>
              <a:gd name="connsiteX119" fmla="*/ 970251 w 12192000"/>
              <a:gd name="connsiteY119" fmla="*/ 2221029 h 2240205"/>
              <a:gd name="connsiteX120" fmla="*/ 812914 w 12192000"/>
              <a:gd name="connsiteY120" fmla="*/ 2210095 h 2240205"/>
              <a:gd name="connsiteX121" fmla="*/ 776382 w 12192000"/>
              <a:gd name="connsiteY121" fmla="*/ 2204512 h 2240205"/>
              <a:gd name="connsiteX122" fmla="*/ 597225 w 12192000"/>
              <a:gd name="connsiteY122" fmla="*/ 2180999 h 2240205"/>
              <a:gd name="connsiteX123" fmla="*/ 520671 w 12192000"/>
              <a:gd name="connsiteY123" fmla="*/ 2180980 h 2240205"/>
              <a:gd name="connsiteX124" fmla="*/ 515024 w 12192000"/>
              <a:gd name="connsiteY124" fmla="*/ 2179258 h 2240205"/>
              <a:gd name="connsiteX125" fmla="*/ 413835 w 12192000"/>
              <a:gd name="connsiteY125" fmla="*/ 2156783 h 2240205"/>
              <a:gd name="connsiteX126" fmla="*/ 376513 w 12192000"/>
              <a:gd name="connsiteY126" fmla="*/ 2154014 h 2240205"/>
              <a:gd name="connsiteX127" fmla="*/ 273386 w 12192000"/>
              <a:gd name="connsiteY127" fmla="*/ 2142551 h 2240205"/>
              <a:gd name="connsiteX128" fmla="*/ 77641 w 12192000"/>
              <a:gd name="connsiteY128" fmla="*/ 2126835 h 2240205"/>
              <a:gd name="connsiteX129" fmla="*/ 37645 w 12192000"/>
              <a:gd name="connsiteY129" fmla="*/ 2115401 h 2240205"/>
              <a:gd name="connsiteX130" fmla="*/ 4572 w 12192000"/>
              <a:gd name="connsiteY130" fmla="*/ 2111091 h 2240205"/>
              <a:gd name="connsiteX131" fmla="*/ 0 w 12192000"/>
              <a:gd name="connsiteY131" fmla="*/ 2110468 h 2240205"/>
              <a:gd name="connsiteX132" fmla="*/ 0 w 12192000"/>
              <a:gd name="connsiteY132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00499 w 12192000"/>
              <a:gd name="connsiteY20" fmla="*/ 954680 h 2240205"/>
              <a:gd name="connsiteX21" fmla="*/ 9410017 w 12192000"/>
              <a:gd name="connsiteY21" fmla="*/ 993931 h 2240205"/>
              <a:gd name="connsiteX22" fmla="*/ 9392919 w 12192000"/>
              <a:gd name="connsiteY22" fmla="*/ 994656 h 2240205"/>
              <a:gd name="connsiteX23" fmla="*/ 9268019 w 12192000"/>
              <a:gd name="connsiteY23" fmla="*/ 1007442 h 2240205"/>
              <a:gd name="connsiteX24" fmla="*/ 9188177 w 12192000"/>
              <a:gd name="connsiteY24" fmla="*/ 1035474 h 2240205"/>
              <a:gd name="connsiteX25" fmla="*/ 9155969 w 12192000"/>
              <a:gd name="connsiteY25" fmla="*/ 1046804 h 2240205"/>
              <a:gd name="connsiteX26" fmla="*/ 9133985 w 12192000"/>
              <a:gd name="connsiteY26" fmla="*/ 1046450 h 2240205"/>
              <a:gd name="connsiteX27" fmla="*/ 9003462 w 12192000"/>
              <a:gd name="connsiteY27" fmla="*/ 1042406 h 2240205"/>
              <a:gd name="connsiteX28" fmla="*/ 8968445 w 12192000"/>
              <a:gd name="connsiteY28" fmla="*/ 1052169 h 2240205"/>
              <a:gd name="connsiteX29" fmla="*/ 8886001 w 12192000"/>
              <a:gd name="connsiteY29" fmla="*/ 1067468 h 2240205"/>
              <a:gd name="connsiteX30" fmla="*/ 8838610 w 12192000"/>
              <a:gd name="connsiteY30" fmla="*/ 1075091 h 2240205"/>
              <a:gd name="connsiteX31" fmla="*/ 8665605 w 12192000"/>
              <a:gd name="connsiteY31" fmla="*/ 1110791 h 2240205"/>
              <a:gd name="connsiteX32" fmla="*/ 8584946 w 12192000"/>
              <a:gd name="connsiteY32" fmla="*/ 1135226 h 2240205"/>
              <a:gd name="connsiteX33" fmla="*/ 8419755 w 12192000"/>
              <a:gd name="connsiteY33" fmla="*/ 1216260 h 2240205"/>
              <a:gd name="connsiteX34" fmla="*/ 8411626 w 12192000"/>
              <a:gd name="connsiteY34" fmla="*/ 1214397 h 2240205"/>
              <a:gd name="connsiteX35" fmla="*/ 8363469 w 12192000"/>
              <a:gd name="connsiteY35" fmla="*/ 1246658 h 2240205"/>
              <a:gd name="connsiteX36" fmla="*/ 8275497 w 12192000"/>
              <a:gd name="connsiteY36" fmla="*/ 1264396 h 2240205"/>
              <a:gd name="connsiteX37" fmla="*/ 8074238 w 12192000"/>
              <a:gd name="connsiteY37" fmla="*/ 1301895 h 2240205"/>
              <a:gd name="connsiteX38" fmla="*/ 7902328 w 12192000"/>
              <a:gd name="connsiteY38" fmla="*/ 1345865 h 2240205"/>
              <a:gd name="connsiteX39" fmla="*/ 7840612 w 12192000"/>
              <a:gd name="connsiteY39" fmla="*/ 1369373 h 2240205"/>
              <a:gd name="connsiteX40" fmla="*/ 7786819 w 12192000"/>
              <a:gd name="connsiteY40" fmla="*/ 1378970 h 2240205"/>
              <a:gd name="connsiteX41" fmla="*/ 7548172 w 12192000"/>
              <a:gd name="connsiteY41" fmla="*/ 1417460 h 2240205"/>
              <a:gd name="connsiteX42" fmla="*/ 7483437 w 12192000"/>
              <a:gd name="connsiteY42" fmla="*/ 1478152 h 2240205"/>
              <a:gd name="connsiteX43" fmla="*/ 7377870 w 12192000"/>
              <a:gd name="connsiteY43" fmla="*/ 1523319 h 2240205"/>
              <a:gd name="connsiteX44" fmla="*/ 7230737 w 12192000"/>
              <a:gd name="connsiteY44" fmla="*/ 1562633 h 2240205"/>
              <a:gd name="connsiteX45" fmla="*/ 7224458 w 12192000"/>
              <a:gd name="connsiteY45" fmla="*/ 1573008 h 2240205"/>
              <a:gd name="connsiteX46" fmla="*/ 7183121 w 12192000"/>
              <a:gd name="connsiteY46" fmla="*/ 1595162 h 2240205"/>
              <a:gd name="connsiteX47" fmla="*/ 7164601 w 12192000"/>
              <a:gd name="connsiteY47" fmla="*/ 1606490 h 2240205"/>
              <a:gd name="connsiteX48" fmla="*/ 6900177 w 12192000"/>
              <a:gd name="connsiteY48" fmla="*/ 1636016 h 2240205"/>
              <a:gd name="connsiteX49" fmla="*/ 6795372 w 12192000"/>
              <a:gd name="connsiteY49" fmla="*/ 1644845 h 2240205"/>
              <a:gd name="connsiteX50" fmla="*/ 6692251 w 12192000"/>
              <a:gd name="connsiteY50" fmla="*/ 1656357 h 2240205"/>
              <a:gd name="connsiteX51" fmla="*/ 6655235 w 12192000"/>
              <a:gd name="connsiteY51" fmla="*/ 1661869 h 2240205"/>
              <a:gd name="connsiteX52" fmla="*/ 6554894 w 12192000"/>
              <a:gd name="connsiteY52" fmla="*/ 1664428 h 2240205"/>
              <a:gd name="connsiteX53" fmla="*/ 6516595 w 12192000"/>
              <a:gd name="connsiteY53" fmla="*/ 1667475 h 2240205"/>
              <a:gd name="connsiteX54" fmla="*/ 6508541 w 12192000"/>
              <a:gd name="connsiteY54" fmla="*/ 1668757 h 2240205"/>
              <a:gd name="connsiteX55" fmla="*/ 6471012 w 12192000"/>
              <a:gd name="connsiteY55" fmla="*/ 1678604 h 2240205"/>
              <a:gd name="connsiteX56" fmla="*/ 6364035 w 12192000"/>
              <a:gd name="connsiteY56" fmla="*/ 1667683 h 2240205"/>
              <a:gd name="connsiteX57" fmla="*/ 6243319 w 12192000"/>
              <a:gd name="connsiteY57" fmla="*/ 1695560 h 2240205"/>
              <a:gd name="connsiteX58" fmla="*/ 6098321 w 12192000"/>
              <a:gd name="connsiteY58" fmla="*/ 1721646 h 2240205"/>
              <a:gd name="connsiteX59" fmla="*/ 5880652 w 12192000"/>
              <a:gd name="connsiteY59" fmla="*/ 1779643 h 2240205"/>
              <a:gd name="connsiteX60" fmla="*/ 5785959 w 12192000"/>
              <a:gd name="connsiteY60" fmla="*/ 1775307 h 2240205"/>
              <a:gd name="connsiteX61" fmla="*/ 5643534 w 12192000"/>
              <a:gd name="connsiteY61" fmla="*/ 1802919 h 2240205"/>
              <a:gd name="connsiteX62" fmla="*/ 5518799 w 12192000"/>
              <a:gd name="connsiteY62" fmla="*/ 1818312 h 2240205"/>
              <a:gd name="connsiteX63" fmla="*/ 5505014 w 12192000"/>
              <a:gd name="connsiteY63" fmla="*/ 1819259 h 2240205"/>
              <a:gd name="connsiteX64" fmla="*/ 5453307 w 12192000"/>
              <a:gd name="connsiteY64" fmla="*/ 1815450 h 2240205"/>
              <a:gd name="connsiteX65" fmla="*/ 5221533 w 12192000"/>
              <a:gd name="connsiteY65" fmla="*/ 1846950 h 2240205"/>
              <a:gd name="connsiteX66" fmla="*/ 5149802 w 12192000"/>
              <a:gd name="connsiteY66" fmla="*/ 1844846 h 2240205"/>
              <a:gd name="connsiteX67" fmla="*/ 5114927 w 12192000"/>
              <a:gd name="connsiteY67" fmla="*/ 1847827 h 2240205"/>
              <a:gd name="connsiteX68" fmla="*/ 5108970 w 12192000"/>
              <a:gd name="connsiteY68" fmla="*/ 1847935 h 2240205"/>
              <a:gd name="connsiteX69" fmla="*/ 5067961 w 12192000"/>
              <a:gd name="connsiteY69" fmla="*/ 1845917 h 2240205"/>
              <a:gd name="connsiteX70" fmla="*/ 5007075 w 12192000"/>
              <a:gd name="connsiteY70" fmla="*/ 1838626 h 2240205"/>
              <a:gd name="connsiteX71" fmla="*/ 4944087 w 12192000"/>
              <a:gd name="connsiteY71" fmla="*/ 1823332 h 2240205"/>
              <a:gd name="connsiteX72" fmla="*/ 4907662 w 12192000"/>
              <a:gd name="connsiteY72" fmla="*/ 1816900 h 2240205"/>
              <a:gd name="connsiteX73" fmla="*/ 4882386 w 12192000"/>
              <a:gd name="connsiteY73" fmla="*/ 1809844 h 2240205"/>
              <a:gd name="connsiteX74" fmla="*/ 4811440 w 12192000"/>
              <a:gd name="connsiteY74" fmla="*/ 1804655 h 2240205"/>
              <a:gd name="connsiteX75" fmla="*/ 4691075 w 12192000"/>
              <a:gd name="connsiteY75" fmla="*/ 1801389 h 2240205"/>
              <a:gd name="connsiteX76" fmla="*/ 4640313 w 12192000"/>
              <a:gd name="connsiteY76" fmla="*/ 1784307 h 2240205"/>
              <a:gd name="connsiteX77" fmla="*/ 4536503 w 12192000"/>
              <a:gd name="connsiteY77" fmla="*/ 1785334 h 2240205"/>
              <a:gd name="connsiteX78" fmla="*/ 4513724 w 12192000"/>
              <a:gd name="connsiteY78" fmla="*/ 1791996 h 2240205"/>
              <a:gd name="connsiteX79" fmla="*/ 4459810 w 12192000"/>
              <a:gd name="connsiteY79" fmla="*/ 1797886 h 2240205"/>
              <a:gd name="connsiteX80" fmla="*/ 4379064 w 12192000"/>
              <a:gd name="connsiteY80" fmla="*/ 1817177 h 2240205"/>
              <a:gd name="connsiteX81" fmla="*/ 4290981 w 12192000"/>
              <a:gd name="connsiteY81" fmla="*/ 1839677 h 2240205"/>
              <a:gd name="connsiteX82" fmla="*/ 4238372 w 12192000"/>
              <a:gd name="connsiteY82" fmla="*/ 1851480 h 2240205"/>
              <a:gd name="connsiteX83" fmla="*/ 4232517 w 12192000"/>
              <a:gd name="connsiteY83" fmla="*/ 1852567 h 2240205"/>
              <a:gd name="connsiteX84" fmla="*/ 4191732 w 12192000"/>
              <a:gd name="connsiteY84" fmla="*/ 1857328 h 2240205"/>
              <a:gd name="connsiteX85" fmla="*/ 4065532 w 12192000"/>
              <a:gd name="connsiteY85" fmla="*/ 1855477 h 2240205"/>
              <a:gd name="connsiteX86" fmla="*/ 4028460 w 12192000"/>
              <a:gd name="connsiteY86" fmla="*/ 1855137 h 2240205"/>
              <a:gd name="connsiteX87" fmla="*/ 4002267 w 12192000"/>
              <a:gd name="connsiteY87" fmla="*/ 1852352 h 2240205"/>
              <a:gd name="connsiteX88" fmla="*/ 3931396 w 12192000"/>
              <a:gd name="connsiteY88" fmla="*/ 1858915 h 2240205"/>
              <a:gd name="connsiteX89" fmla="*/ 3812162 w 12192000"/>
              <a:gd name="connsiteY89" fmla="*/ 1875501 h 2240205"/>
              <a:gd name="connsiteX90" fmla="*/ 3758105 w 12192000"/>
              <a:gd name="connsiteY90" fmla="*/ 1871856 h 2240205"/>
              <a:gd name="connsiteX91" fmla="*/ 3567259 w 12192000"/>
              <a:gd name="connsiteY91" fmla="*/ 1893482 h 2240205"/>
              <a:gd name="connsiteX92" fmla="*/ 3405770 w 12192000"/>
              <a:gd name="connsiteY92" fmla="*/ 1904591 h 2240205"/>
              <a:gd name="connsiteX93" fmla="*/ 3280097 w 12192000"/>
              <a:gd name="connsiteY93" fmla="*/ 1919610 h 2240205"/>
              <a:gd name="connsiteX94" fmla="*/ 3009910 w 12192000"/>
              <a:gd name="connsiteY94" fmla="*/ 1957866 h 2240205"/>
              <a:gd name="connsiteX95" fmla="*/ 2995934 w 12192000"/>
              <a:gd name="connsiteY95" fmla="*/ 1967085 h 2240205"/>
              <a:gd name="connsiteX96" fmla="*/ 2942858 w 12192000"/>
              <a:gd name="connsiteY96" fmla="*/ 1981367 h 2240205"/>
              <a:gd name="connsiteX97" fmla="*/ 2875436 w 12192000"/>
              <a:gd name="connsiteY97" fmla="*/ 1996977 h 2240205"/>
              <a:gd name="connsiteX98" fmla="*/ 2874892 w 12192000"/>
              <a:gd name="connsiteY98" fmla="*/ 1996085 h 2240205"/>
              <a:gd name="connsiteX99" fmla="*/ 2843662 w 12192000"/>
              <a:gd name="connsiteY99" fmla="*/ 1992498 h 2240205"/>
              <a:gd name="connsiteX100" fmla="*/ 2718916 w 12192000"/>
              <a:gd name="connsiteY100" fmla="*/ 1990867 h 2240205"/>
              <a:gd name="connsiteX101" fmla="*/ 2713522 w 12192000"/>
              <a:gd name="connsiteY101" fmla="*/ 1990173 h 2240205"/>
              <a:gd name="connsiteX102" fmla="*/ 2476147 w 12192000"/>
              <a:gd name="connsiteY102" fmla="*/ 1998305 h 2240205"/>
              <a:gd name="connsiteX103" fmla="*/ 2373568 w 12192000"/>
              <a:gd name="connsiteY103" fmla="*/ 2003219 h 2240205"/>
              <a:gd name="connsiteX104" fmla="*/ 2287219 w 12192000"/>
              <a:gd name="connsiteY104" fmla="*/ 1998750 h 2240205"/>
              <a:gd name="connsiteX105" fmla="*/ 2243069 w 12192000"/>
              <a:gd name="connsiteY105" fmla="*/ 2005321 h 2240205"/>
              <a:gd name="connsiteX106" fmla="*/ 2164831 w 12192000"/>
              <a:gd name="connsiteY106" fmla="*/ 2010143 h 2240205"/>
              <a:gd name="connsiteX107" fmla="*/ 2085228 w 12192000"/>
              <a:gd name="connsiteY107" fmla="*/ 2046431 h 2240205"/>
              <a:gd name="connsiteX108" fmla="*/ 2058061 w 12192000"/>
              <a:gd name="connsiteY108" fmla="*/ 2047942 h 2240205"/>
              <a:gd name="connsiteX109" fmla="*/ 2042244 w 12192000"/>
              <a:gd name="connsiteY109" fmla="*/ 2055560 h 2240205"/>
              <a:gd name="connsiteX110" fmla="*/ 1877728 w 12192000"/>
              <a:gd name="connsiteY110" fmla="*/ 2101004 h 2240205"/>
              <a:gd name="connsiteX111" fmla="*/ 1759056 w 12192000"/>
              <a:gd name="connsiteY111" fmla="*/ 2125608 h 2240205"/>
              <a:gd name="connsiteX112" fmla="*/ 1637948 w 12192000"/>
              <a:gd name="connsiteY112" fmla="*/ 2172597 h 2240205"/>
              <a:gd name="connsiteX113" fmla="*/ 1434549 w 12192000"/>
              <a:gd name="connsiteY113" fmla="*/ 2234522 h 2240205"/>
              <a:gd name="connsiteX114" fmla="*/ 1370962 w 12192000"/>
              <a:gd name="connsiteY114" fmla="*/ 2237474 h 2240205"/>
              <a:gd name="connsiteX115" fmla="*/ 1356367 w 12192000"/>
              <a:gd name="connsiteY115" fmla="*/ 2235089 h 2240205"/>
              <a:gd name="connsiteX116" fmla="*/ 1279765 w 12192000"/>
              <a:gd name="connsiteY116" fmla="*/ 2229639 h 2240205"/>
              <a:gd name="connsiteX117" fmla="*/ 1195347 w 12192000"/>
              <a:gd name="connsiteY117" fmla="*/ 2212354 h 2240205"/>
              <a:gd name="connsiteX118" fmla="*/ 970251 w 12192000"/>
              <a:gd name="connsiteY118" fmla="*/ 2221029 h 2240205"/>
              <a:gd name="connsiteX119" fmla="*/ 812914 w 12192000"/>
              <a:gd name="connsiteY119" fmla="*/ 2210095 h 2240205"/>
              <a:gd name="connsiteX120" fmla="*/ 776382 w 12192000"/>
              <a:gd name="connsiteY120" fmla="*/ 2204512 h 2240205"/>
              <a:gd name="connsiteX121" fmla="*/ 597225 w 12192000"/>
              <a:gd name="connsiteY121" fmla="*/ 2180999 h 2240205"/>
              <a:gd name="connsiteX122" fmla="*/ 520671 w 12192000"/>
              <a:gd name="connsiteY122" fmla="*/ 2180980 h 2240205"/>
              <a:gd name="connsiteX123" fmla="*/ 515024 w 12192000"/>
              <a:gd name="connsiteY123" fmla="*/ 2179258 h 2240205"/>
              <a:gd name="connsiteX124" fmla="*/ 413835 w 12192000"/>
              <a:gd name="connsiteY124" fmla="*/ 2156783 h 2240205"/>
              <a:gd name="connsiteX125" fmla="*/ 376513 w 12192000"/>
              <a:gd name="connsiteY125" fmla="*/ 2154014 h 2240205"/>
              <a:gd name="connsiteX126" fmla="*/ 273386 w 12192000"/>
              <a:gd name="connsiteY126" fmla="*/ 2142551 h 2240205"/>
              <a:gd name="connsiteX127" fmla="*/ 77641 w 12192000"/>
              <a:gd name="connsiteY127" fmla="*/ 2126835 h 2240205"/>
              <a:gd name="connsiteX128" fmla="*/ 37645 w 12192000"/>
              <a:gd name="connsiteY128" fmla="*/ 2115401 h 2240205"/>
              <a:gd name="connsiteX129" fmla="*/ 4572 w 12192000"/>
              <a:gd name="connsiteY129" fmla="*/ 2111091 h 2240205"/>
              <a:gd name="connsiteX130" fmla="*/ 0 w 12192000"/>
              <a:gd name="connsiteY130" fmla="*/ 2110468 h 2240205"/>
              <a:gd name="connsiteX131" fmla="*/ 0 w 12192000"/>
              <a:gd name="connsiteY131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00499 w 12192000"/>
              <a:gd name="connsiteY20" fmla="*/ 954680 h 2240205"/>
              <a:gd name="connsiteX21" fmla="*/ 9410017 w 12192000"/>
              <a:gd name="connsiteY21" fmla="*/ 993931 h 2240205"/>
              <a:gd name="connsiteX22" fmla="*/ 9392919 w 12192000"/>
              <a:gd name="connsiteY22" fmla="*/ 994656 h 2240205"/>
              <a:gd name="connsiteX23" fmla="*/ 9268019 w 12192000"/>
              <a:gd name="connsiteY23" fmla="*/ 1007442 h 2240205"/>
              <a:gd name="connsiteX24" fmla="*/ 9188177 w 12192000"/>
              <a:gd name="connsiteY24" fmla="*/ 1035474 h 2240205"/>
              <a:gd name="connsiteX25" fmla="*/ 9155969 w 12192000"/>
              <a:gd name="connsiteY25" fmla="*/ 1046804 h 2240205"/>
              <a:gd name="connsiteX26" fmla="*/ 9133985 w 12192000"/>
              <a:gd name="connsiteY26" fmla="*/ 1046450 h 2240205"/>
              <a:gd name="connsiteX27" fmla="*/ 9003462 w 12192000"/>
              <a:gd name="connsiteY27" fmla="*/ 1042406 h 2240205"/>
              <a:gd name="connsiteX28" fmla="*/ 8968445 w 12192000"/>
              <a:gd name="connsiteY28" fmla="*/ 1052169 h 2240205"/>
              <a:gd name="connsiteX29" fmla="*/ 8886001 w 12192000"/>
              <a:gd name="connsiteY29" fmla="*/ 1067468 h 2240205"/>
              <a:gd name="connsiteX30" fmla="*/ 8838610 w 12192000"/>
              <a:gd name="connsiteY30" fmla="*/ 1075091 h 2240205"/>
              <a:gd name="connsiteX31" fmla="*/ 8665605 w 12192000"/>
              <a:gd name="connsiteY31" fmla="*/ 1110791 h 2240205"/>
              <a:gd name="connsiteX32" fmla="*/ 8584946 w 12192000"/>
              <a:gd name="connsiteY32" fmla="*/ 1135226 h 2240205"/>
              <a:gd name="connsiteX33" fmla="*/ 8419755 w 12192000"/>
              <a:gd name="connsiteY33" fmla="*/ 1216260 h 2240205"/>
              <a:gd name="connsiteX34" fmla="*/ 8411626 w 12192000"/>
              <a:gd name="connsiteY34" fmla="*/ 1214397 h 2240205"/>
              <a:gd name="connsiteX35" fmla="*/ 8363469 w 12192000"/>
              <a:gd name="connsiteY35" fmla="*/ 1246658 h 2240205"/>
              <a:gd name="connsiteX36" fmla="*/ 8275497 w 12192000"/>
              <a:gd name="connsiteY36" fmla="*/ 1264396 h 2240205"/>
              <a:gd name="connsiteX37" fmla="*/ 8074238 w 12192000"/>
              <a:gd name="connsiteY37" fmla="*/ 1301895 h 2240205"/>
              <a:gd name="connsiteX38" fmla="*/ 7902328 w 12192000"/>
              <a:gd name="connsiteY38" fmla="*/ 1345865 h 2240205"/>
              <a:gd name="connsiteX39" fmla="*/ 7840612 w 12192000"/>
              <a:gd name="connsiteY39" fmla="*/ 1369373 h 2240205"/>
              <a:gd name="connsiteX40" fmla="*/ 7786819 w 12192000"/>
              <a:gd name="connsiteY40" fmla="*/ 1378970 h 2240205"/>
              <a:gd name="connsiteX41" fmla="*/ 7548172 w 12192000"/>
              <a:gd name="connsiteY41" fmla="*/ 1417460 h 2240205"/>
              <a:gd name="connsiteX42" fmla="*/ 7483437 w 12192000"/>
              <a:gd name="connsiteY42" fmla="*/ 1478152 h 2240205"/>
              <a:gd name="connsiteX43" fmla="*/ 7377870 w 12192000"/>
              <a:gd name="connsiteY43" fmla="*/ 1523319 h 2240205"/>
              <a:gd name="connsiteX44" fmla="*/ 7230737 w 12192000"/>
              <a:gd name="connsiteY44" fmla="*/ 1562633 h 2240205"/>
              <a:gd name="connsiteX45" fmla="*/ 7224458 w 12192000"/>
              <a:gd name="connsiteY45" fmla="*/ 1573008 h 2240205"/>
              <a:gd name="connsiteX46" fmla="*/ 7183121 w 12192000"/>
              <a:gd name="connsiteY46" fmla="*/ 1595162 h 2240205"/>
              <a:gd name="connsiteX47" fmla="*/ 7164601 w 12192000"/>
              <a:gd name="connsiteY47" fmla="*/ 1606490 h 2240205"/>
              <a:gd name="connsiteX48" fmla="*/ 6900177 w 12192000"/>
              <a:gd name="connsiteY48" fmla="*/ 1636016 h 2240205"/>
              <a:gd name="connsiteX49" fmla="*/ 6795372 w 12192000"/>
              <a:gd name="connsiteY49" fmla="*/ 1644845 h 2240205"/>
              <a:gd name="connsiteX50" fmla="*/ 6692251 w 12192000"/>
              <a:gd name="connsiteY50" fmla="*/ 1656357 h 2240205"/>
              <a:gd name="connsiteX51" fmla="*/ 6655235 w 12192000"/>
              <a:gd name="connsiteY51" fmla="*/ 1661869 h 2240205"/>
              <a:gd name="connsiteX52" fmla="*/ 6554894 w 12192000"/>
              <a:gd name="connsiteY52" fmla="*/ 1664428 h 2240205"/>
              <a:gd name="connsiteX53" fmla="*/ 6516595 w 12192000"/>
              <a:gd name="connsiteY53" fmla="*/ 1667475 h 2240205"/>
              <a:gd name="connsiteX54" fmla="*/ 6508541 w 12192000"/>
              <a:gd name="connsiteY54" fmla="*/ 1668757 h 2240205"/>
              <a:gd name="connsiteX55" fmla="*/ 6471012 w 12192000"/>
              <a:gd name="connsiteY55" fmla="*/ 1678604 h 2240205"/>
              <a:gd name="connsiteX56" fmla="*/ 6364035 w 12192000"/>
              <a:gd name="connsiteY56" fmla="*/ 1667683 h 2240205"/>
              <a:gd name="connsiteX57" fmla="*/ 6243319 w 12192000"/>
              <a:gd name="connsiteY57" fmla="*/ 1695560 h 2240205"/>
              <a:gd name="connsiteX58" fmla="*/ 6098321 w 12192000"/>
              <a:gd name="connsiteY58" fmla="*/ 1721646 h 2240205"/>
              <a:gd name="connsiteX59" fmla="*/ 5880652 w 12192000"/>
              <a:gd name="connsiteY59" fmla="*/ 1779643 h 2240205"/>
              <a:gd name="connsiteX60" fmla="*/ 5785959 w 12192000"/>
              <a:gd name="connsiteY60" fmla="*/ 1775307 h 2240205"/>
              <a:gd name="connsiteX61" fmla="*/ 5643534 w 12192000"/>
              <a:gd name="connsiteY61" fmla="*/ 1802919 h 2240205"/>
              <a:gd name="connsiteX62" fmla="*/ 5518799 w 12192000"/>
              <a:gd name="connsiteY62" fmla="*/ 1818312 h 2240205"/>
              <a:gd name="connsiteX63" fmla="*/ 5505014 w 12192000"/>
              <a:gd name="connsiteY63" fmla="*/ 1819259 h 2240205"/>
              <a:gd name="connsiteX64" fmla="*/ 5453307 w 12192000"/>
              <a:gd name="connsiteY64" fmla="*/ 1815450 h 2240205"/>
              <a:gd name="connsiteX65" fmla="*/ 5221533 w 12192000"/>
              <a:gd name="connsiteY65" fmla="*/ 1846950 h 2240205"/>
              <a:gd name="connsiteX66" fmla="*/ 5149802 w 12192000"/>
              <a:gd name="connsiteY66" fmla="*/ 1844846 h 2240205"/>
              <a:gd name="connsiteX67" fmla="*/ 5114927 w 12192000"/>
              <a:gd name="connsiteY67" fmla="*/ 1847827 h 2240205"/>
              <a:gd name="connsiteX68" fmla="*/ 5108970 w 12192000"/>
              <a:gd name="connsiteY68" fmla="*/ 1847935 h 2240205"/>
              <a:gd name="connsiteX69" fmla="*/ 5067961 w 12192000"/>
              <a:gd name="connsiteY69" fmla="*/ 1845917 h 2240205"/>
              <a:gd name="connsiteX70" fmla="*/ 5007075 w 12192000"/>
              <a:gd name="connsiteY70" fmla="*/ 1838626 h 2240205"/>
              <a:gd name="connsiteX71" fmla="*/ 4944087 w 12192000"/>
              <a:gd name="connsiteY71" fmla="*/ 1823332 h 2240205"/>
              <a:gd name="connsiteX72" fmla="*/ 4907662 w 12192000"/>
              <a:gd name="connsiteY72" fmla="*/ 1816900 h 2240205"/>
              <a:gd name="connsiteX73" fmla="*/ 4882386 w 12192000"/>
              <a:gd name="connsiteY73" fmla="*/ 1809844 h 2240205"/>
              <a:gd name="connsiteX74" fmla="*/ 4811440 w 12192000"/>
              <a:gd name="connsiteY74" fmla="*/ 1804655 h 2240205"/>
              <a:gd name="connsiteX75" fmla="*/ 4691075 w 12192000"/>
              <a:gd name="connsiteY75" fmla="*/ 1801389 h 2240205"/>
              <a:gd name="connsiteX76" fmla="*/ 4640313 w 12192000"/>
              <a:gd name="connsiteY76" fmla="*/ 1784307 h 2240205"/>
              <a:gd name="connsiteX77" fmla="*/ 4536503 w 12192000"/>
              <a:gd name="connsiteY77" fmla="*/ 1785334 h 2240205"/>
              <a:gd name="connsiteX78" fmla="*/ 4513724 w 12192000"/>
              <a:gd name="connsiteY78" fmla="*/ 1791996 h 2240205"/>
              <a:gd name="connsiteX79" fmla="*/ 4459810 w 12192000"/>
              <a:gd name="connsiteY79" fmla="*/ 1797886 h 2240205"/>
              <a:gd name="connsiteX80" fmla="*/ 4379064 w 12192000"/>
              <a:gd name="connsiteY80" fmla="*/ 1817177 h 2240205"/>
              <a:gd name="connsiteX81" fmla="*/ 4290981 w 12192000"/>
              <a:gd name="connsiteY81" fmla="*/ 1839677 h 2240205"/>
              <a:gd name="connsiteX82" fmla="*/ 4238372 w 12192000"/>
              <a:gd name="connsiteY82" fmla="*/ 1851480 h 2240205"/>
              <a:gd name="connsiteX83" fmla="*/ 4232517 w 12192000"/>
              <a:gd name="connsiteY83" fmla="*/ 1852567 h 2240205"/>
              <a:gd name="connsiteX84" fmla="*/ 4191732 w 12192000"/>
              <a:gd name="connsiteY84" fmla="*/ 1857328 h 2240205"/>
              <a:gd name="connsiteX85" fmla="*/ 4065532 w 12192000"/>
              <a:gd name="connsiteY85" fmla="*/ 1855477 h 2240205"/>
              <a:gd name="connsiteX86" fmla="*/ 4028460 w 12192000"/>
              <a:gd name="connsiteY86" fmla="*/ 1855137 h 2240205"/>
              <a:gd name="connsiteX87" fmla="*/ 4002267 w 12192000"/>
              <a:gd name="connsiteY87" fmla="*/ 1852352 h 2240205"/>
              <a:gd name="connsiteX88" fmla="*/ 3931396 w 12192000"/>
              <a:gd name="connsiteY88" fmla="*/ 1858915 h 2240205"/>
              <a:gd name="connsiteX89" fmla="*/ 3812162 w 12192000"/>
              <a:gd name="connsiteY89" fmla="*/ 1875501 h 2240205"/>
              <a:gd name="connsiteX90" fmla="*/ 3758105 w 12192000"/>
              <a:gd name="connsiteY90" fmla="*/ 1871856 h 2240205"/>
              <a:gd name="connsiteX91" fmla="*/ 3567259 w 12192000"/>
              <a:gd name="connsiteY91" fmla="*/ 1893482 h 2240205"/>
              <a:gd name="connsiteX92" fmla="*/ 3405770 w 12192000"/>
              <a:gd name="connsiteY92" fmla="*/ 1904591 h 2240205"/>
              <a:gd name="connsiteX93" fmla="*/ 3280097 w 12192000"/>
              <a:gd name="connsiteY93" fmla="*/ 1919610 h 2240205"/>
              <a:gd name="connsiteX94" fmla="*/ 3009910 w 12192000"/>
              <a:gd name="connsiteY94" fmla="*/ 1957866 h 2240205"/>
              <a:gd name="connsiteX95" fmla="*/ 2995934 w 12192000"/>
              <a:gd name="connsiteY95" fmla="*/ 1967085 h 2240205"/>
              <a:gd name="connsiteX96" fmla="*/ 2942858 w 12192000"/>
              <a:gd name="connsiteY96" fmla="*/ 1981367 h 2240205"/>
              <a:gd name="connsiteX97" fmla="*/ 2875436 w 12192000"/>
              <a:gd name="connsiteY97" fmla="*/ 1996977 h 2240205"/>
              <a:gd name="connsiteX98" fmla="*/ 2874892 w 12192000"/>
              <a:gd name="connsiteY98" fmla="*/ 1996085 h 2240205"/>
              <a:gd name="connsiteX99" fmla="*/ 2843662 w 12192000"/>
              <a:gd name="connsiteY99" fmla="*/ 1992498 h 2240205"/>
              <a:gd name="connsiteX100" fmla="*/ 2718916 w 12192000"/>
              <a:gd name="connsiteY100" fmla="*/ 1990867 h 2240205"/>
              <a:gd name="connsiteX101" fmla="*/ 2713522 w 12192000"/>
              <a:gd name="connsiteY101" fmla="*/ 1990173 h 2240205"/>
              <a:gd name="connsiteX102" fmla="*/ 2476147 w 12192000"/>
              <a:gd name="connsiteY102" fmla="*/ 1998305 h 2240205"/>
              <a:gd name="connsiteX103" fmla="*/ 2373568 w 12192000"/>
              <a:gd name="connsiteY103" fmla="*/ 2003219 h 2240205"/>
              <a:gd name="connsiteX104" fmla="*/ 2287219 w 12192000"/>
              <a:gd name="connsiteY104" fmla="*/ 1998750 h 2240205"/>
              <a:gd name="connsiteX105" fmla="*/ 2243069 w 12192000"/>
              <a:gd name="connsiteY105" fmla="*/ 2005321 h 2240205"/>
              <a:gd name="connsiteX106" fmla="*/ 2164831 w 12192000"/>
              <a:gd name="connsiteY106" fmla="*/ 2010143 h 2240205"/>
              <a:gd name="connsiteX107" fmla="*/ 2085228 w 12192000"/>
              <a:gd name="connsiteY107" fmla="*/ 2046431 h 2240205"/>
              <a:gd name="connsiteX108" fmla="*/ 2058061 w 12192000"/>
              <a:gd name="connsiteY108" fmla="*/ 2047942 h 2240205"/>
              <a:gd name="connsiteX109" fmla="*/ 2042244 w 12192000"/>
              <a:gd name="connsiteY109" fmla="*/ 2055560 h 2240205"/>
              <a:gd name="connsiteX110" fmla="*/ 1877728 w 12192000"/>
              <a:gd name="connsiteY110" fmla="*/ 2101004 h 2240205"/>
              <a:gd name="connsiteX111" fmla="*/ 1759056 w 12192000"/>
              <a:gd name="connsiteY111" fmla="*/ 2125608 h 2240205"/>
              <a:gd name="connsiteX112" fmla="*/ 1637948 w 12192000"/>
              <a:gd name="connsiteY112" fmla="*/ 2172597 h 2240205"/>
              <a:gd name="connsiteX113" fmla="*/ 1434549 w 12192000"/>
              <a:gd name="connsiteY113" fmla="*/ 2234522 h 2240205"/>
              <a:gd name="connsiteX114" fmla="*/ 1370962 w 12192000"/>
              <a:gd name="connsiteY114" fmla="*/ 2237474 h 2240205"/>
              <a:gd name="connsiteX115" fmla="*/ 1356367 w 12192000"/>
              <a:gd name="connsiteY115" fmla="*/ 2235089 h 2240205"/>
              <a:gd name="connsiteX116" fmla="*/ 1279765 w 12192000"/>
              <a:gd name="connsiteY116" fmla="*/ 2229639 h 2240205"/>
              <a:gd name="connsiteX117" fmla="*/ 1195347 w 12192000"/>
              <a:gd name="connsiteY117" fmla="*/ 2212354 h 2240205"/>
              <a:gd name="connsiteX118" fmla="*/ 970251 w 12192000"/>
              <a:gd name="connsiteY118" fmla="*/ 2221029 h 2240205"/>
              <a:gd name="connsiteX119" fmla="*/ 812914 w 12192000"/>
              <a:gd name="connsiteY119" fmla="*/ 2210095 h 2240205"/>
              <a:gd name="connsiteX120" fmla="*/ 776382 w 12192000"/>
              <a:gd name="connsiteY120" fmla="*/ 2204512 h 2240205"/>
              <a:gd name="connsiteX121" fmla="*/ 597225 w 12192000"/>
              <a:gd name="connsiteY121" fmla="*/ 2180999 h 2240205"/>
              <a:gd name="connsiteX122" fmla="*/ 520671 w 12192000"/>
              <a:gd name="connsiteY122" fmla="*/ 2180980 h 2240205"/>
              <a:gd name="connsiteX123" fmla="*/ 515024 w 12192000"/>
              <a:gd name="connsiteY123" fmla="*/ 2179258 h 2240205"/>
              <a:gd name="connsiteX124" fmla="*/ 413835 w 12192000"/>
              <a:gd name="connsiteY124" fmla="*/ 2156783 h 2240205"/>
              <a:gd name="connsiteX125" fmla="*/ 376513 w 12192000"/>
              <a:gd name="connsiteY125" fmla="*/ 2154014 h 2240205"/>
              <a:gd name="connsiteX126" fmla="*/ 273386 w 12192000"/>
              <a:gd name="connsiteY126" fmla="*/ 2142551 h 2240205"/>
              <a:gd name="connsiteX127" fmla="*/ 77641 w 12192000"/>
              <a:gd name="connsiteY127" fmla="*/ 2126835 h 2240205"/>
              <a:gd name="connsiteX128" fmla="*/ 37645 w 12192000"/>
              <a:gd name="connsiteY128" fmla="*/ 2115401 h 2240205"/>
              <a:gd name="connsiteX129" fmla="*/ 4572 w 12192000"/>
              <a:gd name="connsiteY129" fmla="*/ 2111091 h 2240205"/>
              <a:gd name="connsiteX130" fmla="*/ 0 w 12192000"/>
              <a:gd name="connsiteY130" fmla="*/ 2110468 h 2240205"/>
              <a:gd name="connsiteX131" fmla="*/ 0 w 12192000"/>
              <a:gd name="connsiteY131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46594 w 12192000"/>
              <a:gd name="connsiteY9" fmla="*/ 765069 h 2240205"/>
              <a:gd name="connsiteX10" fmla="*/ 10739478 w 12192000"/>
              <a:gd name="connsiteY10" fmla="*/ 776841 h 2240205"/>
              <a:gd name="connsiteX11" fmla="*/ 10458762 w 12192000"/>
              <a:gd name="connsiteY11" fmla="*/ 755400 h 2240205"/>
              <a:gd name="connsiteX12" fmla="*/ 10211200 w 12192000"/>
              <a:gd name="connsiteY12" fmla="*/ 767513 h 2240205"/>
              <a:gd name="connsiteX13" fmla="*/ 10167995 w 12192000"/>
              <a:gd name="connsiteY13" fmla="*/ 760843 h 2240205"/>
              <a:gd name="connsiteX14" fmla="*/ 9997044 w 12192000"/>
              <a:gd name="connsiteY14" fmla="*/ 780129 h 2240205"/>
              <a:gd name="connsiteX15" fmla="*/ 9943887 w 12192000"/>
              <a:gd name="connsiteY15" fmla="*/ 804141 h 2240205"/>
              <a:gd name="connsiteX16" fmla="*/ 9918248 w 12192000"/>
              <a:gd name="connsiteY16" fmla="*/ 816628 h 2240205"/>
              <a:gd name="connsiteX17" fmla="*/ 9767091 w 12192000"/>
              <a:gd name="connsiteY17" fmla="*/ 870550 h 2240205"/>
              <a:gd name="connsiteX18" fmla="*/ 9683005 w 12192000"/>
              <a:gd name="connsiteY18" fmla="*/ 894128 h 2240205"/>
              <a:gd name="connsiteX19" fmla="*/ 9500499 w 12192000"/>
              <a:gd name="connsiteY19" fmla="*/ 954680 h 2240205"/>
              <a:gd name="connsiteX20" fmla="*/ 9410017 w 12192000"/>
              <a:gd name="connsiteY20" fmla="*/ 993931 h 2240205"/>
              <a:gd name="connsiteX21" fmla="*/ 9392919 w 12192000"/>
              <a:gd name="connsiteY21" fmla="*/ 994656 h 2240205"/>
              <a:gd name="connsiteX22" fmla="*/ 9268019 w 12192000"/>
              <a:gd name="connsiteY22" fmla="*/ 1007442 h 2240205"/>
              <a:gd name="connsiteX23" fmla="*/ 9188177 w 12192000"/>
              <a:gd name="connsiteY23" fmla="*/ 1035474 h 2240205"/>
              <a:gd name="connsiteX24" fmla="*/ 9155969 w 12192000"/>
              <a:gd name="connsiteY24" fmla="*/ 1046804 h 2240205"/>
              <a:gd name="connsiteX25" fmla="*/ 9133985 w 12192000"/>
              <a:gd name="connsiteY25" fmla="*/ 1046450 h 2240205"/>
              <a:gd name="connsiteX26" fmla="*/ 9003462 w 12192000"/>
              <a:gd name="connsiteY26" fmla="*/ 1042406 h 2240205"/>
              <a:gd name="connsiteX27" fmla="*/ 8968445 w 12192000"/>
              <a:gd name="connsiteY27" fmla="*/ 1052169 h 2240205"/>
              <a:gd name="connsiteX28" fmla="*/ 8886001 w 12192000"/>
              <a:gd name="connsiteY28" fmla="*/ 1067468 h 2240205"/>
              <a:gd name="connsiteX29" fmla="*/ 8838610 w 12192000"/>
              <a:gd name="connsiteY29" fmla="*/ 1075091 h 2240205"/>
              <a:gd name="connsiteX30" fmla="*/ 8665605 w 12192000"/>
              <a:gd name="connsiteY30" fmla="*/ 1110791 h 2240205"/>
              <a:gd name="connsiteX31" fmla="*/ 8584946 w 12192000"/>
              <a:gd name="connsiteY31" fmla="*/ 1135226 h 2240205"/>
              <a:gd name="connsiteX32" fmla="*/ 8419755 w 12192000"/>
              <a:gd name="connsiteY32" fmla="*/ 1216260 h 2240205"/>
              <a:gd name="connsiteX33" fmla="*/ 8411626 w 12192000"/>
              <a:gd name="connsiteY33" fmla="*/ 1214397 h 2240205"/>
              <a:gd name="connsiteX34" fmla="*/ 8363469 w 12192000"/>
              <a:gd name="connsiteY34" fmla="*/ 1246658 h 2240205"/>
              <a:gd name="connsiteX35" fmla="*/ 8275497 w 12192000"/>
              <a:gd name="connsiteY35" fmla="*/ 1264396 h 2240205"/>
              <a:gd name="connsiteX36" fmla="*/ 8074238 w 12192000"/>
              <a:gd name="connsiteY36" fmla="*/ 1301895 h 2240205"/>
              <a:gd name="connsiteX37" fmla="*/ 7902328 w 12192000"/>
              <a:gd name="connsiteY37" fmla="*/ 1345865 h 2240205"/>
              <a:gd name="connsiteX38" fmla="*/ 7840612 w 12192000"/>
              <a:gd name="connsiteY38" fmla="*/ 1369373 h 2240205"/>
              <a:gd name="connsiteX39" fmla="*/ 7786819 w 12192000"/>
              <a:gd name="connsiteY39" fmla="*/ 1378970 h 2240205"/>
              <a:gd name="connsiteX40" fmla="*/ 7548172 w 12192000"/>
              <a:gd name="connsiteY40" fmla="*/ 1417460 h 2240205"/>
              <a:gd name="connsiteX41" fmla="*/ 7483437 w 12192000"/>
              <a:gd name="connsiteY41" fmla="*/ 1478152 h 2240205"/>
              <a:gd name="connsiteX42" fmla="*/ 7377870 w 12192000"/>
              <a:gd name="connsiteY42" fmla="*/ 1523319 h 2240205"/>
              <a:gd name="connsiteX43" fmla="*/ 7230737 w 12192000"/>
              <a:gd name="connsiteY43" fmla="*/ 1562633 h 2240205"/>
              <a:gd name="connsiteX44" fmla="*/ 7224458 w 12192000"/>
              <a:gd name="connsiteY44" fmla="*/ 1573008 h 2240205"/>
              <a:gd name="connsiteX45" fmla="*/ 7183121 w 12192000"/>
              <a:gd name="connsiteY45" fmla="*/ 1595162 h 2240205"/>
              <a:gd name="connsiteX46" fmla="*/ 7164601 w 12192000"/>
              <a:gd name="connsiteY46" fmla="*/ 1606490 h 2240205"/>
              <a:gd name="connsiteX47" fmla="*/ 6900177 w 12192000"/>
              <a:gd name="connsiteY47" fmla="*/ 1636016 h 2240205"/>
              <a:gd name="connsiteX48" fmla="*/ 6795372 w 12192000"/>
              <a:gd name="connsiteY48" fmla="*/ 1644845 h 2240205"/>
              <a:gd name="connsiteX49" fmla="*/ 6692251 w 12192000"/>
              <a:gd name="connsiteY49" fmla="*/ 1656357 h 2240205"/>
              <a:gd name="connsiteX50" fmla="*/ 6655235 w 12192000"/>
              <a:gd name="connsiteY50" fmla="*/ 1661869 h 2240205"/>
              <a:gd name="connsiteX51" fmla="*/ 6554894 w 12192000"/>
              <a:gd name="connsiteY51" fmla="*/ 1664428 h 2240205"/>
              <a:gd name="connsiteX52" fmla="*/ 6516595 w 12192000"/>
              <a:gd name="connsiteY52" fmla="*/ 1667475 h 2240205"/>
              <a:gd name="connsiteX53" fmla="*/ 6508541 w 12192000"/>
              <a:gd name="connsiteY53" fmla="*/ 1668757 h 2240205"/>
              <a:gd name="connsiteX54" fmla="*/ 6471012 w 12192000"/>
              <a:gd name="connsiteY54" fmla="*/ 1678604 h 2240205"/>
              <a:gd name="connsiteX55" fmla="*/ 6364035 w 12192000"/>
              <a:gd name="connsiteY55" fmla="*/ 1667683 h 2240205"/>
              <a:gd name="connsiteX56" fmla="*/ 6243319 w 12192000"/>
              <a:gd name="connsiteY56" fmla="*/ 1695560 h 2240205"/>
              <a:gd name="connsiteX57" fmla="*/ 6098321 w 12192000"/>
              <a:gd name="connsiteY57" fmla="*/ 1721646 h 2240205"/>
              <a:gd name="connsiteX58" fmla="*/ 5880652 w 12192000"/>
              <a:gd name="connsiteY58" fmla="*/ 1779643 h 2240205"/>
              <a:gd name="connsiteX59" fmla="*/ 5785959 w 12192000"/>
              <a:gd name="connsiteY59" fmla="*/ 1775307 h 2240205"/>
              <a:gd name="connsiteX60" fmla="*/ 5643534 w 12192000"/>
              <a:gd name="connsiteY60" fmla="*/ 1802919 h 2240205"/>
              <a:gd name="connsiteX61" fmla="*/ 5518799 w 12192000"/>
              <a:gd name="connsiteY61" fmla="*/ 1818312 h 2240205"/>
              <a:gd name="connsiteX62" fmla="*/ 5505014 w 12192000"/>
              <a:gd name="connsiteY62" fmla="*/ 1819259 h 2240205"/>
              <a:gd name="connsiteX63" fmla="*/ 5453307 w 12192000"/>
              <a:gd name="connsiteY63" fmla="*/ 1815450 h 2240205"/>
              <a:gd name="connsiteX64" fmla="*/ 5221533 w 12192000"/>
              <a:gd name="connsiteY64" fmla="*/ 1846950 h 2240205"/>
              <a:gd name="connsiteX65" fmla="*/ 5149802 w 12192000"/>
              <a:gd name="connsiteY65" fmla="*/ 1844846 h 2240205"/>
              <a:gd name="connsiteX66" fmla="*/ 5114927 w 12192000"/>
              <a:gd name="connsiteY66" fmla="*/ 1847827 h 2240205"/>
              <a:gd name="connsiteX67" fmla="*/ 5108970 w 12192000"/>
              <a:gd name="connsiteY67" fmla="*/ 1847935 h 2240205"/>
              <a:gd name="connsiteX68" fmla="*/ 5067961 w 12192000"/>
              <a:gd name="connsiteY68" fmla="*/ 1845917 h 2240205"/>
              <a:gd name="connsiteX69" fmla="*/ 5007075 w 12192000"/>
              <a:gd name="connsiteY69" fmla="*/ 1838626 h 2240205"/>
              <a:gd name="connsiteX70" fmla="*/ 4944087 w 12192000"/>
              <a:gd name="connsiteY70" fmla="*/ 1823332 h 2240205"/>
              <a:gd name="connsiteX71" fmla="*/ 4907662 w 12192000"/>
              <a:gd name="connsiteY71" fmla="*/ 1816900 h 2240205"/>
              <a:gd name="connsiteX72" fmla="*/ 4882386 w 12192000"/>
              <a:gd name="connsiteY72" fmla="*/ 1809844 h 2240205"/>
              <a:gd name="connsiteX73" fmla="*/ 4811440 w 12192000"/>
              <a:gd name="connsiteY73" fmla="*/ 1804655 h 2240205"/>
              <a:gd name="connsiteX74" fmla="*/ 4691075 w 12192000"/>
              <a:gd name="connsiteY74" fmla="*/ 1801389 h 2240205"/>
              <a:gd name="connsiteX75" fmla="*/ 4640313 w 12192000"/>
              <a:gd name="connsiteY75" fmla="*/ 1784307 h 2240205"/>
              <a:gd name="connsiteX76" fmla="*/ 4536503 w 12192000"/>
              <a:gd name="connsiteY76" fmla="*/ 1785334 h 2240205"/>
              <a:gd name="connsiteX77" fmla="*/ 4513724 w 12192000"/>
              <a:gd name="connsiteY77" fmla="*/ 1791996 h 2240205"/>
              <a:gd name="connsiteX78" fmla="*/ 4459810 w 12192000"/>
              <a:gd name="connsiteY78" fmla="*/ 1797886 h 2240205"/>
              <a:gd name="connsiteX79" fmla="*/ 4379064 w 12192000"/>
              <a:gd name="connsiteY79" fmla="*/ 1817177 h 2240205"/>
              <a:gd name="connsiteX80" fmla="*/ 4290981 w 12192000"/>
              <a:gd name="connsiteY80" fmla="*/ 1839677 h 2240205"/>
              <a:gd name="connsiteX81" fmla="*/ 4238372 w 12192000"/>
              <a:gd name="connsiteY81" fmla="*/ 1851480 h 2240205"/>
              <a:gd name="connsiteX82" fmla="*/ 4232517 w 12192000"/>
              <a:gd name="connsiteY82" fmla="*/ 1852567 h 2240205"/>
              <a:gd name="connsiteX83" fmla="*/ 4191732 w 12192000"/>
              <a:gd name="connsiteY83" fmla="*/ 1857328 h 2240205"/>
              <a:gd name="connsiteX84" fmla="*/ 4065532 w 12192000"/>
              <a:gd name="connsiteY84" fmla="*/ 1855477 h 2240205"/>
              <a:gd name="connsiteX85" fmla="*/ 4028460 w 12192000"/>
              <a:gd name="connsiteY85" fmla="*/ 1855137 h 2240205"/>
              <a:gd name="connsiteX86" fmla="*/ 4002267 w 12192000"/>
              <a:gd name="connsiteY86" fmla="*/ 1852352 h 2240205"/>
              <a:gd name="connsiteX87" fmla="*/ 3931396 w 12192000"/>
              <a:gd name="connsiteY87" fmla="*/ 1858915 h 2240205"/>
              <a:gd name="connsiteX88" fmla="*/ 3812162 w 12192000"/>
              <a:gd name="connsiteY88" fmla="*/ 1875501 h 2240205"/>
              <a:gd name="connsiteX89" fmla="*/ 3758105 w 12192000"/>
              <a:gd name="connsiteY89" fmla="*/ 1871856 h 2240205"/>
              <a:gd name="connsiteX90" fmla="*/ 3567259 w 12192000"/>
              <a:gd name="connsiteY90" fmla="*/ 1893482 h 2240205"/>
              <a:gd name="connsiteX91" fmla="*/ 3405770 w 12192000"/>
              <a:gd name="connsiteY91" fmla="*/ 1904591 h 2240205"/>
              <a:gd name="connsiteX92" fmla="*/ 3280097 w 12192000"/>
              <a:gd name="connsiteY92" fmla="*/ 1919610 h 2240205"/>
              <a:gd name="connsiteX93" fmla="*/ 3009910 w 12192000"/>
              <a:gd name="connsiteY93" fmla="*/ 1957866 h 2240205"/>
              <a:gd name="connsiteX94" fmla="*/ 2995934 w 12192000"/>
              <a:gd name="connsiteY94" fmla="*/ 1967085 h 2240205"/>
              <a:gd name="connsiteX95" fmla="*/ 2942858 w 12192000"/>
              <a:gd name="connsiteY95" fmla="*/ 1981367 h 2240205"/>
              <a:gd name="connsiteX96" fmla="*/ 2875436 w 12192000"/>
              <a:gd name="connsiteY96" fmla="*/ 1996977 h 2240205"/>
              <a:gd name="connsiteX97" fmla="*/ 2874892 w 12192000"/>
              <a:gd name="connsiteY97" fmla="*/ 1996085 h 2240205"/>
              <a:gd name="connsiteX98" fmla="*/ 2843662 w 12192000"/>
              <a:gd name="connsiteY98" fmla="*/ 1992498 h 2240205"/>
              <a:gd name="connsiteX99" fmla="*/ 2718916 w 12192000"/>
              <a:gd name="connsiteY99" fmla="*/ 1990867 h 2240205"/>
              <a:gd name="connsiteX100" fmla="*/ 2713522 w 12192000"/>
              <a:gd name="connsiteY100" fmla="*/ 1990173 h 2240205"/>
              <a:gd name="connsiteX101" fmla="*/ 2476147 w 12192000"/>
              <a:gd name="connsiteY101" fmla="*/ 1998305 h 2240205"/>
              <a:gd name="connsiteX102" fmla="*/ 2373568 w 12192000"/>
              <a:gd name="connsiteY102" fmla="*/ 2003219 h 2240205"/>
              <a:gd name="connsiteX103" fmla="*/ 2287219 w 12192000"/>
              <a:gd name="connsiteY103" fmla="*/ 1998750 h 2240205"/>
              <a:gd name="connsiteX104" fmla="*/ 2243069 w 12192000"/>
              <a:gd name="connsiteY104" fmla="*/ 2005321 h 2240205"/>
              <a:gd name="connsiteX105" fmla="*/ 2164831 w 12192000"/>
              <a:gd name="connsiteY105" fmla="*/ 2010143 h 2240205"/>
              <a:gd name="connsiteX106" fmla="*/ 2085228 w 12192000"/>
              <a:gd name="connsiteY106" fmla="*/ 2046431 h 2240205"/>
              <a:gd name="connsiteX107" fmla="*/ 2058061 w 12192000"/>
              <a:gd name="connsiteY107" fmla="*/ 2047942 h 2240205"/>
              <a:gd name="connsiteX108" fmla="*/ 2042244 w 12192000"/>
              <a:gd name="connsiteY108" fmla="*/ 2055560 h 2240205"/>
              <a:gd name="connsiteX109" fmla="*/ 1877728 w 12192000"/>
              <a:gd name="connsiteY109" fmla="*/ 2101004 h 2240205"/>
              <a:gd name="connsiteX110" fmla="*/ 1759056 w 12192000"/>
              <a:gd name="connsiteY110" fmla="*/ 2125608 h 2240205"/>
              <a:gd name="connsiteX111" fmla="*/ 1637948 w 12192000"/>
              <a:gd name="connsiteY111" fmla="*/ 2172597 h 2240205"/>
              <a:gd name="connsiteX112" fmla="*/ 1434549 w 12192000"/>
              <a:gd name="connsiteY112" fmla="*/ 2234522 h 2240205"/>
              <a:gd name="connsiteX113" fmla="*/ 1370962 w 12192000"/>
              <a:gd name="connsiteY113" fmla="*/ 2237474 h 2240205"/>
              <a:gd name="connsiteX114" fmla="*/ 1356367 w 12192000"/>
              <a:gd name="connsiteY114" fmla="*/ 2235089 h 2240205"/>
              <a:gd name="connsiteX115" fmla="*/ 1279765 w 12192000"/>
              <a:gd name="connsiteY115" fmla="*/ 2229639 h 2240205"/>
              <a:gd name="connsiteX116" fmla="*/ 1195347 w 12192000"/>
              <a:gd name="connsiteY116" fmla="*/ 2212354 h 2240205"/>
              <a:gd name="connsiteX117" fmla="*/ 970251 w 12192000"/>
              <a:gd name="connsiteY117" fmla="*/ 2221029 h 2240205"/>
              <a:gd name="connsiteX118" fmla="*/ 812914 w 12192000"/>
              <a:gd name="connsiteY118" fmla="*/ 2210095 h 2240205"/>
              <a:gd name="connsiteX119" fmla="*/ 776382 w 12192000"/>
              <a:gd name="connsiteY119" fmla="*/ 2204512 h 2240205"/>
              <a:gd name="connsiteX120" fmla="*/ 597225 w 12192000"/>
              <a:gd name="connsiteY120" fmla="*/ 2180999 h 2240205"/>
              <a:gd name="connsiteX121" fmla="*/ 520671 w 12192000"/>
              <a:gd name="connsiteY121" fmla="*/ 2180980 h 2240205"/>
              <a:gd name="connsiteX122" fmla="*/ 515024 w 12192000"/>
              <a:gd name="connsiteY122" fmla="*/ 2179258 h 2240205"/>
              <a:gd name="connsiteX123" fmla="*/ 413835 w 12192000"/>
              <a:gd name="connsiteY123" fmla="*/ 2156783 h 2240205"/>
              <a:gd name="connsiteX124" fmla="*/ 376513 w 12192000"/>
              <a:gd name="connsiteY124" fmla="*/ 2154014 h 2240205"/>
              <a:gd name="connsiteX125" fmla="*/ 273386 w 12192000"/>
              <a:gd name="connsiteY125" fmla="*/ 2142551 h 2240205"/>
              <a:gd name="connsiteX126" fmla="*/ 77641 w 12192000"/>
              <a:gd name="connsiteY126" fmla="*/ 2126835 h 2240205"/>
              <a:gd name="connsiteX127" fmla="*/ 37645 w 12192000"/>
              <a:gd name="connsiteY127" fmla="*/ 2115401 h 2240205"/>
              <a:gd name="connsiteX128" fmla="*/ 4572 w 12192000"/>
              <a:gd name="connsiteY128" fmla="*/ 2111091 h 2240205"/>
              <a:gd name="connsiteX129" fmla="*/ 0 w 12192000"/>
              <a:gd name="connsiteY129" fmla="*/ 2110468 h 2240205"/>
              <a:gd name="connsiteX130" fmla="*/ 0 w 12192000"/>
              <a:gd name="connsiteY130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739478 w 12192000"/>
              <a:gd name="connsiteY9" fmla="*/ 776841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58061 w 12192000"/>
              <a:gd name="connsiteY104" fmla="*/ 2047942 h 2240205"/>
              <a:gd name="connsiteX105" fmla="*/ 2042244 w 12192000"/>
              <a:gd name="connsiteY105" fmla="*/ 2055560 h 2240205"/>
              <a:gd name="connsiteX106" fmla="*/ 1877728 w 12192000"/>
              <a:gd name="connsiteY106" fmla="*/ 2101004 h 2240205"/>
              <a:gd name="connsiteX107" fmla="*/ 1759056 w 12192000"/>
              <a:gd name="connsiteY107" fmla="*/ 2125608 h 2240205"/>
              <a:gd name="connsiteX108" fmla="*/ 1637948 w 12192000"/>
              <a:gd name="connsiteY108" fmla="*/ 2172597 h 2240205"/>
              <a:gd name="connsiteX109" fmla="*/ 1434549 w 12192000"/>
              <a:gd name="connsiteY109" fmla="*/ 2234522 h 2240205"/>
              <a:gd name="connsiteX110" fmla="*/ 1370962 w 12192000"/>
              <a:gd name="connsiteY110" fmla="*/ 2237474 h 2240205"/>
              <a:gd name="connsiteX111" fmla="*/ 1356367 w 12192000"/>
              <a:gd name="connsiteY111" fmla="*/ 2235089 h 2240205"/>
              <a:gd name="connsiteX112" fmla="*/ 1279765 w 12192000"/>
              <a:gd name="connsiteY112" fmla="*/ 2229639 h 2240205"/>
              <a:gd name="connsiteX113" fmla="*/ 1195347 w 12192000"/>
              <a:gd name="connsiteY113" fmla="*/ 2212354 h 2240205"/>
              <a:gd name="connsiteX114" fmla="*/ 970251 w 12192000"/>
              <a:gd name="connsiteY114" fmla="*/ 2221029 h 2240205"/>
              <a:gd name="connsiteX115" fmla="*/ 812914 w 12192000"/>
              <a:gd name="connsiteY115" fmla="*/ 2210095 h 2240205"/>
              <a:gd name="connsiteX116" fmla="*/ 776382 w 12192000"/>
              <a:gd name="connsiteY116" fmla="*/ 2204512 h 2240205"/>
              <a:gd name="connsiteX117" fmla="*/ 597225 w 12192000"/>
              <a:gd name="connsiteY117" fmla="*/ 2180999 h 2240205"/>
              <a:gd name="connsiteX118" fmla="*/ 520671 w 12192000"/>
              <a:gd name="connsiteY118" fmla="*/ 2180980 h 2240205"/>
              <a:gd name="connsiteX119" fmla="*/ 515024 w 12192000"/>
              <a:gd name="connsiteY119" fmla="*/ 2179258 h 2240205"/>
              <a:gd name="connsiteX120" fmla="*/ 413835 w 12192000"/>
              <a:gd name="connsiteY120" fmla="*/ 2156783 h 2240205"/>
              <a:gd name="connsiteX121" fmla="*/ 376513 w 12192000"/>
              <a:gd name="connsiteY121" fmla="*/ 2154014 h 2240205"/>
              <a:gd name="connsiteX122" fmla="*/ 273386 w 12192000"/>
              <a:gd name="connsiteY122" fmla="*/ 2142551 h 2240205"/>
              <a:gd name="connsiteX123" fmla="*/ 77641 w 12192000"/>
              <a:gd name="connsiteY123" fmla="*/ 2126835 h 2240205"/>
              <a:gd name="connsiteX124" fmla="*/ 37645 w 12192000"/>
              <a:gd name="connsiteY124" fmla="*/ 2115401 h 2240205"/>
              <a:gd name="connsiteX125" fmla="*/ 4572 w 12192000"/>
              <a:gd name="connsiteY125" fmla="*/ 2111091 h 2240205"/>
              <a:gd name="connsiteX126" fmla="*/ 0 w 12192000"/>
              <a:gd name="connsiteY126" fmla="*/ 2110468 h 2240205"/>
              <a:gd name="connsiteX127" fmla="*/ 0 w 12192000"/>
              <a:gd name="connsiteY127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776382 w 12192000"/>
              <a:gd name="connsiteY115" fmla="*/ 2204512 h 2240205"/>
              <a:gd name="connsiteX116" fmla="*/ 597225 w 12192000"/>
              <a:gd name="connsiteY116" fmla="*/ 2180999 h 2240205"/>
              <a:gd name="connsiteX117" fmla="*/ 520671 w 12192000"/>
              <a:gd name="connsiteY117" fmla="*/ 2180980 h 2240205"/>
              <a:gd name="connsiteX118" fmla="*/ 515024 w 12192000"/>
              <a:gd name="connsiteY118" fmla="*/ 2179258 h 2240205"/>
              <a:gd name="connsiteX119" fmla="*/ 413835 w 12192000"/>
              <a:gd name="connsiteY119" fmla="*/ 2156783 h 2240205"/>
              <a:gd name="connsiteX120" fmla="*/ 376513 w 12192000"/>
              <a:gd name="connsiteY120" fmla="*/ 2154014 h 2240205"/>
              <a:gd name="connsiteX121" fmla="*/ 273386 w 12192000"/>
              <a:gd name="connsiteY121" fmla="*/ 2142551 h 2240205"/>
              <a:gd name="connsiteX122" fmla="*/ 77641 w 12192000"/>
              <a:gd name="connsiteY122" fmla="*/ 2126835 h 2240205"/>
              <a:gd name="connsiteX123" fmla="*/ 37645 w 12192000"/>
              <a:gd name="connsiteY123" fmla="*/ 2115401 h 2240205"/>
              <a:gd name="connsiteX124" fmla="*/ 4572 w 12192000"/>
              <a:gd name="connsiteY124" fmla="*/ 2111091 h 2240205"/>
              <a:gd name="connsiteX125" fmla="*/ 0 w 12192000"/>
              <a:gd name="connsiteY125" fmla="*/ 2110468 h 2240205"/>
              <a:gd name="connsiteX126" fmla="*/ 0 w 12192000"/>
              <a:gd name="connsiteY12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776382 w 12192000"/>
              <a:gd name="connsiteY115" fmla="*/ 2204512 h 2240205"/>
              <a:gd name="connsiteX116" fmla="*/ 597225 w 12192000"/>
              <a:gd name="connsiteY116" fmla="*/ 2180999 h 2240205"/>
              <a:gd name="connsiteX117" fmla="*/ 520671 w 12192000"/>
              <a:gd name="connsiteY117" fmla="*/ 2180980 h 2240205"/>
              <a:gd name="connsiteX118" fmla="*/ 515024 w 12192000"/>
              <a:gd name="connsiteY118" fmla="*/ 2179258 h 2240205"/>
              <a:gd name="connsiteX119" fmla="*/ 413835 w 12192000"/>
              <a:gd name="connsiteY119" fmla="*/ 2156783 h 2240205"/>
              <a:gd name="connsiteX120" fmla="*/ 376513 w 12192000"/>
              <a:gd name="connsiteY120" fmla="*/ 2154014 h 2240205"/>
              <a:gd name="connsiteX121" fmla="*/ 273386 w 12192000"/>
              <a:gd name="connsiteY121" fmla="*/ 2142551 h 2240205"/>
              <a:gd name="connsiteX122" fmla="*/ 77641 w 12192000"/>
              <a:gd name="connsiteY122" fmla="*/ 2126835 h 2240205"/>
              <a:gd name="connsiteX123" fmla="*/ 37645 w 12192000"/>
              <a:gd name="connsiteY123" fmla="*/ 2115401 h 2240205"/>
              <a:gd name="connsiteX124" fmla="*/ 4572 w 12192000"/>
              <a:gd name="connsiteY124" fmla="*/ 2111091 h 2240205"/>
              <a:gd name="connsiteX125" fmla="*/ 0 w 12192000"/>
              <a:gd name="connsiteY125" fmla="*/ 2110468 h 2240205"/>
              <a:gd name="connsiteX126" fmla="*/ 0 w 12192000"/>
              <a:gd name="connsiteY12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515024 w 12192000"/>
              <a:gd name="connsiteY117" fmla="*/ 2179258 h 2240205"/>
              <a:gd name="connsiteX118" fmla="*/ 413835 w 12192000"/>
              <a:gd name="connsiteY118" fmla="*/ 2156783 h 2240205"/>
              <a:gd name="connsiteX119" fmla="*/ 376513 w 12192000"/>
              <a:gd name="connsiteY119" fmla="*/ 2154014 h 2240205"/>
              <a:gd name="connsiteX120" fmla="*/ 273386 w 12192000"/>
              <a:gd name="connsiteY120" fmla="*/ 2142551 h 2240205"/>
              <a:gd name="connsiteX121" fmla="*/ 77641 w 12192000"/>
              <a:gd name="connsiteY121" fmla="*/ 2126835 h 2240205"/>
              <a:gd name="connsiteX122" fmla="*/ 37645 w 12192000"/>
              <a:gd name="connsiteY122" fmla="*/ 2115401 h 2240205"/>
              <a:gd name="connsiteX123" fmla="*/ 4572 w 12192000"/>
              <a:gd name="connsiteY123" fmla="*/ 2111091 h 2240205"/>
              <a:gd name="connsiteX124" fmla="*/ 0 w 12192000"/>
              <a:gd name="connsiteY124" fmla="*/ 2110468 h 2240205"/>
              <a:gd name="connsiteX125" fmla="*/ 0 w 12192000"/>
              <a:gd name="connsiteY12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515024 w 12192000"/>
              <a:gd name="connsiteY117" fmla="*/ 2179258 h 2240205"/>
              <a:gd name="connsiteX118" fmla="*/ 413835 w 12192000"/>
              <a:gd name="connsiteY118" fmla="*/ 2156783 h 2240205"/>
              <a:gd name="connsiteX119" fmla="*/ 376513 w 12192000"/>
              <a:gd name="connsiteY119" fmla="*/ 2154014 h 2240205"/>
              <a:gd name="connsiteX120" fmla="*/ 273386 w 12192000"/>
              <a:gd name="connsiteY120" fmla="*/ 2142551 h 2240205"/>
              <a:gd name="connsiteX121" fmla="*/ 77641 w 12192000"/>
              <a:gd name="connsiteY121" fmla="*/ 2126835 h 2240205"/>
              <a:gd name="connsiteX122" fmla="*/ 37645 w 12192000"/>
              <a:gd name="connsiteY122" fmla="*/ 2115401 h 2240205"/>
              <a:gd name="connsiteX123" fmla="*/ 4572 w 12192000"/>
              <a:gd name="connsiteY123" fmla="*/ 2111091 h 2240205"/>
              <a:gd name="connsiteX124" fmla="*/ 0 w 12192000"/>
              <a:gd name="connsiteY124" fmla="*/ 2110468 h 2240205"/>
              <a:gd name="connsiteX125" fmla="*/ 0 w 12192000"/>
              <a:gd name="connsiteY12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413835 w 12192000"/>
              <a:gd name="connsiteY117" fmla="*/ 2156783 h 2240205"/>
              <a:gd name="connsiteX118" fmla="*/ 376513 w 12192000"/>
              <a:gd name="connsiteY118" fmla="*/ 2154014 h 2240205"/>
              <a:gd name="connsiteX119" fmla="*/ 273386 w 12192000"/>
              <a:gd name="connsiteY119" fmla="*/ 2142551 h 2240205"/>
              <a:gd name="connsiteX120" fmla="*/ 77641 w 12192000"/>
              <a:gd name="connsiteY120" fmla="*/ 2126835 h 2240205"/>
              <a:gd name="connsiteX121" fmla="*/ 37645 w 12192000"/>
              <a:gd name="connsiteY121" fmla="*/ 2115401 h 2240205"/>
              <a:gd name="connsiteX122" fmla="*/ 4572 w 12192000"/>
              <a:gd name="connsiteY122" fmla="*/ 2111091 h 2240205"/>
              <a:gd name="connsiteX123" fmla="*/ 0 w 12192000"/>
              <a:gd name="connsiteY123" fmla="*/ 2110468 h 2240205"/>
              <a:gd name="connsiteX124" fmla="*/ 0 w 12192000"/>
              <a:gd name="connsiteY12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413835 w 12192000"/>
              <a:gd name="connsiteY117" fmla="*/ 2156783 h 2240205"/>
              <a:gd name="connsiteX118" fmla="*/ 376513 w 12192000"/>
              <a:gd name="connsiteY118" fmla="*/ 2154014 h 2240205"/>
              <a:gd name="connsiteX119" fmla="*/ 273386 w 12192000"/>
              <a:gd name="connsiteY119" fmla="*/ 2142551 h 2240205"/>
              <a:gd name="connsiteX120" fmla="*/ 77641 w 12192000"/>
              <a:gd name="connsiteY120" fmla="*/ 2126835 h 2240205"/>
              <a:gd name="connsiteX121" fmla="*/ 37645 w 12192000"/>
              <a:gd name="connsiteY121" fmla="*/ 2115401 h 2240205"/>
              <a:gd name="connsiteX122" fmla="*/ 4572 w 12192000"/>
              <a:gd name="connsiteY122" fmla="*/ 2111091 h 2240205"/>
              <a:gd name="connsiteX123" fmla="*/ 0 w 12192000"/>
              <a:gd name="connsiteY123" fmla="*/ 2110468 h 2240205"/>
              <a:gd name="connsiteX124" fmla="*/ 0 w 12192000"/>
              <a:gd name="connsiteY124" fmla="*/ 0 h 2240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12192000" h="2240205">
                <a:moveTo>
                  <a:pt x="0" y="0"/>
                </a:moveTo>
                <a:lnTo>
                  <a:pt x="12192000" y="0"/>
                </a:lnTo>
                <a:lnTo>
                  <a:pt x="12192000" y="751299"/>
                </a:lnTo>
                <a:cubicBezTo>
                  <a:pt x="12034412" y="757358"/>
                  <a:pt x="11991124" y="738944"/>
                  <a:pt x="11890686" y="732766"/>
                </a:cubicBezTo>
                <a:cubicBezTo>
                  <a:pt x="11800345" y="732488"/>
                  <a:pt x="11704998" y="747086"/>
                  <a:pt x="11649954" y="749628"/>
                </a:cubicBezTo>
                <a:cubicBezTo>
                  <a:pt x="11613048" y="740951"/>
                  <a:pt x="11593031" y="740811"/>
                  <a:pt x="11560424" y="748017"/>
                </a:cubicBezTo>
                <a:cubicBezTo>
                  <a:pt x="11488916" y="747650"/>
                  <a:pt x="11449669" y="773362"/>
                  <a:pt x="11358455" y="747593"/>
                </a:cubicBezTo>
                <a:cubicBezTo>
                  <a:pt x="11316233" y="754756"/>
                  <a:pt x="11184875" y="735040"/>
                  <a:pt x="11165209" y="748852"/>
                </a:cubicBezTo>
                <a:cubicBezTo>
                  <a:pt x="11113345" y="753539"/>
                  <a:pt x="11140250" y="736122"/>
                  <a:pt x="11058755" y="749617"/>
                </a:cubicBezTo>
                <a:cubicBezTo>
                  <a:pt x="10973519" y="757854"/>
                  <a:pt x="10849163" y="781170"/>
                  <a:pt x="10803046" y="774328"/>
                </a:cubicBezTo>
                <a:cubicBezTo>
                  <a:pt x="10741852" y="776895"/>
                  <a:pt x="10540854" y="756546"/>
                  <a:pt x="10458762" y="755400"/>
                </a:cubicBezTo>
                <a:cubicBezTo>
                  <a:pt x="10426976" y="747433"/>
                  <a:pt x="10327242" y="773719"/>
                  <a:pt x="10211200" y="767513"/>
                </a:cubicBezTo>
                <a:cubicBezTo>
                  <a:pt x="10195912" y="761163"/>
                  <a:pt x="10172943" y="749095"/>
                  <a:pt x="10167995" y="760843"/>
                </a:cubicBezTo>
                <a:cubicBezTo>
                  <a:pt x="10131971" y="759999"/>
                  <a:pt x="10031208" y="777398"/>
                  <a:pt x="9997044" y="780129"/>
                </a:cubicBezTo>
                <a:cubicBezTo>
                  <a:pt x="9972443" y="801329"/>
                  <a:pt x="9951331" y="779975"/>
                  <a:pt x="9943887" y="804141"/>
                </a:cubicBezTo>
                <a:lnTo>
                  <a:pt x="9918248" y="816628"/>
                </a:lnTo>
                <a:cubicBezTo>
                  <a:pt x="9873419" y="812573"/>
                  <a:pt x="9807158" y="855024"/>
                  <a:pt x="9767091" y="870550"/>
                </a:cubicBezTo>
                <a:cubicBezTo>
                  <a:pt x="9728743" y="880857"/>
                  <a:pt x="9714210" y="859344"/>
                  <a:pt x="9683005" y="894128"/>
                </a:cubicBezTo>
                <a:cubicBezTo>
                  <a:pt x="9638573" y="908150"/>
                  <a:pt x="9553332" y="950611"/>
                  <a:pt x="9500499" y="954680"/>
                </a:cubicBezTo>
                <a:cubicBezTo>
                  <a:pt x="9451943" y="966288"/>
                  <a:pt x="9427947" y="987268"/>
                  <a:pt x="9410017" y="993931"/>
                </a:cubicBezTo>
                <a:cubicBezTo>
                  <a:pt x="9408360" y="990327"/>
                  <a:pt x="9395782" y="990863"/>
                  <a:pt x="9392919" y="994656"/>
                </a:cubicBezTo>
                <a:cubicBezTo>
                  <a:pt x="9369253" y="996908"/>
                  <a:pt x="9294395" y="1002709"/>
                  <a:pt x="9268019" y="1007442"/>
                </a:cubicBezTo>
                <a:lnTo>
                  <a:pt x="9188177" y="1035474"/>
                </a:lnTo>
                <a:cubicBezTo>
                  <a:pt x="9182118" y="1028476"/>
                  <a:pt x="9162516" y="1043719"/>
                  <a:pt x="9155969" y="1046804"/>
                </a:cubicBezTo>
                <a:cubicBezTo>
                  <a:pt x="9154734" y="1041866"/>
                  <a:pt x="9138567" y="1041606"/>
                  <a:pt x="9133985" y="1046450"/>
                </a:cubicBezTo>
                <a:cubicBezTo>
                  <a:pt x="9112169" y="1062778"/>
                  <a:pt x="9019227" y="1027247"/>
                  <a:pt x="9003462" y="1042406"/>
                </a:cubicBezTo>
                <a:lnTo>
                  <a:pt x="8968445" y="1052169"/>
                </a:lnTo>
                <a:lnTo>
                  <a:pt x="8886001" y="1067468"/>
                </a:lnTo>
                <a:cubicBezTo>
                  <a:pt x="8847384" y="1050046"/>
                  <a:pt x="8863283" y="1068286"/>
                  <a:pt x="8838610" y="1075091"/>
                </a:cubicBezTo>
                <a:cubicBezTo>
                  <a:pt x="8780942" y="1086991"/>
                  <a:pt x="8730608" y="1108943"/>
                  <a:pt x="8665605" y="1110791"/>
                </a:cubicBezTo>
                <a:cubicBezTo>
                  <a:pt x="8590906" y="1106676"/>
                  <a:pt x="8491424" y="1191452"/>
                  <a:pt x="8419755" y="1216260"/>
                </a:cubicBezTo>
                <a:cubicBezTo>
                  <a:pt x="8376553" y="1231214"/>
                  <a:pt x="8414124" y="1215234"/>
                  <a:pt x="8411626" y="1214397"/>
                </a:cubicBezTo>
                <a:cubicBezTo>
                  <a:pt x="8391326" y="1238641"/>
                  <a:pt x="8371389" y="1231045"/>
                  <a:pt x="8363469" y="1246658"/>
                </a:cubicBezTo>
                <a:cubicBezTo>
                  <a:pt x="8322316" y="1258746"/>
                  <a:pt x="8283162" y="1250600"/>
                  <a:pt x="8275497" y="1264396"/>
                </a:cubicBezTo>
                <a:cubicBezTo>
                  <a:pt x="8194123" y="1257316"/>
                  <a:pt x="8141324" y="1289395"/>
                  <a:pt x="8074238" y="1301895"/>
                </a:cubicBezTo>
                <a:cubicBezTo>
                  <a:pt x="8012043" y="1315473"/>
                  <a:pt x="7936376" y="1347185"/>
                  <a:pt x="7902328" y="1345865"/>
                </a:cubicBezTo>
                <a:cubicBezTo>
                  <a:pt x="7876994" y="1370833"/>
                  <a:pt x="7861184" y="1361537"/>
                  <a:pt x="7840612" y="1369373"/>
                </a:cubicBezTo>
                <a:cubicBezTo>
                  <a:pt x="7803208" y="1375918"/>
                  <a:pt x="7836041" y="1389289"/>
                  <a:pt x="7786819" y="1378970"/>
                </a:cubicBezTo>
                <a:cubicBezTo>
                  <a:pt x="7732613" y="1405648"/>
                  <a:pt x="7556449" y="1409729"/>
                  <a:pt x="7548172" y="1417460"/>
                </a:cubicBezTo>
                <a:cubicBezTo>
                  <a:pt x="7520370" y="1413173"/>
                  <a:pt x="7499280" y="1470447"/>
                  <a:pt x="7483437" y="1478152"/>
                </a:cubicBezTo>
                <a:cubicBezTo>
                  <a:pt x="7446517" y="1491067"/>
                  <a:pt x="7432754" y="1502351"/>
                  <a:pt x="7377870" y="1523319"/>
                </a:cubicBezTo>
                <a:cubicBezTo>
                  <a:pt x="7324166" y="1536168"/>
                  <a:pt x="7290459" y="1563749"/>
                  <a:pt x="7230737" y="1562633"/>
                </a:cubicBezTo>
                <a:cubicBezTo>
                  <a:pt x="7229794" y="1566487"/>
                  <a:pt x="7227568" y="1569908"/>
                  <a:pt x="7224458" y="1573008"/>
                </a:cubicBezTo>
                <a:lnTo>
                  <a:pt x="7183121" y="1595162"/>
                </a:lnTo>
                <a:lnTo>
                  <a:pt x="7164601" y="1606490"/>
                </a:lnTo>
                <a:cubicBezTo>
                  <a:pt x="7117444" y="1613299"/>
                  <a:pt x="6961715" y="1629624"/>
                  <a:pt x="6900177" y="1636016"/>
                </a:cubicBezTo>
                <a:cubicBezTo>
                  <a:pt x="6859708" y="1641136"/>
                  <a:pt x="6829973" y="1628753"/>
                  <a:pt x="6795372" y="1644845"/>
                </a:cubicBezTo>
                <a:cubicBezTo>
                  <a:pt x="6757466" y="1649571"/>
                  <a:pt x="6723150" y="1647290"/>
                  <a:pt x="6692251" y="1656357"/>
                </a:cubicBezTo>
                <a:cubicBezTo>
                  <a:pt x="6678032" y="1652894"/>
                  <a:pt x="6665282" y="1652445"/>
                  <a:pt x="6655235" y="1661869"/>
                </a:cubicBezTo>
                <a:cubicBezTo>
                  <a:pt x="6632342" y="1663214"/>
                  <a:pt x="6578001" y="1663494"/>
                  <a:pt x="6554894" y="1664428"/>
                </a:cubicBezTo>
                <a:lnTo>
                  <a:pt x="6516595" y="1667475"/>
                </a:lnTo>
                <a:lnTo>
                  <a:pt x="6508541" y="1668757"/>
                </a:lnTo>
                <a:cubicBezTo>
                  <a:pt x="6495493" y="1671715"/>
                  <a:pt x="6482908" y="1675051"/>
                  <a:pt x="6471012" y="1678604"/>
                </a:cubicBezTo>
                <a:cubicBezTo>
                  <a:pt x="6446928" y="1678425"/>
                  <a:pt x="6395710" y="1665896"/>
                  <a:pt x="6364035" y="1667683"/>
                </a:cubicBezTo>
                <a:lnTo>
                  <a:pt x="6243319" y="1695560"/>
                </a:lnTo>
                <a:cubicBezTo>
                  <a:pt x="6212879" y="1700946"/>
                  <a:pt x="6162673" y="1707632"/>
                  <a:pt x="6098321" y="1721646"/>
                </a:cubicBezTo>
                <a:cubicBezTo>
                  <a:pt x="6036511" y="1734126"/>
                  <a:pt x="5902526" y="1770074"/>
                  <a:pt x="5880652" y="1779643"/>
                </a:cubicBezTo>
                <a:cubicBezTo>
                  <a:pt x="5862008" y="1784877"/>
                  <a:pt x="5777344" y="1786304"/>
                  <a:pt x="5785959" y="1775307"/>
                </a:cubicBezTo>
                <a:cubicBezTo>
                  <a:pt x="5732223" y="1803618"/>
                  <a:pt x="5707481" y="1784706"/>
                  <a:pt x="5643534" y="1802919"/>
                </a:cubicBezTo>
                <a:lnTo>
                  <a:pt x="5518799" y="1818312"/>
                </a:lnTo>
                <a:lnTo>
                  <a:pt x="5505014" y="1819259"/>
                </a:lnTo>
                <a:lnTo>
                  <a:pt x="5453307" y="1815450"/>
                </a:lnTo>
                <a:cubicBezTo>
                  <a:pt x="5364785" y="1835567"/>
                  <a:pt x="5272117" y="1842051"/>
                  <a:pt x="5221533" y="1846950"/>
                </a:cubicBezTo>
                <a:lnTo>
                  <a:pt x="5149802" y="1844846"/>
                </a:lnTo>
                <a:cubicBezTo>
                  <a:pt x="5138262" y="1844584"/>
                  <a:pt x="5124907" y="1847312"/>
                  <a:pt x="5114927" y="1847827"/>
                </a:cubicBezTo>
                <a:lnTo>
                  <a:pt x="5108970" y="1847935"/>
                </a:lnTo>
                <a:lnTo>
                  <a:pt x="5067961" y="1845917"/>
                </a:lnTo>
                <a:lnTo>
                  <a:pt x="5007075" y="1838626"/>
                </a:lnTo>
                <a:cubicBezTo>
                  <a:pt x="4987003" y="1833546"/>
                  <a:pt x="4969259" y="1814096"/>
                  <a:pt x="4944087" y="1823332"/>
                </a:cubicBezTo>
                <a:cubicBezTo>
                  <a:pt x="4949882" y="1812650"/>
                  <a:pt x="4914396" y="1826154"/>
                  <a:pt x="4907662" y="1816900"/>
                </a:cubicBezTo>
                <a:cubicBezTo>
                  <a:pt x="4903760" y="1809237"/>
                  <a:pt x="4892087" y="1811549"/>
                  <a:pt x="4882386" y="1809844"/>
                </a:cubicBezTo>
                <a:cubicBezTo>
                  <a:pt x="4874062" y="1802609"/>
                  <a:pt x="4826962" y="1801349"/>
                  <a:pt x="4811440" y="1804655"/>
                </a:cubicBezTo>
                <a:cubicBezTo>
                  <a:pt x="4768806" y="1818748"/>
                  <a:pt x="4725356" y="1790961"/>
                  <a:pt x="4691075" y="1801389"/>
                </a:cubicBezTo>
                <a:cubicBezTo>
                  <a:pt x="4657791" y="1796774"/>
                  <a:pt x="4662147" y="1786932"/>
                  <a:pt x="4640313" y="1784307"/>
                </a:cubicBezTo>
                <a:cubicBezTo>
                  <a:pt x="4614551" y="1781631"/>
                  <a:pt x="4552839" y="1782829"/>
                  <a:pt x="4536503" y="1785334"/>
                </a:cubicBezTo>
                <a:lnTo>
                  <a:pt x="4513724" y="1791996"/>
                </a:lnTo>
                <a:lnTo>
                  <a:pt x="4459810" y="1797886"/>
                </a:lnTo>
                <a:lnTo>
                  <a:pt x="4379064" y="1817177"/>
                </a:lnTo>
                <a:cubicBezTo>
                  <a:pt x="4349703" y="1824677"/>
                  <a:pt x="4313198" y="1824834"/>
                  <a:pt x="4290981" y="1839677"/>
                </a:cubicBezTo>
                <a:cubicBezTo>
                  <a:pt x="4277508" y="1842452"/>
                  <a:pt x="4248116" y="1849332"/>
                  <a:pt x="4238372" y="1851480"/>
                </a:cubicBezTo>
                <a:lnTo>
                  <a:pt x="4232517" y="1852567"/>
                </a:lnTo>
                <a:lnTo>
                  <a:pt x="4191732" y="1857328"/>
                </a:lnTo>
                <a:lnTo>
                  <a:pt x="4065532" y="1855477"/>
                </a:lnTo>
                <a:cubicBezTo>
                  <a:pt x="4069305" y="1844009"/>
                  <a:pt x="4036780" y="1863138"/>
                  <a:pt x="4028460" y="1855137"/>
                </a:cubicBezTo>
                <a:cubicBezTo>
                  <a:pt x="4023224" y="1848238"/>
                  <a:pt x="4012138" y="1852433"/>
                  <a:pt x="4002267" y="1852352"/>
                </a:cubicBezTo>
                <a:cubicBezTo>
                  <a:pt x="3992749" y="1846600"/>
                  <a:pt x="3946095" y="1853107"/>
                  <a:pt x="3931396" y="1858915"/>
                </a:cubicBezTo>
                <a:cubicBezTo>
                  <a:pt x="3891932" y="1879798"/>
                  <a:pt x="3844059" y="1859600"/>
                  <a:pt x="3812162" y="1875501"/>
                </a:cubicBezTo>
                <a:cubicBezTo>
                  <a:pt x="3778518" y="1876434"/>
                  <a:pt x="3780102" y="1870848"/>
                  <a:pt x="3758105" y="1871856"/>
                </a:cubicBezTo>
                <a:cubicBezTo>
                  <a:pt x="3717288" y="1874853"/>
                  <a:pt x="3625982" y="1888026"/>
                  <a:pt x="3567259" y="1893482"/>
                </a:cubicBezTo>
                <a:cubicBezTo>
                  <a:pt x="3512865" y="1897927"/>
                  <a:pt x="3463644" y="1898121"/>
                  <a:pt x="3405770" y="1904591"/>
                </a:cubicBezTo>
                <a:cubicBezTo>
                  <a:pt x="3361027" y="1917619"/>
                  <a:pt x="3312439" y="1902759"/>
                  <a:pt x="3280097" y="1919610"/>
                </a:cubicBezTo>
                <a:cubicBezTo>
                  <a:pt x="3120979" y="1944600"/>
                  <a:pt x="3052347" y="1932877"/>
                  <a:pt x="3009910" y="1957866"/>
                </a:cubicBezTo>
                <a:cubicBezTo>
                  <a:pt x="3005875" y="1961558"/>
                  <a:pt x="3001138" y="1964570"/>
                  <a:pt x="2995934" y="1967085"/>
                </a:cubicBezTo>
                <a:lnTo>
                  <a:pt x="2942858" y="1981367"/>
                </a:lnTo>
                <a:lnTo>
                  <a:pt x="2875436" y="1996977"/>
                </a:lnTo>
                <a:lnTo>
                  <a:pt x="2874892" y="1996085"/>
                </a:lnTo>
                <a:cubicBezTo>
                  <a:pt x="2869596" y="1995339"/>
                  <a:pt x="2856789" y="1995778"/>
                  <a:pt x="2843662" y="1992498"/>
                </a:cubicBezTo>
                <a:lnTo>
                  <a:pt x="2718916" y="1990867"/>
                </a:lnTo>
                <a:lnTo>
                  <a:pt x="2713522" y="1990173"/>
                </a:lnTo>
                <a:lnTo>
                  <a:pt x="2476147" y="1998305"/>
                </a:lnTo>
                <a:cubicBezTo>
                  <a:pt x="2437134" y="2013637"/>
                  <a:pt x="2413847" y="1999542"/>
                  <a:pt x="2373568" y="2003219"/>
                </a:cubicBezTo>
                <a:cubicBezTo>
                  <a:pt x="2342080" y="2003293"/>
                  <a:pt x="2308969" y="1996768"/>
                  <a:pt x="2287219" y="1998750"/>
                </a:cubicBezTo>
                <a:cubicBezTo>
                  <a:pt x="2221974" y="2012601"/>
                  <a:pt x="2205627" y="2006345"/>
                  <a:pt x="2164831" y="2010143"/>
                </a:cubicBezTo>
                <a:cubicBezTo>
                  <a:pt x="2133996" y="2017246"/>
                  <a:pt x="2078492" y="2040373"/>
                  <a:pt x="2058061" y="2047942"/>
                </a:cubicBezTo>
                <a:lnTo>
                  <a:pt x="2042244" y="2055560"/>
                </a:lnTo>
                <a:cubicBezTo>
                  <a:pt x="2012576" y="2064443"/>
                  <a:pt x="1896351" y="2111357"/>
                  <a:pt x="1877728" y="2101004"/>
                </a:cubicBezTo>
                <a:cubicBezTo>
                  <a:pt x="1839146" y="2101989"/>
                  <a:pt x="1818769" y="2108983"/>
                  <a:pt x="1759056" y="2125608"/>
                </a:cubicBezTo>
                <a:cubicBezTo>
                  <a:pt x="1719091" y="2137539"/>
                  <a:pt x="1691494" y="2161097"/>
                  <a:pt x="1637948" y="2172597"/>
                </a:cubicBezTo>
                <a:cubicBezTo>
                  <a:pt x="1587306" y="2207053"/>
                  <a:pt x="1496241" y="2208973"/>
                  <a:pt x="1434549" y="2234522"/>
                </a:cubicBezTo>
                <a:cubicBezTo>
                  <a:pt x="1390051" y="2245335"/>
                  <a:pt x="1383992" y="2237380"/>
                  <a:pt x="1370962" y="2237474"/>
                </a:cubicBezTo>
                <a:lnTo>
                  <a:pt x="1356367" y="2235089"/>
                </a:lnTo>
                <a:cubicBezTo>
                  <a:pt x="1341168" y="2233783"/>
                  <a:pt x="1306602" y="2233428"/>
                  <a:pt x="1279765" y="2229639"/>
                </a:cubicBezTo>
                <a:cubicBezTo>
                  <a:pt x="1260110" y="2221111"/>
                  <a:pt x="1209850" y="2211602"/>
                  <a:pt x="1195347" y="2212354"/>
                </a:cubicBezTo>
                <a:cubicBezTo>
                  <a:pt x="1171903" y="2216875"/>
                  <a:pt x="1033292" y="2222456"/>
                  <a:pt x="970251" y="2221029"/>
                </a:cubicBezTo>
                <a:cubicBezTo>
                  <a:pt x="913858" y="2213074"/>
                  <a:pt x="857841" y="2217424"/>
                  <a:pt x="812914" y="2210095"/>
                </a:cubicBezTo>
                <a:cubicBezTo>
                  <a:pt x="762967" y="2180805"/>
                  <a:pt x="645932" y="2185851"/>
                  <a:pt x="597225" y="2180999"/>
                </a:cubicBezTo>
                <a:cubicBezTo>
                  <a:pt x="575890" y="2176791"/>
                  <a:pt x="534371" y="2181270"/>
                  <a:pt x="520671" y="2180980"/>
                </a:cubicBezTo>
                <a:cubicBezTo>
                  <a:pt x="455720" y="2175427"/>
                  <a:pt x="449447" y="2164849"/>
                  <a:pt x="413835" y="2156783"/>
                </a:cubicBezTo>
                <a:cubicBezTo>
                  <a:pt x="401959" y="2163765"/>
                  <a:pt x="389622" y="2160522"/>
                  <a:pt x="376513" y="2154014"/>
                </a:cubicBezTo>
                <a:cubicBezTo>
                  <a:pt x="344376" y="2156059"/>
                  <a:pt x="311403" y="2146283"/>
                  <a:pt x="273386" y="2142551"/>
                </a:cubicBezTo>
                <a:cubicBezTo>
                  <a:pt x="223574" y="2138021"/>
                  <a:pt x="116931" y="2131360"/>
                  <a:pt x="77641" y="2126835"/>
                </a:cubicBezTo>
                <a:lnTo>
                  <a:pt x="37645" y="2115401"/>
                </a:lnTo>
                <a:cubicBezTo>
                  <a:pt x="29688" y="2109582"/>
                  <a:pt x="16534" y="2111084"/>
                  <a:pt x="4572" y="2111091"/>
                </a:cubicBezTo>
                <a:lnTo>
                  <a:pt x="0" y="21104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tile tx="0" ty="0" sx="70000" sy="7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9F0DE6-6CA9-8C23-E402-6EB212364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831306"/>
            <a:ext cx="9753600" cy="10645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Acquisizione del valore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D9D347-B9AC-EF0D-D2CB-E7A5570F9D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65604" y="578137"/>
            <a:ext cx="10060791" cy="422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132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2">
            <a:extLst>
              <a:ext uri="{FF2B5EF4-FFF2-40B4-BE49-F238E27FC236}">
                <a16:creationId xmlns:a16="http://schemas.microsoft.com/office/drawing/2014/main" id="{1441B98B-6E41-475D-97DA-426952893D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4">
            <a:extLst>
              <a:ext uri="{FF2B5EF4-FFF2-40B4-BE49-F238E27FC236}">
                <a16:creationId xmlns:a16="http://schemas.microsoft.com/office/drawing/2014/main" id="{8E479B5C-2CB5-4B9A-901A-FB1FE2E35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179475"/>
          </a:xfrm>
          <a:custGeom>
            <a:avLst/>
            <a:gdLst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501513 w 12192000"/>
              <a:gd name="connsiteY143" fmla="*/ 1799835 h 2237474"/>
              <a:gd name="connsiteX144" fmla="*/ 4459076 w 12192000"/>
              <a:gd name="connsiteY144" fmla="*/ 1813003 h 2237474"/>
              <a:gd name="connsiteX145" fmla="*/ 4459810 w 12192000"/>
              <a:gd name="connsiteY145" fmla="*/ 1797886 h 2237474"/>
              <a:gd name="connsiteX146" fmla="*/ 4379064 w 12192000"/>
              <a:gd name="connsiteY146" fmla="*/ 1817177 h 2237474"/>
              <a:gd name="connsiteX147" fmla="*/ 4319209 w 12192000"/>
              <a:gd name="connsiteY147" fmla="*/ 1834833 h 2237474"/>
              <a:gd name="connsiteX148" fmla="*/ 4306907 w 12192000"/>
              <a:gd name="connsiteY148" fmla="*/ 1841641 h 2237474"/>
              <a:gd name="connsiteX149" fmla="*/ 4290981 w 12192000"/>
              <a:gd name="connsiteY149" fmla="*/ 1839677 h 2237474"/>
              <a:gd name="connsiteX150" fmla="*/ 4285792 w 12192000"/>
              <a:gd name="connsiteY150" fmla="*/ 1836231 h 2237474"/>
              <a:gd name="connsiteX151" fmla="*/ 4238372 w 12192000"/>
              <a:gd name="connsiteY151" fmla="*/ 1851480 h 2237474"/>
              <a:gd name="connsiteX152" fmla="*/ 4232517 w 12192000"/>
              <a:gd name="connsiteY152" fmla="*/ 1852567 h 2237474"/>
              <a:gd name="connsiteX153" fmla="*/ 4191732 w 12192000"/>
              <a:gd name="connsiteY153" fmla="*/ 1857328 h 2237474"/>
              <a:gd name="connsiteX154" fmla="*/ 4065532 w 12192000"/>
              <a:gd name="connsiteY154" fmla="*/ 1855477 h 2237474"/>
              <a:gd name="connsiteX155" fmla="*/ 4028460 w 12192000"/>
              <a:gd name="connsiteY155" fmla="*/ 1855137 h 2237474"/>
              <a:gd name="connsiteX156" fmla="*/ 4002267 w 12192000"/>
              <a:gd name="connsiteY156" fmla="*/ 1852352 h 2237474"/>
              <a:gd name="connsiteX157" fmla="*/ 3931396 w 12192000"/>
              <a:gd name="connsiteY157" fmla="*/ 1858915 h 2237474"/>
              <a:gd name="connsiteX158" fmla="*/ 3812162 w 12192000"/>
              <a:gd name="connsiteY158" fmla="*/ 1875501 h 2237474"/>
              <a:gd name="connsiteX159" fmla="*/ 3767672 w 12192000"/>
              <a:gd name="connsiteY159" fmla="*/ 1874600 h 2237474"/>
              <a:gd name="connsiteX160" fmla="*/ 3764741 w 12192000"/>
              <a:gd name="connsiteY160" fmla="*/ 1869433 h 2237474"/>
              <a:gd name="connsiteX161" fmla="*/ 3751332 w 12192000"/>
              <a:gd name="connsiteY161" fmla="*/ 1869854 h 2237474"/>
              <a:gd name="connsiteX162" fmla="*/ 3748155 w 12192000"/>
              <a:gd name="connsiteY162" fmla="*/ 1868903 h 2237474"/>
              <a:gd name="connsiteX163" fmla="*/ 3729530 w 12192000"/>
              <a:gd name="connsiteY163" fmla="*/ 1864513 h 2237474"/>
              <a:gd name="connsiteX164" fmla="*/ 3680177 w 12192000"/>
              <a:gd name="connsiteY164" fmla="*/ 1881552 h 2237474"/>
              <a:gd name="connsiteX165" fmla="*/ 3567259 w 12192000"/>
              <a:gd name="connsiteY165" fmla="*/ 1893482 h 2237474"/>
              <a:gd name="connsiteX166" fmla="*/ 3405770 w 12192000"/>
              <a:gd name="connsiteY166" fmla="*/ 1904591 h 2237474"/>
              <a:gd name="connsiteX167" fmla="*/ 3280097 w 12192000"/>
              <a:gd name="connsiteY167" fmla="*/ 1919610 h 2237474"/>
              <a:gd name="connsiteX168" fmla="*/ 3123424 w 12192000"/>
              <a:gd name="connsiteY168" fmla="*/ 1952930 h 2237474"/>
              <a:gd name="connsiteX169" fmla="*/ 3009910 w 12192000"/>
              <a:gd name="connsiteY169" fmla="*/ 1957866 h 2237474"/>
              <a:gd name="connsiteX170" fmla="*/ 2995934 w 12192000"/>
              <a:gd name="connsiteY170" fmla="*/ 1967085 h 2237474"/>
              <a:gd name="connsiteX171" fmla="*/ 2980071 w 12192000"/>
              <a:gd name="connsiteY171" fmla="*/ 1972988 h 2237474"/>
              <a:gd name="connsiteX172" fmla="*/ 2978094 w 12192000"/>
              <a:gd name="connsiteY172" fmla="*/ 1972369 h 2237474"/>
              <a:gd name="connsiteX173" fmla="*/ 2942858 w 12192000"/>
              <a:gd name="connsiteY173" fmla="*/ 1981367 h 2237474"/>
              <a:gd name="connsiteX174" fmla="*/ 2875436 w 12192000"/>
              <a:gd name="connsiteY174" fmla="*/ 1996977 h 2237474"/>
              <a:gd name="connsiteX175" fmla="*/ 2874892 w 12192000"/>
              <a:gd name="connsiteY175" fmla="*/ 1996085 h 2237474"/>
              <a:gd name="connsiteX176" fmla="*/ 2864145 w 12192000"/>
              <a:gd name="connsiteY176" fmla="*/ 1994061 h 2237474"/>
              <a:gd name="connsiteX177" fmla="*/ 2843662 w 12192000"/>
              <a:gd name="connsiteY177" fmla="*/ 1992498 h 2237474"/>
              <a:gd name="connsiteX178" fmla="*/ 2796128 w 12192000"/>
              <a:gd name="connsiteY178" fmla="*/ 1976403 h 2237474"/>
              <a:gd name="connsiteX179" fmla="*/ 2756784 w 12192000"/>
              <a:gd name="connsiteY179" fmla="*/ 1985116 h 2237474"/>
              <a:gd name="connsiteX180" fmla="*/ 2748833 w 12192000"/>
              <a:gd name="connsiteY180" fmla="*/ 1986323 h 2237474"/>
              <a:gd name="connsiteX181" fmla="*/ 2748661 w 12192000"/>
              <a:gd name="connsiteY181" fmla="*/ 1986122 h 2237474"/>
              <a:gd name="connsiteX182" fmla="*/ 2740251 w 12192000"/>
              <a:gd name="connsiteY182" fmla="*/ 1986946 h 2237474"/>
              <a:gd name="connsiteX183" fmla="*/ 2718916 w 12192000"/>
              <a:gd name="connsiteY183" fmla="*/ 1990867 h 2237474"/>
              <a:gd name="connsiteX184" fmla="*/ 2713522 w 12192000"/>
              <a:gd name="connsiteY184" fmla="*/ 1990173 h 2237474"/>
              <a:gd name="connsiteX185" fmla="*/ 2680597 w 12192000"/>
              <a:gd name="connsiteY185" fmla="*/ 1984996 h 2237474"/>
              <a:gd name="connsiteX186" fmla="*/ 2578178 w 12192000"/>
              <a:gd name="connsiteY186" fmla="*/ 1990531 h 2237474"/>
              <a:gd name="connsiteX187" fmla="*/ 2476147 w 12192000"/>
              <a:gd name="connsiteY187" fmla="*/ 1998305 h 2237474"/>
              <a:gd name="connsiteX188" fmla="*/ 2373568 w 12192000"/>
              <a:gd name="connsiteY188" fmla="*/ 2003219 h 2237474"/>
              <a:gd name="connsiteX189" fmla="*/ 2321399 w 12192000"/>
              <a:gd name="connsiteY189" fmla="*/ 1989467 h 2237474"/>
              <a:gd name="connsiteX190" fmla="*/ 2315525 w 12192000"/>
              <a:gd name="connsiteY190" fmla="*/ 1989708 h 2237474"/>
              <a:gd name="connsiteX191" fmla="*/ 2300792 w 12192000"/>
              <a:gd name="connsiteY191" fmla="*/ 1994290 h 2237474"/>
              <a:gd name="connsiteX192" fmla="*/ 2295469 w 12192000"/>
              <a:gd name="connsiteY192" fmla="*/ 1996659 h 2237474"/>
              <a:gd name="connsiteX193" fmla="*/ 2287219 w 12192000"/>
              <a:gd name="connsiteY193" fmla="*/ 1998750 h 2237474"/>
              <a:gd name="connsiteX194" fmla="*/ 2286948 w 12192000"/>
              <a:gd name="connsiteY194" fmla="*/ 1998596 h 2237474"/>
              <a:gd name="connsiteX195" fmla="*/ 2243069 w 12192000"/>
              <a:gd name="connsiteY195" fmla="*/ 2015111 h 2237474"/>
              <a:gd name="connsiteX196" fmla="*/ 2186609 w 12192000"/>
              <a:gd name="connsiteY196" fmla="*/ 2008263 h 2237474"/>
              <a:gd name="connsiteX197" fmla="*/ 2164831 w 12192000"/>
              <a:gd name="connsiteY197" fmla="*/ 2010143 h 2237474"/>
              <a:gd name="connsiteX198" fmla="*/ 2152836 w 12192000"/>
              <a:gd name="connsiteY198" fmla="*/ 2010048 h 2237474"/>
              <a:gd name="connsiteX199" fmla="*/ 2117102 w 12192000"/>
              <a:gd name="connsiteY199" fmla="*/ 2023004 h 2237474"/>
              <a:gd name="connsiteX200" fmla="*/ 2111935 w 12192000"/>
              <a:gd name="connsiteY200" fmla="*/ 2023163 h 2237474"/>
              <a:gd name="connsiteX201" fmla="*/ 2089991 w 12192000"/>
              <a:gd name="connsiteY201" fmla="*/ 2034193 h 2237474"/>
              <a:gd name="connsiteX202" fmla="*/ 2058061 w 12192000"/>
              <a:gd name="connsiteY202" fmla="*/ 2047942 h 2237474"/>
              <a:gd name="connsiteX203" fmla="*/ 2055737 w 12192000"/>
              <a:gd name="connsiteY203" fmla="*/ 2047704 h 2237474"/>
              <a:gd name="connsiteX204" fmla="*/ 2042244 w 12192000"/>
              <a:gd name="connsiteY204" fmla="*/ 2055560 h 2237474"/>
              <a:gd name="connsiteX205" fmla="*/ 1976224 w 12192000"/>
              <a:gd name="connsiteY205" fmla="*/ 2074257 h 2237474"/>
              <a:gd name="connsiteX206" fmla="*/ 1877728 w 12192000"/>
              <a:gd name="connsiteY206" fmla="*/ 2101004 h 2237474"/>
              <a:gd name="connsiteX207" fmla="*/ 1759056 w 12192000"/>
              <a:gd name="connsiteY207" fmla="*/ 2125608 h 2237474"/>
              <a:gd name="connsiteX208" fmla="*/ 1637948 w 12192000"/>
              <a:gd name="connsiteY208" fmla="*/ 2172597 h 2237474"/>
              <a:gd name="connsiteX209" fmla="*/ 1434549 w 12192000"/>
              <a:gd name="connsiteY209" fmla="*/ 2234522 h 2237474"/>
              <a:gd name="connsiteX210" fmla="*/ 1398481 w 12192000"/>
              <a:gd name="connsiteY210" fmla="*/ 2237074 h 2237474"/>
              <a:gd name="connsiteX211" fmla="*/ 1398407 w 12192000"/>
              <a:gd name="connsiteY211" fmla="*/ 2237095 h 2237474"/>
              <a:gd name="connsiteX212" fmla="*/ 1370962 w 12192000"/>
              <a:gd name="connsiteY212" fmla="*/ 2237474 h 2237474"/>
              <a:gd name="connsiteX213" fmla="*/ 1356367 w 12192000"/>
              <a:gd name="connsiteY213" fmla="*/ 2235089 h 2237474"/>
              <a:gd name="connsiteX214" fmla="*/ 1324828 w 12192000"/>
              <a:gd name="connsiteY214" fmla="*/ 2231968 h 2237474"/>
              <a:gd name="connsiteX215" fmla="*/ 1297744 w 12192000"/>
              <a:gd name="connsiteY215" fmla="*/ 2235849 h 2237474"/>
              <a:gd name="connsiteX216" fmla="*/ 1286236 w 12192000"/>
              <a:gd name="connsiteY216" fmla="*/ 2233135 h 2237474"/>
              <a:gd name="connsiteX217" fmla="*/ 1283504 w 12192000"/>
              <a:gd name="connsiteY217" fmla="*/ 2233797 h 2237474"/>
              <a:gd name="connsiteX218" fmla="*/ 1279765 w 12192000"/>
              <a:gd name="connsiteY218" fmla="*/ 2229639 h 2237474"/>
              <a:gd name="connsiteX219" fmla="*/ 1195347 w 12192000"/>
              <a:gd name="connsiteY219" fmla="*/ 2212354 h 2237474"/>
              <a:gd name="connsiteX220" fmla="*/ 970251 w 12192000"/>
              <a:gd name="connsiteY220" fmla="*/ 2221029 h 2237474"/>
              <a:gd name="connsiteX221" fmla="*/ 812914 w 12192000"/>
              <a:gd name="connsiteY221" fmla="*/ 2202752 h 2237474"/>
              <a:gd name="connsiteX222" fmla="*/ 800195 w 12192000"/>
              <a:gd name="connsiteY222" fmla="*/ 2209407 h 2237474"/>
              <a:gd name="connsiteX223" fmla="*/ 784978 w 12192000"/>
              <a:gd name="connsiteY223" fmla="*/ 2212360 h 2237474"/>
              <a:gd name="connsiteX224" fmla="*/ 681987 w 12192000"/>
              <a:gd name="connsiteY224" fmla="*/ 2216757 h 2237474"/>
              <a:gd name="connsiteX225" fmla="*/ 669923 w 12192000"/>
              <a:gd name="connsiteY225" fmla="*/ 2211682 h 2237474"/>
              <a:gd name="connsiteX226" fmla="*/ 648680 w 12192000"/>
              <a:gd name="connsiteY226" fmla="*/ 2206229 h 2237474"/>
              <a:gd name="connsiteX227" fmla="*/ 597225 w 12192000"/>
              <a:gd name="connsiteY227" fmla="*/ 2180999 h 2237474"/>
              <a:gd name="connsiteX228" fmla="*/ 558449 w 12192000"/>
              <a:gd name="connsiteY228" fmla="*/ 2182346 h 2237474"/>
              <a:gd name="connsiteX229" fmla="*/ 550517 w 12192000"/>
              <a:gd name="connsiteY229" fmla="*/ 2182060 h 2237474"/>
              <a:gd name="connsiteX230" fmla="*/ 550309 w 12192000"/>
              <a:gd name="connsiteY230" fmla="*/ 2181825 h 2237474"/>
              <a:gd name="connsiteX231" fmla="*/ 541836 w 12192000"/>
              <a:gd name="connsiteY231" fmla="*/ 2181063 h 2237474"/>
              <a:gd name="connsiteX232" fmla="*/ 536057 w 12192000"/>
              <a:gd name="connsiteY232" fmla="*/ 2181537 h 2237474"/>
              <a:gd name="connsiteX233" fmla="*/ 520671 w 12192000"/>
              <a:gd name="connsiteY233" fmla="*/ 2180980 h 2237474"/>
              <a:gd name="connsiteX234" fmla="*/ 515024 w 12192000"/>
              <a:gd name="connsiteY234" fmla="*/ 2179258 h 2237474"/>
              <a:gd name="connsiteX235" fmla="*/ 512278 w 12192000"/>
              <a:gd name="connsiteY235" fmla="*/ 2176369 h 2237474"/>
              <a:gd name="connsiteX236" fmla="*/ 480419 w 12192000"/>
              <a:gd name="connsiteY236" fmla="*/ 2167807 h 2237474"/>
              <a:gd name="connsiteX237" fmla="*/ 413835 w 12192000"/>
              <a:gd name="connsiteY237" fmla="*/ 2156783 h 2237474"/>
              <a:gd name="connsiteX238" fmla="*/ 376513 w 12192000"/>
              <a:gd name="connsiteY238" fmla="*/ 2154014 h 2237474"/>
              <a:gd name="connsiteX239" fmla="*/ 273386 w 12192000"/>
              <a:gd name="connsiteY239" fmla="*/ 2142551 h 2237474"/>
              <a:gd name="connsiteX240" fmla="*/ 169207 w 12192000"/>
              <a:gd name="connsiteY240" fmla="*/ 2128100 h 2237474"/>
              <a:gd name="connsiteX241" fmla="*/ 93149 w 12192000"/>
              <a:gd name="connsiteY241" fmla="*/ 2105324 h 2237474"/>
              <a:gd name="connsiteX242" fmla="*/ 88109 w 12192000"/>
              <a:gd name="connsiteY242" fmla="*/ 2106704 h 2237474"/>
              <a:gd name="connsiteX243" fmla="*/ 80022 w 12192000"/>
              <a:gd name="connsiteY243" fmla="*/ 2107254 h 2237474"/>
              <a:gd name="connsiteX244" fmla="*/ 79717 w 12192000"/>
              <a:gd name="connsiteY244" fmla="*/ 2107046 h 2237474"/>
              <a:gd name="connsiteX245" fmla="*/ 72352 w 12192000"/>
              <a:gd name="connsiteY245" fmla="*/ 2107991 h 2237474"/>
              <a:gd name="connsiteX246" fmla="*/ 37645 w 12192000"/>
              <a:gd name="connsiteY246" fmla="*/ 2115401 h 2237474"/>
              <a:gd name="connsiteX247" fmla="*/ 4572 w 12192000"/>
              <a:gd name="connsiteY247" fmla="*/ 2111091 h 2237474"/>
              <a:gd name="connsiteX248" fmla="*/ 0 w 12192000"/>
              <a:gd name="connsiteY248" fmla="*/ 2110468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501513 w 12192000"/>
              <a:gd name="connsiteY143" fmla="*/ 1799835 h 2237474"/>
              <a:gd name="connsiteX144" fmla="*/ 4459810 w 12192000"/>
              <a:gd name="connsiteY144" fmla="*/ 1797886 h 2237474"/>
              <a:gd name="connsiteX145" fmla="*/ 4379064 w 12192000"/>
              <a:gd name="connsiteY145" fmla="*/ 1817177 h 2237474"/>
              <a:gd name="connsiteX146" fmla="*/ 4319209 w 12192000"/>
              <a:gd name="connsiteY146" fmla="*/ 1834833 h 2237474"/>
              <a:gd name="connsiteX147" fmla="*/ 4306907 w 12192000"/>
              <a:gd name="connsiteY147" fmla="*/ 1841641 h 2237474"/>
              <a:gd name="connsiteX148" fmla="*/ 4290981 w 12192000"/>
              <a:gd name="connsiteY148" fmla="*/ 1839677 h 2237474"/>
              <a:gd name="connsiteX149" fmla="*/ 4285792 w 12192000"/>
              <a:gd name="connsiteY149" fmla="*/ 1836231 h 2237474"/>
              <a:gd name="connsiteX150" fmla="*/ 4238372 w 12192000"/>
              <a:gd name="connsiteY150" fmla="*/ 1851480 h 2237474"/>
              <a:gd name="connsiteX151" fmla="*/ 4232517 w 12192000"/>
              <a:gd name="connsiteY151" fmla="*/ 1852567 h 2237474"/>
              <a:gd name="connsiteX152" fmla="*/ 4191732 w 12192000"/>
              <a:gd name="connsiteY152" fmla="*/ 1857328 h 2237474"/>
              <a:gd name="connsiteX153" fmla="*/ 4065532 w 12192000"/>
              <a:gd name="connsiteY153" fmla="*/ 1855477 h 2237474"/>
              <a:gd name="connsiteX154" fmla="*/ 4028460 w 12192000"/>
              <a:gd name="connsiteY154" fmla="*/ 1855137 h 2237474"/>
              <a:gd name="connsiteX155" fmla="*/ 4002267 w 12192000"/>
              <a:gd name="connsiteY155" fmla="*/ 1852352 h 2237474"/>
              <a:gd name="connsiteX156" fmla="*/ 3931396 w 12192000"/>
              <a:gd name="connsiteY156" fmla="*/ 1858915 h 2237474"/>
              <a:gd name="connsiteX157" fmla="*/ 3812162 w 12192000"/>
              <a:gd name="connsiteY157" fmla="*/ 1875501 h 2237474"/>
              <a:gd name="connsiteX158" fmla="*/ 3767672 w 12192000"/>
              <a:gd name="connsiteY158" fmla="*/ 1874600 h 2237474"/>
              <a:gd name="connsiteX159" fmla="*/ 3764741 w 12192000"/>
              <a:gd name="connsiteY159" fmla="*/ 1869433 h 2237474"/>
              <a:gd name="connsiteX160" fmla="*/ 3751332 w 12192000"/>
              <a:gd name="connsiteY160" fmla="*/ 1869854 h 2237474"/>
              <a:gd name="connsiteX161" fmla="*/ 3748155 w 12192000"/>
              <a:gd name="connsiteY161" fmla="*/ 1868903 h 2237474"/>
              <a:gd name="connsiteX162" fmla="*/ 3729530 w 12192000"/>
              <a:gd name="connsiteY162" fmla="*/ 1864513 h 2237474"/>
              <a:gd name="connsiteX163" fmla="*/ 3680177 w 12192000"/>
              <a:gd name="connsiteY163" fmla="*/ 1881552 h 2237474"/>
              <a:gd name="connsiteX164" fmla="*/ 3567259 w 12192000"/>
              <a:gd name="connsiteY164" fmla="*/ 1893482 h 2237474"/>
              <a:gd name="connsiteX165" fmla="*/ 3405770 w 12192000"/>
              <a:gd name="connsiteY165" fmla="*/ 1904591 h 2237474"/>
              <a:gd name="connsiteX166" fmla="*/ 3280097 w 12192000"/>
              <a:gd name="connsiteY166" fmla="*/ 1919610 h 2237474"/>
              <a:gd name="connsiteX167" fmla="*/ 3123424 w 12192000"/>
              <a:gd name="connsiteY167" fmla="*/ 1952930 h 2237474"/>
              <a:gd name="connsiteX168" fmla="*/ 3009910 w 12192000"/>
              <a:gd name="connsiteY168" fmla="*/ 1957866 h 2237474"/>
              <a:gd name="connsiteX169" fmla="*/ 2995934 w 12192000"/>
              <a:gd name="connsiteY169" fmla="*/ 1967085 h 2237474"/>
              <a:gd name="connsiteX170" fmla="*/ 2980071 w 12192000"/>
              <a:gd name="connsiteY170" fmla="*/ 1972988 h 2237474"/>
              <a:gd name="connsiteX171" fmla="*/ 2978094 w 12192000"/>
              <a:gd name="connsiteY171" fmla="*/ 1972369 h 2237474"/>
              <a:gd name="connsiteX172" fmla="*/ 2942858 w 12192000"/>
              <a:gd name="connsiteY172" fmla="*/ 1981367 h 2237474"/>
              <a:gd name="connsiteX173" fmla="*/ 2875436 w 12192000"/>
              <a:gd name="connsiteY173" fmla="*/ 1996977 h 2237474"/>
              <a:gd name="connsiteX174" fmla="*/ 2874892 w 12192000"/>
              <a:gd name="connsiteY174" fmla="*/ 1996085 h 2237474"/>
              <a:gd name="connsiteX175" fmla="*/ 2864145 w 12192000"/>
              <a:gd name="connsiteY175" fmla="*/ 1994061 h 2237474"/>
              <a:gd name="connsiteX176" fmla="*/ 2843662 w 12192000"/>
              <a:gd name="connsiteY176" fmla="*/ 1992498 h 2237474"/>
              <a:gd name="connsiteX177" fmla="*/ 2796128 w 12192000"/>
              <a:gd name="connsiteY177" fmla="*/ 1976403 h 2237474"/>
              <a:gd name="connsiteX178" fmla="*/ 2756784 w 12192000"/>
              <a:gd name="connsiteY178" fmla="*/ 1985116 h 2237474"/>
              <a:gd name="connsiteX179" fmla="*/ 2748833 w 12192000"/>
              <a:gd name="connsiteY179" fmla="*/ 1986323 h 2237474"/>
              <a:gd name="connsiteX180" fmla="*/ 2748661 w 12192000"/>
              <a:gd name="connsiteY180" fmla="*/ 1986122 h 2237474"/>
              <a:gd name="connsiteX181" fmla="*/ 2740251 w 12192000"/>
              <a:gd name="connsiteY181" fmla="*/ 1986946 h 2237474"/>
              <a:gd name="connsiteX182" fmla="*/ 2718916 w 12192000"/>
              <a:gd name="connsiteY182" fmla="*/ 1990867 h 2237474"/>
              <a:gd name="connsiteX183" fmla="*/ 2713522 w 12192000"/>
              <a:gd name="connsiteY183" fmla="*/ 1990173 h 2237474"/>
              <a:gd name="connsiteX184" fmla="*/ 2680597 w 12192000"/>
              <a:gd name="connsiteY184" fmla="*/ 1984996 h 2237474"/>
              <a:gd name="connsiteX185" fmla="*/ 2578178 w 12192000"/>
              <a:gd name="connsiteY185" fmla="*/ 1990531 h 2237474"/>
              <a:gd name="connsiteX186" fmla="*/ 2476147 w 12192000"/>
              <a:gd name="connsiteY186" fmla="*/ 1998305 h 2237474"/>
              <a:gd name="connsiteX187" fmla="*/ 2373568 w 12192000"/>
              <a:gd name="connsiteY187" fmla="*/ 2003219 h 2237474"/>
              <a:gd name="connsiteX188" fmla="*/ 2321399 w 12192000"/>
              <a:gd name="connsiteY188" fmla="*/ 1989467 h 2237474"/>
              <a:gd name="connsiteX189" fmla="*/ 2315525 w 12192000"/>
              <a:gd name="connsiteY189" fmla="*/ 1989708 h 2237474"/>
              <a:gd name="connsiteX190" fmla="*/ 2300792 w 12192000"/>
              <a:gd name="connsiteY190" fmla="*/ 1994290 h 2237474"/>
              <a:gd name="connsiteX191" fmla="*/ 2295469 w 12192000"/>
              <a:gd name="connsiteY191" fmla="*/ 1996659 h 2237474"/>
              <a:gd name="connsiteX192" fmla="*/ 2287219 w 12192000"/>
              <a:gd name="connsiteY192" fmla="*/ 1998750 h 2237474"/>
              <a:gd name="connsiteX193" fmla="*/ 2286948 w 12192000"/>
              <a:gd name="connsiteY193" fmla="*/ 1998596 h 2237474"/>
              <a:gd name="connsiteX194" fmla="*/ 2243069 w 12192000"/>
              <a:gd name="connsiteY194" fmla="*/ 2015111 h 2237474"/>
              <a:gd name="connsiteX195" fmla="*/ 2186609 w 12192000"/>
              <a:gd name="connsiteY195" fmla="*/ 2008263 h 2237474"/>
              <a:gd name="connsiteX196" fmla="*/ 2164831 w 12192000"/>
              <a:gd name="connsiteY196" fmla="*/ 2010143 h 2237474"/>
              <a:gd name="connsiteX197" fmla="*/ 2152836 w 12192000"/>
              <a:gd name="connsiteY197" fmla="*/ 2010048 h 2237474"/>
              <a:gd name="connsiteX198" fmla="*/ 2117102 w 12192000"/>
              <a:gd name="connsiteY198" fmla="*/ 2023004 h 2237474"/>
              <a:gd name="connsiteX199" fmla="*/ 2111935 w 12192000"/>
              <a:gd name="connsiteY199" fmla="*/ 2023163 h 2237474"/>
              <a:gd name="connsiteX200" fmla="*/ 2089991 w 12192000"/>
              <a:gd name="connsiteY200" fmla="*/ 2034193 h 2237474"/>
              <a:gd name="connsiteX201" fmla="*/ 2058061 w 12192000"/>
              <a:gd name="connsiteY201" fmla="*/ 2047942 h 2237474"/>
              <a:gd name="connsiteX202" fmla="*/ 2055737 w 12192000"/>
              <a:gd name="connsiteY202" fmla="*/ 2047704 h 2237474"/>
              <a:gd name="connsiteX203" fmla="*/ 2042244 w 12192000"/>
              <a:gd name="connsiteY203" fmla="*/ 2055560 h 2237474"/>
              <a:gd name="connsiteX204" fmla="*/ 1976224 w 12192000"/>
              <a:gd name="connsiteY204" fmla="*/ 2074257 h 2237474"/>
              <a:gd name="connsiteX205" fmla="*/ 1877728 w 12192000"/>
              <a:gd name="connsiteY205" fmla="*/ 2101004 h 2237474"/>
              <a:gd name="connsiteX206" fmla="*/ 1759056 w 12192000"/>
              <a:gd name="connsiteY206" fmla="*/ 2125608 h 2237474"/>
              <a:gd name="connsiteX207" fmla="*/ 1637948 w 12192000"/>
              <a:gd name="connsiteY207" fmla="*/ 2172597 h 2237474"/>
              <a:gd name="connsiteX208" fmla="*/ 1434549 w 12192000"/>
              <a:gd name="connsiteY208" fmla="*/ 2234522 h 2237474"/>
              <a:gd name="connsiteX209" fmla="*/ 1398481 w 12192000"/>
              <a:gd name="connsiteY209" fmla="*/ 2237074 h 2237474"/>
              <a:gd name="connsiteX210" fmla="*/ 1398407 w 12192000"/>
              <a:gd name="connsiteY210" fmla="*/ 2237095 h 2237474"/>
              <a:gd name="connsiteX211" fmla="*/ 1370962 w 12192000"/>
              <a:gd name="connsiteY211" fmla="*/ 2237474 h 2237474"/>
              <a:gd name="connsiteX212" fmla="*/ 1356367 w 12192000"/>
              <a:gd name="connsiteY212" fmla="*/ 2235089 h 2237474"/>
              <a:gd name="connsiteX213" fmla="*/ 1324828 w 12192000"/>
              <a:gd name="connsiteY213" fmla="*/ 2231968 h 2237474"/>
              <a:gd name="connsiteX214" fmla="*/ 1297744 w 12192000"/>
              <a:gd name="connsiteY214" fmla="*/ 2235849 h 2237474"/>
              <a:gd name="connsiteX215" fmla="*/ 1286236 w 12192000"/>
              <a:gd name="connsiteY215" fmla="*/ 2233135 h 2237474"/>
              <a:gd name="connsiteX216" fmla="*/ 1283504 w 12192000"/>
              <a:gd name="connsiteY216" fmla="*/ 2233797 h 2237474"/>
              <a:gd name="connsiteX217" fmla="*/ 1279765 w 12192000"/>
              <a:gd name="connsiteY217" fmla="*/ 2229639 h 2237474"/>
              <a:gd name="connsiteX218" fmla="*/ 1195347 w 12192000"/>
              <a:gd name="connsiteY218" fmla="*/ 2212354 h 2237474"/>
              <a:gd name="connsiteX219" fmla="*/ 970251 w 12192000"/>
              <a:gd name="connsiteY219" fmla="*/ 2221029 h 2237474"/>
              <a:gd name="connsiteX220" fmla="*/ 812914 w 12192000"/>
              <a:gd name="connsiteY220" fmla="*/ 2202752 h 2237474"/>
              <a:gd name="connsiteX221" fmla="*/ 800195 w 12192000"/>
              <a:gd name="connsiteY221" fmla="*/ 2209407 h 2237474"/>
              <a:gd name="connsiteX222" fmla="*/ 784978 w 12192000"/>
              <a:gd name="connsiteY222" fmla="*/ 2212360 h 2237474"/>
              <a:gd name="connsiteX223" fmla="*/ 681987 w 12192000"/>
              <a:gd name="connsiteY223" fmla="*/ 2216757 h 2237474"/>
              <a:gd name="connsiteX224" fmla="*/ 669923 w 12192000"/>
              <a:gd name="connsiteY224" fmla="*/ 2211682 h 2237474"/>
              <a:gd name="connsiteX225" fmla="*/ 648680 w 12192000"/>
              <a:gd name="connsiteY225" fmla="*/ 2206229 h 2237474"/>
              <a:gd name="connsiteX226" fmla="*/ 597225 w 12192000"/>
              <a:gd name="connsiteY226" fmla="*/ 2180999 h 2237474"/>
              <a:gd name="connsiteX227" fmla="*/ 558449 w 12192000"/>
              <a:gd name="connsiteY227" fmla="*/ 2182346 h 2237474"/>
              <a:gd name="connsiteX228" fmla="*/ 550517 w 12192000"/>
              <a:gd name="connsiteY228" fmla="*/ 2182060 h 2237474"/>
              <a:gd name="connsiteX229" fmla="*/ 550309 w 12192000"/>
              <a:gd name="connsiteY229" fmla="*/ 2181825 h 2237474"/>
              <a:gd name="connsiteX230" fmla="*/ 541836 w 12192000"/>
              <a:gd name="connsiteY230" fmla="*/ 2181063 h 2237474"/>
              <a:gd name="connsiteX231" fmla="*/ 536057 w 12192000"/>
              <a:gd name="connsiteY231" fmla="*/ 2181537 h 2237474"/>
              <a:gd name="connsiteX232" fmla="*/ 520671 w 12192000"/>
              <a:gd name="connsiteY232" fmla="*/ 2180980 h 2237474"/>
              <a:gd name="connsiteX233" fmla="*/ 515024 w 12192000"/>
              <a:gd name="connsiteY233" fmla="*/ 2179258 h 2237474"/>
              <a:gd name="connsiteX234" fmla="*/ 512278 w 12192000"/>
              <a:gd name="connsiteY234" fmla="*/ 2176369 h 2237474"/>
              <a:gd name="connsiteX235" fmla="*/ 480419 w 12192000"/>
              <a:gd name="connsiteY235" fmla="*/ 2167807 h 2237474"/>
              <a:gd name="connsiteX236" fmla="*/ 413835 w 12192000"/>
              <a:gd name="connsiteY236" fmla="*/ 2156783 h 2237474"/>
              <a:gd name="connsiteX237" fmla="*/ 376513 w 12192000"/>
              <a:gd name="connsiteY237" fmla="*/ 2154014 h 2237474"/>
              <a:gd name="connsiteX238" fmla="*/ 273386 w 12192000"/>
              <a:gd name="connsiteY238" fmla="*/ 2142551 h 2237474"/>
              <a:gd name="connsiteX239" fmla="*/ 169207 w 12192000"/>
              <a:gd name="connsiteY239" fmla="*/ 2128100 h 2237474"/>
              <a:gd name="connsiteX240" fmla="*/ 93149 w 12192000"/>
              <a:gd name="connsiteY240" fmla="*/ 2105324 h 2237474"/>
              <a:gd name="connsiteX241" fmla="*/ 88109 w 12192000"/>
              <a:gd name="connsiteY241" fmla="*/ 2106704 h 2237474"/>
              <a:gd name="connsiteX242" fmla="*/ 80022 w 12192000"/>
              <a:gd name="connsiteY242" fmla="*/ 2107254 h 2237474"/>
              <a:gd name="connsiteX243" fmla="*/ 79717 w 12192000"/>
              <a:gd name="connsiteY243" fmla="*/ 2107046 h 2237474"/>
              <a:gd name="connsiteX244" fmla="*/ 72352 w 12192000"/>
              <a:gd name="connsiteY244" fmla="*/ 2107991 h 2237474"/>
              <a:gd name="connsiteX245" fmla="*/ 37645 w 12192000"/>
              <a:gd name="connsiteY245" fmla="*/ 2115401 h 2237474"/>
              <a:gd name="connsiteX246" fmla="*/ 4572 w 12192000"/>
              <a:gd name="connsiteY246" fmla="*/ 2111091 h 2237474"/>
              <a:gd name="connsiteX247" fmla="*/ 0 w 12192000"/>
              <a:gd name="connsiteY247" fmla="*/ 2110468 h 2237474"/>
              <a:gd name="connsiteX248" fmla="*/ 0 w 12192000"/>
              <a:gd name="connsiteY2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459810 w 12192000"/>
              <a:gd name="connsiteY143" fmla="*/ 1797886 h 2237474"/>
              <a:gd name="connsiteX144" fmla="*/ 4379064 w 12192000"/>
              <a:gd name="connsiteY144" fmla="*/ 1817177 h 2237474"/>
              <a:gd name="connsiteX145" fmla="*/ 4319209 w 12192000"/>
              <a:gd name="connsiteY145" fmla="*/ 1834833 h 2237474"/>
              <a:gd name="connsiteX146" fmla="*/ 4306907 w 12192000"/>
              <a:gd name="connsiteY146" fmla="*/ 1841641 h 2237474"/>
              <a:gd name="connsiteX147" fmla="*/ 4290981 w 12192000"/>
              <a:gd name="connsiteY147" fmla="*/ 1839677 h 2237474"/>
              <a:gd name="connsiteX148" fmla="*/ 4285792 w 12192000"/>
              <a:gd name="connsiteY148" fmla="*/ 1836231 h 2237474"/>
              <a:gd name="connsiteX149" fmla="*/ 4238372 w 12192000"/>
              <a:gd name="connsiteY149" fmla="*/ 1851480 h 2237474"/>
              <a:gd name="connsiteX150" fmla="*/ 4232517 w 12192000"/>
              <a:gd name="connsiteY150" fmla="*/ 1852567 h 2237474"/>
              <a:gd name="connsiteX151" fmla="*/ 4191732 w 12192000"/>
              <a:gd name="connsiteY151" fmla="*/ 1857328 h 2237474"/>
              <a:gd name="connsiteX152" fmla="*/ 4065532 w 12192000"/>
              <a:gd name="connsiteY152" fmla="*/ 1855477 h 2237474"/>
              <a:gd name="connsiteX153" fmla="*/ 4028460 w 12192000"/>
              <a:gd name="connsiteY153" fmla="*/ 1855137 h 2237474"/>
              <a:gd name="connsiteX154" fmla="*/ 4002267 w 12192000"/>
              <a:gd name="connsiteY154" fmla="*/ 1852352 h 2237474"/>
              <a:gd name="connsiteX155" fmla="*/ 3931396 w 12192000"/>
              <a:gd name="connsiteY155" fmla="*/ 1858915 h 2237474"/>
              <a:gd name="connsiteX156" fmla="*/ 3812162 w 12192000"/>
              <a:gd name="connsiteY156" fmla="*/ 1875501 h 2237474"/>
              <a:gd name="connsiteX157" fmla="*/ 3767672 w 12192000"/>
              <a:gd name="connsiteY157" fmla="*/ 1874600 h 2237474"/>
              <a:gd name="connsiteX158" fmla="*/ 3764741 w 12192000"/>
              <a:gd name="connsiteY158" fmla="*/ 1869433 h 2237474"/>
              <a:gd name="connsiteX159" fmla="*/ 3751332 w 12192000"/>
              <a:gd name="connsiteY159" fmla="*/ 1869854 h 2237474"/>
              <a:gd name="connsiteX160" fmla="*/ 3748155 w 12192000"/>
              <a:gd name="connsiteY160" fmla="*/ 1868903 h 2237474"/>
              <a:gd name="connsiteX161" fmla="*/ 3729530 w 12192000"/>
              <a:gd name="connsiteY161" fmla="*/ 1864513 h 2237474"/>
              <a:gd name="connsiteX162" fmla="*/ 3680177 w 12192000"/>
              <a:gd name="connsiteY162" fmla="*/ 1881552 h 2237474"/>
              <a:gd name="connsiteX163" fmla="*/ 3567259 w 12192000"/>
              <a:gd name="connsiteY163" fmla="*/ 1893482 h 2237474"/>
              <a:gd name="connsiteX164" fmla="*/ 3405770 w 12192000"/>
              <a:gd name="connsiteY164" fmla="*/ 1904591 h 2237474"/>
              <a:gd name="connsiteX165" fmla="*/ 3280097 w 12192000"/>
              <a:gd name="connsiteY165" fmla="*/ 1919610 h 2237474"/>
              <a:gd name="connsiteX166" fmla="*/ 3123424 w 12192000"/>
              <a:gd name="connsiteY166" fmla="*/ 1952930 h 2237474"/>
              <a:gd name="connsiteX167" fmla="*/ 3009910 w 12192000"/>
              <a:gd name="connsiteY167" fmla="*/ 1957866 h 2237474"/>
              <a:gd name="connsiteX168" fmla="*/ 2995934 w 12192000"/>
              <a:gd name="connsiteY168" fmla="*/ 1967085 h 2237474"/>
              <a:gd name="connsiteX169" fmla="*/ 2980071 w 12192000"/>
              <a:gd name="connsiteY169" fmla="*/ 1972988 h 2237474"/>
              <a:gd name="connsiteX170" fmla="*/ 2978094 w 12192000"/>
              <a:gd name="connsiteY170" fmla="*/ 1972369 h 2237474"/>
              <a:gd name="connsiteX171" fmla="*/ 2942858 w 12192000"/>
              <a:gd name="connsiteY171" fmla="*/ 1981367 h 2237474"/>
              <a:gd name="connsiteX172" fmla="*/ 2875436 w 12192000"/>
              <a:gd name="connsiteY172" fmla="*/ 1996977 h 2237474"/>
              <a:gd name="connsiteX173" fmla="*/ 2874892 w 12192000"/>
              <a:gd name="connsiteY173" fmla="*/ 1996085 h 2237474"/>
              <a:gd name="connsiteX174" fmla="*/ 2864145 w 12192000"/>
              <a:gd name="connsiteY174" fmla="*/ 1994061 h 2237474"/>
              <a:gd name="connsiteX175" fmla="*/ 2843662 w 12192000"/>
              <a:gd name="connsiteY175" fmla="*/ 1992498 h 2237474"/>
              <a:gd name="connsiteX176" fmla="*/ 2796128 w 12192000"/>
              <a:gd name="connsiteY176" fmla="*/ 1976403 h 2237474"/>
              <a:gd name="connsiteX177" fmla="*/ 2756784 w 12192000"/>
              <a:gd name="connsiteY177" fmla="*/ 1985116 h 2237474"/>
              <a:gd name="connsiteX178" fmla="*/ 2748833 w 12192000"/>
              <a:gd name="connsiteY178" fmla="*/ 1986323 h 2237474"/>
              <a:gd name="connsiteX179" fmla="*/ 2748661 w 12192000"/>
              <a:gd name="connsiteY179" fmla="*/ 1986122 h 2237474"/>
              <a:gd name="connsiteX180" fmla="*/ 2740251 w 12192000"/>
              <a:gd name="connsiteY180" fmla="*/ 1986946 h 2237474"/>
              <a:gd name="connsiteX181" fmla="*/ 2718916 w 12192000"/>
              <a:gd name="connsiteY181" fmla="*/ 1990867 h 2237474"/>
              <a:gd name="connsiteX182" fmla="*/ 2713522 w 12192000"/>
              <a:gd name="connsiteY182" fmla="*/ 1990173 h 2237474"/>
              <a:gd name="connsiteX183" fmla="*/ 2680597 w 12192000"/>
              <a:gd name="connsiteY183" fmla="*/ 1984996 h 2237474"/>
              <a:gd name="connsiteX184" fmla="*/ 2578178 w 12192000"/>
              <a:gd name="connsiteY184" fmla="*/ 1990531 h 2237474"/>
              <a:gd name="connsiteX185" fmla="*/ 2476147 w 12192000"/>
              <a:gd name="connsiteY185" fmla="*/ 1998305 h 2237474"/>
              <a:gd name="connsiteX186" fmla="*/ 2373568 w 12192000"/>
              <a:gd name="connsiteY186" fmla="*/ 2003219 h 2237474"/>
              <a:gd name="connsiteX187" fmla="*/ 2321399 w 12192000"/>
              <a:gd name="connsiteY187" fmla="*/ 1989467 h 2237474"/>
              <a:gd name="connsiteX188" fmla="*/ 2315525 w 12192000"/>
              <a:gd name="connsiteY188" fmla="*/ 1989708 h 2237474"/>
              <a:gd name="connsiteX189" fmla="*/ 2300792 w 12192000"/>
              <a:gd name="connsiteY189" fmla="*/ 1994290 h 2237474"/>
              <a:gd name="connsiteX190" fmla="*/ 2295469 w 12192000"/>
              <a:gd name="connsiteY190" fmla="*/ 1996659 h 2237474"/>
              <a:gd name="connsiteX191" fmla="*/ 2287219 w 12192000"/>
              <a:gd name="connsiteY191" fmla="*/ 1998750 h 2237474"/>
              <a:gd name="connsiteX192" fmla="*/ 2286948 w 12192000"/>
              <a:gd name="connsiteY192" fmla="*/ 1998596 h 2237474"/>
              <a:gd name="connsiteX193" fmla="*/ 2243069 w 12192000"/>
              <a:gd name="connsiteY193" fmla="*/ 2015111 h 2237474"/>
              <a:gd name="connsiteX194" fmla="*/ 2186609 w 12192000"/>
              <a:gd name="connsiteY194" fmla="*/ 2008263 h 2237474"/>
              <a:gd name="connsiteX195" fmla="*/ 2164831 w 12192000"/>
              <a:gd name="connsiteY195" fmla="*/ 2010143 h 2237474"/>
              <a:gd name="connsiteX196" fmla="*/ 2152836 w 12192000"/>
              <a:gd name="connsiteY196" fmla="*/ 2010048 h 2237474"/>
              <a:gd name="connsiteX197" fmla="*/ 2117102 w 12192000"/>
              <a:gd name="connsiteY197" fmla="*/ 2023004 h 2237474"/>
              <a:gd name="connsiteX198" fmla="*/ 2111935 w 12192000"/>
              <a:gd name="connsiteY198" fmla="*/ 2023163 h 2237474"/>
              <a:gd name="connsiteX199" fmla="*/ 2089991 w 12192000"/>
              <a:gd name="connsiteY199" fmla="*/ 2034193 h 2237474"/>
              <a:gd name="connsiteX200" fmla="*/ 2058061 w 12192000"/>
              <a:gd name="connsiteY200" fmla="*/ 2047942 h 2237474"/>
              <a:gd name="connsiteX201" fmla="*/ 2055737 w 12192000"/>
              <a:gd name="connsiteY201" fmla="*/ 2047704 h 2237474"/>
              <a:gd name="connsiteX202" fmla="*/ 2042244 w 12192000"/>
              <a:gd name="connsiteY202" fmla="*/ 2055560 h 2237474"/>
              <a:gd name="connsiteX203" fmla="*/ 1976224 w 12192000"/>
              <a:gd name="connsiteY203" fmla="*/ 2074257 h 2237474"/>
              <a:gd name="connsiteX204" fmla="*/ 1877728 w 12192000"/>
              <a:gd name="connsiteY204" fmla="*/ 2101004 h 2237474"/>
              <a:gd name="connsiteX205" fmla="*/ 1759056 w 12192000"/>
              <a:gd name="connsiteY205" fmla="*/ 2125608 h 2237474"/>
              <a:gd name="connsiteX206" fmla="*/ 1637948 w 12192000"/>
              <a:gd name="connsiteY206" fmla="*/ 2172597 h 2237474"/>
              <a:gd name="connsiteX207" fmla="*/ 1434549 w 12192000"/>
              <a:gd name="connsiteY207" fmla="*/ 2234522 h 2237474"/>
              <a:gd name="connsiteX208" fmla="*/ 1398481 w 12192000"/>
              <a:gd name="connsiteY208" fmla="*/ 2237074 h 2237474"/>
              <a:gd name="connsiteX209" fmla="*/ 1398407 w 12192000"/>
              <a:gd name="connsiteY209" fmla="*/ 2237095 h 2237474"/>
              <a:gd name="connsiteX210" fmla="*/ 1370962 w 12192000"/>
              <a:gd name="connsiteY210" fmla="*/ 2237474 h 2237474"/>
              <a:gd name="connsiteX211" fmla="*/ 1356367 w 12192000"/>
              <a:gd name="connsiteY211" fmla="*/ 2235089 h 2237474"/>
              <a:gd name="connsiteX212" fmla="*/ 1324828 w 12192000"/>
              <a:gd name="connsiteY212" fmla="*/ 2231968 h 2237474"/>
              <a:gd name="connsiteX213" fmla="*/ 1297744 w 12192000"/>
              <a:gd name="connsiteY213" fmla="*/ 2235849 h 2237474"/>
              <a:gd name="connsiteX214" fmla="*/ 1286236 w 12192000"/>
              <a:gd name="connsiteY214" fmla="*/ 2233135 h 2237474"/>
              <a:gd name="connsiteX215" fmla="*/ 1283504 w 12192000"/>
              <a:gd name="connsiteY215" fmla="*/ 2233797 h 2237474"/>
              <a:gd name="connsiteX216" fmla="*/ 1279765 w 12192000"/>
              <a:gd name="connsiteY216" fmla="*/ 2229639 h 2237474"/>
              <a:gd name="connsiteX217" fmla="*/ 1195347 w 12192000"/>
              <a:gd name="connsiteY217" fmla="*/ 2212354 h 2237474"/>
              <a:gd name="connsiteX218" fmla="*/ 970251 w 12192000"/>
              <a:gd name="connsiteY218" fmla="*/ 2221029 h 2237474"/>
              <a:gd name="connsiteX219" fmla="*/ 812914 w 12192000"/>
              <a:gd name="connsiteY219" fmla="*/ 2202752 h 2237474"/>
              <a:gd name="connsiteX220" fmla="*/ 800195 w 12192000"/>
              <a:gd name="connsiteY220" fmla="*/ 2209407 h 2237474"/>
              <a:gd name="connsiteX221" fmla="*/ 784978 w 12192000"/>
              <a:gd name="connsiteY221" fmla="*/ 2212360 h 2237474"/>
              <a:gd name="connsiteX222" fmla="*/ 681987 w 12192000"/>
              <a:gd name="connsiteY222" fmla="*/ 2216757 h 2237474"/>
              <a:gd name="connsiteX223" fmla="*/ 669923 w 12192000"/>
              <a:gd name="connsiteY223" fmla="*/ 2211682 h 2237474"/>
              <a:gd name="connsiteX224" fmla="*/ 648680 w 12192000"/>
              <a:gd name="connsiteY224" fmla="*/ 2206229 h 2237474"/>
              <a:gd name="connsiteX225" fmla="*/ 597225 w 12192000"/>
              <a:gd name="connsiteY225" fmla="*/ 2180999 h 2237474"/>
              <a:gd name="connsiteX226" fmla="*/ 558449 w 12192000"/>
              <a:gd name="connsiteY226" fmla="*/ 2182346 h 2237474"/>
              <a:gd name="connsiteX227" fmla="*/ 550517 w 12192000"/>
              <a:gd name="connsiteY227" fmla="*/ 2182060 h 2237474"/>
              <a:gd name="connsiteX228" fmla="*/ 550309 w 12192000"/>
              <a:gd name="connsiteY228" fmla="*/ 2181825 h 2237474"/>
              <a:gd name="connsiteX229" fmla="*/ 541836 w 12192000"/>
              <a:gd name="connsiteY229" fmla="*/ 2181063 h 2237474"/>
              <a:gd name="connsiteX230" fmla="*/ 536057 w 12192000"/>
              <a:gd name="connsiteY230" fmla="*/ 2181537 h 2237474"/>
              <a:gd name="connsiteX231" fmla="*/ 520671 w 12192000"/>
              <a:gd name="connsiteY231" fmla="*/ 2180980 h 2237474"/>
              <a:gd name="connsiteX232" fmla="*/ 515024 w 12192000"/>
              <a:gd name="connsiteY232" fmla="*/ 2179258 h 2237474"/>
              <a:gd name="connsiteX233" fmla="*/ 512278 w 12192000"/>
              <a:gd name="connsiteY233" fmla="*/ 2176369 h 2237474"/>
              <a:gd name="connsiteX234" fmla="*/ 480419 w 12192000"/>
              <a:gd name="connsiteY234" fmla="*/ 2167807 h 2237474"/>
              <a:gd name="connsiteX235" fmla="*/ 413835 w 12192000"/>
              <a:gd name="connsiteY235" fmla="*/ 2156783 h 2237474"/>
              <a:gd name="connsiteX236" fmla="*/ 376513 w 12192000"/>
              <a:gd name="connsiteY236" fmla="*/ 2154014 h 2237474"/>
              <a:gd name="connsiteX237" fmla="*/ 273386 w 12192000"/>
              <a:gd name="connsiteY237" fmla="*/ 2142551 h 2237474"/>
              <a:gd name="connsiteX238" fmla="*/ 169207 w 12192000"/>
              <a:gd name="connsiteY238" fmla="*/ 2128100 h 2237474"/>
              <a:gd name="connsiteX239" fmla="*/ 93149 w 12192000"/>
              <a:gd name="connsiteY239" fmla="*/ 2105324 h 2237474"/>
              <a:gd name="connsiteX240" fmla="*/ 88109 w 12192000"/>
              <a:gd name="connsiteY240" fmla="*/ 2106704 h 2237474"/>
              <a:gd name="connsiteX241" fmla="*/ 80022 w 12192000"/>
              <a:gd name="connsiteY241" fmla="*/ 2107254 h 2237474"/>
              <a:gd name="connsiteX242" fmla="*/ 79717 w 12192000"/>
              <a:gd name="connsiteY242" fmla="*/ 2107046 h 2237474"/>
              <a:gd name="connsiteX243" fmla="*/ 72352 w 12192000"/>
              <a:gd name="connsiteY243" fmla="*/ 2107991 h 2237474"/>
              <a:gd name="connsiteX244" fmla="*/ 37645 w 12192000"/>
              <a:gd name="connsiteY244" fmla="*/ 2115401 h 2237474"/>
              <a:gd name="connsiteX245" fmla="*/ 4572 w 12192000"/>
              <a:gd name="connsiteY245" fmla="*/ 2111091 h 2237474"/>
              <a:gd name="connsiteX246" fmla="*/ 0 w 12192000"/>
              <a:gd name="connsiteY246" fmla="*/ 2110468 h 2237474"/>
              <a:gd name="connsiteX247" fmla="*/ 0 w 12192000"/>
              <a:gd name="connsiteY24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53307 w 12192000"/>
              <a:gd name="connsiteY117" fmla="*/ 1815450 h 2237474"/>
              <a:gd name="connsiteX118" fmla="*/ 5364192 w 12192000"/>
              <a:gd name="connsiteY118" fmla="*/ 1826074 h 2237474"/>
              <a:gd name="connsiteX119" fmla="*/ 5350380 w 12192000"/>
              <a:gd name="connsiteY119" fmla="*/ 1830891 h 2237474"/>
              <a:gd name="connsiteX120" fmla="*/ 5259633 w 12192000"/>
              <a:gd name="connsiteY120" fmla="*/ 1837160 h 2237474"/>
              <a:gd name="connsiteX121" fmla="*/ 5197513 w 12192000"/>
              <a:gd name="connsiteY121" fmla="*/ 1844718 h 2237474"/>
              <a:gd name="connsiteX122" fmla="*/ 5184170 w 12192000"/>
              <a:gd name="connsiteY122" fmla="*/ 1849402 h 2237474"/>
              <a:gd name="connsiteX123" fmla="*/ 5168852 w 12192000"/>
              <a:gd name="connsiteY123" fmla="*/ 1844846 h 2237474"/>
              <a:gd name="connsiteX124" fmla="*/ 5164370 w 12192000"/>
              <a:gd name="connsiteY124" fmla="*/ 1840597 h 2237474"/>
              <a:gd name="connsiteX125" fmla="*/ 5114927 w 12192000"/>
              <a:gd name="connsiteY125" fmla="*/ 1847827 h 2237474"/>
              <a:gd name="connsiteX126" fmla="*/ 5108970 w 12192000"/>
              <a:gd name="connsiteY126" fmla="*/ 1847935 h 2237474"/>
              <a:gd name="connsiteX127" fmla="*/ 5067961 w 12192000"/>
              <a:gd name="connsiteY127" fmla="*/ 1845917 h 2237474"/>
              <a:gd name="connsiteX128" fmla="*/ 5007075 w 12192000"/>
              <a:gd name="connsiteY128" fmla="*/ 1838626 h 2237474"/>
              <a:gd name="connsiteX129" fmla="*/ 4944087 w 12192000"/>
              <a:gd name="connsiteY129" fmla="*/ 1823332 h 2237474"/>
              <a:gd name="connsiteX130" fmla="*/ 4907662 w 12192000"/>
              <a:gd name="connsiteY130" fmla="*/ 1816900 h 2237474"/>
              <a:gd name="connsiteX131" fmla="*/ 4882386 w 12192000"/>
              <a:gd name="connsiteY131" fmla="*/ 1809844 h 2237474"/>
              <a:gd name="connsiteX132" fmla="*/ 4811440 w 12192000"/>
              <a:gd name="connsiteY132" fmla="*/ 1804655 h 2237474"/>
              <a:gd name="connsiteX133" fmla="*/ 4691075 w 12192000"/>
              <a:gd name="connsiteY133" fmla="*/ 1801389 h 2237474"/>
              <a:gd name="connsiteX134" fmla="*/ 4647449 w 12192000"/>
              <a:gd name="connsiteY134" fmla="*/ 1793181 h 2237474"/>
              <a:gd name="connsiteX135" fmla="*/ 4645504 w 12192000"/>
              <a:gd name="connsiteY135" fmla="*/ 1787606 h 2237474"/>
              <a:gd name="connsiteX136" fmla="*/ 4632229 w 12192000"/>
              <a:gd name="connsiteY136" fmla="*/ 1785815 h 2237474"/>
              <a:gd name="connsiteX137" fmla="*/ 4629273 w 12192000"/>
              <a:gd name="connsiteY137" fmla="*/ 1784355 h 2237474"/>
              <a:gd name="connsiteX138" fmla="*/ 4611738 w 12192000"/>
              <a:gd name="connsiteY138" fmla="*/ 1776964 h 2237474"/>
              <a:gd name="connsiteX139" fmla="*/ 4560070 w 12192000"/>
              <a:gd name="connsiteY139" fmla="*/ 1785640 h 2237474"/>
              <a:gd name="connsiteX140" fmla="*/ 4536503 w 12192000"/>
              <a:gd name="connsiteY140" fmla="*/ 1785334 h 2237474"/>
              <a:gd name="connsiteX141" fmla="*/ 4513724 w 12192000"/>
              <a:gd name="connsiteY141" fmla="*/ 1791996 h 2237474"/>
              <a:gd name="connsiteX142" fmla="*/ 4459810 w 12192000"/>
              <a:gd name="connsiteY142" fmla="*/ 1797886 h 2237474"/>
              <a:gd name="connsiteX143" fmla="*/ 4379064 w 12192000"/>
              <a:gd name="connsiteY143" fmla="*/ 1817177 h 2237474"/>
              <a:gd name="connsiteX144" fmla="*/ 4319209 w 12192000"/>
              <a:gd name="connsiteY144" fmla="*/ 1834833 h 2237474"/>
              <a:gd name="connsiteX145" fmla="*/ 4306907 w 12192000"/>
              <a:gd name="connsiteY145" fmla="*/ 1841641 h 2237474"/>
              <a:gd name="connsiteX146" fmla="*/ 4290981 w 12192000"/>
              <a:gd name="connsiteY146" fmla="*/ 1839677 h 2237474"/>
              <a:gd name="connsiteX147" fmla="*/ 4285792 w 12192000"/>
              <a:gd name="connsiteY147" fmla="*/ 1836231 h 2237474"/>
              <a:gd name="connsiteX148" fmla="*/ 4238372 w 12192000"/>
              <a:gd name="connsiteY148" fmla="*/ 1851480 h 2237474"/>
              <a:gd name="connsiteX149" fmla="*/ 4232517 w 12192000"/>
              <a:gd name="connsiteY149" fmla="*/ 1852567 h 2237474"/>
              <a:gd name="connsiteX150" fmla="*/ 4191732 w 12192000"/>
              <a:gd name="connsiteY150" fmla="*/ 1857328 h 2237474"/>
              <a:gd name="connsiteX151" fmla="*/ 4065532 w 12192000"/>
              <a:gd name="connsiteY151" fmla="*/ 1855477 h 2237474"/>
              <a:gd name="connsiteX152" fmla="*/ 4028460 w 12192000"/>
              <a:gd name="connsiteY152" fmla="*/ 1855137 h 2237474"/>
              <a:gd name="connsiteX153" fmla="*/ 4002267 w 12192000"/>
              <a:gd name="connsiteY153" fmla="*/ 1852352 h 2237474"/>
              <a:gd name="connsiteX154" fmla="*/ 3931396 w 12192000"/>
              <a:gd name="connsiteY154" fmla="*/ 1858915 h 2237474"/>
              <a:gd name="connsiteX155" fmla="*/ 3812162 w 12192000"/>
              <a:gd name="connsiteY155" fmla="*/ 1875501 h 2237474"/>
              <a:gd name="connsiteX156" fmla="*/ 3767672 w 12192000"/>
              <a:gd name="connsiteY156" fmla="*/ 1874600 h 2237474"/>
              <a:gd name="connsiteX157" fmla="*/ 3764741 w 12192000"/>
              <a:gd name="connsiteY157" fmla="*/ 1869433 h 2237474"/>
              <a:gd name="connsiteX158" fmla="*/ 3751332 w 12192000"/>
              <a:gd name="connsiteY158" fmla="*/ 1869854 h 2237474"/>
              <a:gd name="connsiteX159" fmla="*/ 3748155 w 12192000"/>
              <a:gd name="connsiteY159" fmla="*/ 1868903 h 2237474"/>
              <a:gd name="connsiteX160" fmla="*/ 3729530 w 12192000"/>
              <a:gd name="connsiteY160" fmla="*/ 1864513 h 2237474"/>
              <a:gd name="connsiteX161" fmla="*/ 3680177 w 12192000"/>
              <a:gd name="connsiteY161" fmla="*/ 1881552 h 2237474"/>
              <a:gd name="connsiteX162" fmla="*/ 3567259 w 12192000"/>
              <a:gd name="connsiteY162" fmla="*/ 1893482 h 2237474"/>
              <a:gd name="connsiteX163" fmla="*/ 3405770 w 12192000"/>
              <a:gd name="connsiteY163" fmla="*/ 1904591 h 2237474"/>
              <a:gd name="connsiteX164" fmla="*/ 3280097 w 12192000"/>
              <a:gd name="connsiteY164" fmla="*/ 1919610 h 2237474"/>
              <a:gd name="connsiteX165" fmla="*/ 3123424 w 12192000"/>
              <a:gd name="connsiteY165" fmla="*/ 1952930 h 2237474"/>
              <a:gd name="connsiteX166" fmla="*/ 3009910 w 12192000"/>
              <a:gd name="connsiteY166" fmla="*/ 1957866 h 2237474"/>
              <a:gd name="connsiteX167" fmla="*/ 2995934 w 12192000"/>
              <a:gd name="connsiteY167" fmla="*/ 1967085 h 2237474"/>
              <a:gd name="connsiteX168" fmla="*/ 2980071 w 12192000"/>
              <a:gd name="connsiteY168" fmla="*/ 1972988 h 2237474"/>
              <a:gd name="connsiteX169" fmla="*/ 2978094 w 12192000"/>
              <a:gd name="connsiteY169" fmla="*/ 1972369 h 2237474"/>
              <a:gd name="connsiteX170" fmla="*/ 2942858 w 12192000"/>
              <a:gd name="connsiteY170" fmla="*/ 1981367 h 2237474"/>
              <a:gd name="connsiteX171" fmla="*/ 2875436 w 12192000"/>
              <a:gd name="connsiteY171" fmla="*/ 1996977 h 2237474"/>
              <a:gd name="connsiteX172" fmla="*/ 2874892 w 12192000"/>
              <a:gd name="connsiteY172" fmla="*/ 1996085 h 2237474"/>
              <a:gd name="connsiteX173" fmla="*/ 2864145 w 12192000"/>
              <a:gd name="connsiteY173" fmla="*/ 1994061 h 2237474"/>
              <a:gd name="connsiteX174" fmla="*/ 2843662 w 12192000"/>
              <a:gd name="connsiteY174" fmla="*/ 1992498 h 2237474"/>
              <a:gd name="connsiteX175" fmla="*/ 2796128 w 12192000"/>
              <a:gd name="connsiteY175" fmla="*/ 1976403 h 2237474"/>
              <a:gd name="connsiteX176" fmla="*/ 2756784 w 12192000"/>
              <a:gd name="connsiteY176" fmla="*/ 1985116 h 2237474"/>
              <a:gd name="connsiteX177" fmla="*/ 2748833 w 12192000"/>
              <a:gd name="connsiteY177" fmla="*/ 1986323 h 2237474"/>
              <a:gd name="connsiteX178" fmla="*/ 2748661 w 12192000"/>
              <a:gd name="connsiteY178" fmla="*/ 1986122 h 2237474"/>
              <a:gd name="connsiteX179" fmla="*/ 2740251 w 12192000"/>
              <a:gd name="connsiteY179" fmla="*/ 1986946 h 2237474"/>
              <a:gd name="connsiteX180" fmla="*/ 2718916 w 12192000"/>
              <a:gd name="connsiteY180" fmla="*/ 1990867 h 2237474"/>
              <a:gd name="connsiteX181" fmla="*/ 2713522 w 12192000"/>
              <a:gd name="connsiteY181" fmla="*/ 1990173 h 2237474"/>
              <a:gd name="connsiteX182" fmla="*/ 2680597 w 12192000"/>
              <a:gd name="connsiteY182" fmla="*/ 1984996 h 2237474"/>
              <a:gd name="connsiteX183" fmla="*/ 2578178 w 12192000"/>
              <a:gd name="connsiteY183" fmla="*/ 1990531 h 2237474"/>
              <a:gd name="connsiteX184" fmla="*/ 2476147 w 12192000"/>
              <a:gd name="connsiteY184" fmla="*/ 1998305 h 2237474"/>
              <a:gd name="connsiteX185" fmla="*/ 2373568 w 12192000"/>
              <a:gd name="connsiteY185" fmla="*/ 2003219 h 2237474"/>
              <a:gd name="connsiteX186" fmla="*/ 2321399 w 12192000"/>
              <a:gd name="connsiteY186" fmla="*/ 1989467 h 2237474"/>
              <a:gd name="connsiteX187" fmla="*/ 2315525 w 12192000"/>
              <a:gd name="connsiteY187" fmla="*/ 1989708 h 2237474"/>
              <a:gd name="connsiteX188" fmla="*/ 2300792 w 12192000"/>
              <a:gd name="connsiteY188" fmla="*/ 1994290 h 2237474"/>
              <a:gd name="connsiteX189" fmla="*/ 2295469 w 12192000"/>
              <a:gd name="connsiteY189" fmla="*/ 1996659 h 2237474"/>
              <a:gd name="connsiteX190" fmla="*/ 2287219 w 12192000"/>
              <a:gd name="connsiteY190" fmla="*/ 1998750 h 2237474"/>
              <a:gd name="connsiteX191" fmla="*/ 2286948 w 12192000"/>
              <a:gd name="connsiteY191" fmla="*/ 1998596 h 2237474"/>
              <a:gd name="connsiteX192" fmla="*/ 2243069 w 12192000"/>
              <a:gd name="connsiteY192" fmla="*/ 2015111 h 2237474"/>
              <a:gd name="connsiteX193" fmla="*/ 2186609 w 12192000"/>
              <a:gd name="connsiteY193" fmla="*/ 2008263 h 2237474"/>
              <a:gd name="connsiteX194" fmla="*/ 2164831 w 12192000"/>
              <a:gd name="connsiteY194" fmla="*/ 2010143 h 2237474"/>
              <a:gd name="connsiteX195" fmla="*/ 2152836 w 12192000"/>
              <a:gd name="connsiteY195" fmla="*/ 2010048 h 2237474"/>
              <a:gd name="connsiteX196" fmla="*/ 2117102 w 12192000"/>
              <a:gd name="connsiteY196" fmla="*/ 2023004 h 2237474"/>
              <a:gd name="connsiteX197" fmla="*/ 2111935 w 12192000"/>
              <a:gd name="connsiteY197" fmla="*/ 2023163 h 2237474"/>
              <a:gd name="connsiteX198" fmla="*/ 2089991 w 12192000"/>
              <a:gd name="connsiteY198" fmla="*/ 2034193 h 2237474"/>
              <a:gd name="connsiteX199" fmla="*/ 2058061 w 12192000"/>
              <a:gd name="connsiteY199" fmla="*/ 2047942 h 2237474"/>
              <a:gd name="connsiteX200" fmla="*/ 2055737 w 12192000"/>
              <a:gd name="connsiteY200" fmla="*/ 2047704 h 2237474"/>
              <a:gd name="connsiteX201" fmla="*/ 2042244 w 12192000"/>
              <a:gd name="connsiteY201" fmla="*/ 2055560 h 2237474"/>
              <a:gd name="connsiteX202" fmla="*/ 1976224 w 12192000"/>
              <a:gd name="connsiteY202" fmla="*/ 2074257 h 2237474"/>
              <a:gd name="connsiteX203" fmla="*/ 1877728 w 12192000"/>
              <a:gd name="connsiteY203" fmla="*/ 2101004 h 2237474"/>
              <a:gd name="connsiteX204" fmla="*/ 1759056 w 12192000"/>
              <a:gd name="connsiteY204" fmla="*/ 2125608 h 2237474"/>
              <a:gd name="connsiteX205" fmla="*/ 1637948 w 12192000"/>
              <a:gd name="connsiteY205" fmla="*/ 2172597 h 2237474"/>
              <a:gd name="connsiteX206" fmla="*/ 1434549 w 12192000"/>
              <a:gd name="connsiteY206" fmla="*/ 2234522 h 2237474"/>
              <a:gd name="connsiteX207" fmla="*/ 1398481 w 12192000"/>
              <a:gd name="connsiteY207" fmla="*/ 2237074 h 2237474"/>
              <a:gd name="connsiteX208" fmla="*/ 1398407 w 12192000"/>
              <a:gd name="connsiteY208" fmla="*/ 2237095 h 2237474"/>
              <a:gd name="connsiteX209" fmla="*/ 1370962 w 12192000"/>
              <a:gd name="connsiteY209" fmla="*/ 2237474 h 2237474"/>
              <a:gd name="connsiteX210" fmla="*/ 1356367 w 12192000"/>
              <a:gd name="connsiteY210" fmla="*/ 2235089 h 2237474"/>
              <a:gd name="connsiteX211" fmla="*/ 1324828 w 12192000"/>
              <a:gd name="connsiteY211" fmla="*/ 2231968 h 2237474"/>
              <a:gd name="connsiteX212" fmla="*/ 1297744 w 12192000"/>
              <a:gd name="connsiteY212" fmla="*/ 2235849 h 2237474"/>
              <a:gd name="connsiteX213" fmla="*/ 1286236 w 12192000"/>
              <a:gd name="connsiteY213" fmla="*/ 2233135 h 2237474"/>
              <a:gd name="connsiteX214" fmla="*/ 1283504 w 12192000"/>
              <a:gd name="connsiteY214" fmla="*/ 2233797 h 2237474"/>
              <a:gd name="connsiteX215" fmla="*/ 1279765 w 12192000"/>
              <a:gd name="connsiteY215" fmla="*/ 2229639 h 2237474"/>
              <a:gd name="connsiteX216" fmla="*/ 1195347 w 12192000"/>
              <a:gd name="connsiteY216" fmla="*/ 2212354 h 2237474"/>
              <a:gd name="connsiteX217" fmla="*/ 970251 w 12192000"/>
              <a:gd name="connsiteY217" fmla="*/ 2221029 h 2237474"/>
              <a:gd name="connsiteX218" fmla="*/ 812914 w 12192000"/>
              <a:gd name="connsiteY218" fmla="*/ 2202752 h 2237474"/>
              <a:gd name="connsiteX219" fmla="*/ 800195 w 12192000"/>
              <a:gd name="connsiteY219" fmla="*/ 2209407 h 2237474"/>
              <a:gd name="connsiteX220" fmla="*/ 784978 w 12192000"/>
              <a:gd name="connsiteY220" fmla="*/ 2212360 h 2237474"/>
              <a:gd name="connsiteX221" fmla="*/ 681987 w 12192000"/>
              <a:gd name="connsiteY221" fmla="*/ 2216757 h 2237474"/>
              <a:gd name="connsiteX222" fmla="*/ 669923 w 12192000"/>
              <a:gd name="connsiteY222" fmla="*/ 2211682 h 2237474"/>
              <a:gd name="connsiteX223" fmla="*/ 648680 w 12192000"/>
              <a:gd name="connsiteY223" fmla="*/ 2206229 h 2237474"/>
              <a:gd name="connsiteX224" fmla="*/ 597225 w 12192000"/>
              <a:gd name="connsiteY224" fmla="*/ 2180999 h 2237474"/>
              <a:gd name="connsiteX225" fmla="*/ 558449 w 12192000"/>
              <a:gd name="connsiteY225" fmla="*/ 2182346 h 2237474"/>
              <a:gd name="connsiteX226" fmla="*/ 550517 w 12192000"/>
              <a:gd name="connsiteY226" fmla="*/ 2182060 h 2237474"/>
              <a:gd name="connsiteX227" fmla="*/ 550309 w 12192000"/>
              <a:gd name="connsiteY227" fmla="*/ 2181825 h 2237474"/>
              <a:gd name="connsiteX228" fmla="*/ 541836 w 12192000"/>
              <a:gd name="connsiteY228" fmla="*/ 2181063 h 2237474"/>
              <a:gd name="connsiteX229" fmla="*/ 536057 w 12192000"/>
              <a:gd name="connsiteY229" fmla="*/ 2181537 h 2237474"/>
              <a:gd name="connsiteX230" fmla="*/ 520671 w 12192000"/>
              <a:gd name="connsiteY230" fmla="*/ 2180980 h 2237474"/>
              <a:gd name="connsiteX231" fmla="*/ 515024 w 12192000"/>
              <a:gd name="connsiteY231" fmla="*/ 2179258 h 2237474"/>
              <a:gd name="connsiteX232" fmla="*/ 512278 w 12192000"/>
              <a:gd name="connsiteY232" fmla="*/ 2176369 h 2237474"/>
              <a:gd name="connsiteX233" fmla="*/ 480419 w 12192000"/>
              <a:gd name="connsiteY233" fmla="*/ 2167807 h 2237474"/>
              <a:gd name="connsiteX234" fmla="*/ 413835 w 12192000"/>
              <a:gd name="connsiteY234" fmla="*/ 2156783 h 2237474"/>
              <a:gd name="connsiteX235" fmla="*/ 376513 w 12192000"/>
              <a:gd name="connsiteY235" fmla="*/ 2154014 h 2237474"/>
              <a:gd name="connsiteX236" fmla="*/ 273386 w 12192000"/>
              <a:gd name="connsiteY236" fmla="*/ 2142551 h 2237474"/>
              <a:gd name="connsiteX237" fmla="*/ 169207 w 12192000"/>
              <a:gd name="connsiteY237" fmla="*/ 2128100 h 2237474"/>
              <a:gd name="connsiteX238" fmla="*/ 93149 w 12192000"/>
              <a:gd name="connsiteY238" fmla="*/ 2105324 h 2237474"/>
              <a:gd name="connsiteX239" fmla="*/ 88109 w 12192000"/>
              <a:gd name="connsiteY239" fmla="*/ 2106704 h 2237474"/>
              <a:gd name="connsiteX240" fmla="*/ 80022 w 12192000"/>
              <a:gd name="connsiteY240" fmla="*/ 2107254 h 2237474"/>
              <a:gd name="connsiteX241" fmla="*/ 79717 w 12192000"/>
              <a:gd name="connsiteY241" fmla="*/ 2107046 h 2237474"/>
              <a:gd name="connsiteX242" fmla="*/ 72352 w 12192000"/>
              <a:gd name="connsiteY242" fmla="*/ 2107991 h 2237474"/>
              <a:gd name="connsiteX243" fmla="*/ 37645 w 12192000"/>
              <a:gd name="connsiteY243" fmla="*/ 2115401 h 2237474"/>
              <a:gd name="connsiteX244" fmla="*/ 4572 w 12192000"/>
              <a:gd name="connsiteY244" fmla="*/ 2111091 h 2237474"/>
              <a:gd name="connsiteX245" fmla="*/ 0 w 12192000"/>
              <a:gd name="connsiteY245" fmla="*/ 2110468 h 2237474"/>
              <a:gd name="connsiteX246" fmla="*/ 0 w 12192000"/>
              <a:gd name="connsiteY24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32229 w 12192000"/>
              <a:gd name="connsiteY135" fmla="*/ 1785815 h 2237474"/>
              <a:gd name="connsiteX136" fmla="*/ 4629273 w 12192000"/>
              <a:gd name="connsiteY136" fmla="*/ 1784355 h 2237474"/>
              <a:gd name="connsiteX137" fmla="*/ 4611738 w 12192000"/>
              <a:gd name="connsiteY137" fmla="*/ 1776964 h 2237474"/>
              <a:gd name="connsiteX138" fmla="*/ 4560070 w 12192000"/>
              <a:gd name="connsiteY138" fmla="*/ 1785640 h 2237474"/>
              <a:gd name="connsiteX139" fmla="*/ 4536503 w 12192000"/>
              <a:gd name="connsiteY139" fmla="*/ 1785334 h 2237474"/>
              <a:gd name="connsiteX140" fmla="*/ 4513724 w 12192000"/>
              <a:gd name="connsiteY140" fmla="*/ 1791996 h 2237474"/>
              <a:gd name="connsiteX141" fmla="*/ 4459810 w 12192000"/>
              <a:gd name="connsiteY141" fmla="*/ 1797886 h 2237474"/>
              <a:gd name="connsiteX142" fmla="*/ 4379064 w 12192000"/>
              <a:gd name="connsiteY142" fmla="*/ 1817177 h 2237474"/>
              <a:gd name="connsiteX143" fmla="*/ 4319209 w 12192000"/>
              <a:gd name="connsiteY143" fmla="*/ 1834833 h 2237474"/>
              <a:gd name="connsiteX144" fmla="*/ 4306907 w 12192000"/>
              <a:gd name="connsiteY144" fmla="*/ 1841641 h 2237474"/>
              <a:gd name="connsiteX145" fmla="*/ 4290981 w 12192000"/>
              <a:gd name="connsiteY145" fmla="*/ 1839677 h 2237474"/>
              <a:gd name="connsiteX146" fmla="*/ 4285792 w 12192000"/>
              <a:gd name="connsiteY146" fmla="*/ 1836231 h 2237474"/>
              <a:gd name="connsiteX147" fmla="*/ 4238372 w 12192000"/>
              <a:gd name="connsiteY147" fmla="*/ 1851480 h 2237474"/>
              <a:gd name="connsiteX148" fmla="*/ 4232517 w 12192000"/>
              <a:gd name="connsiteY148" fmla="*/ 1852567 h 2237474"/>
              <a:gd name="connsiteX149" fmla="*/ 4191732 w 12192000"/>
              <a:gd name="connsiteY149" fmla="*/ 1857328 h 2237474"/>
              <a:gd name="connsiteX150" fmla="*/ 4065532 w 12192000"/>
              <a:gd name="connsiteY150" fmla="*/ 1855477 h 2237474"/>
              <a:gd name="connsiteX151" fmla="*/ 4028460 w 12192000"/>
              <a:gd name="connsiteY151" fmla="*/ 1855137 h 2237474"/>
              <a:gd name="connsiteX152" fmla="*/ 4002267 w 12192000"/>
              <a:gd name="connsiteY152" fmla="*/ 1852352 h 2237474"/>
              <a:gd name="connsiteX153" fmla="*/ 3931396 w 12192000"/>
              <a:gd name="connsiteY153" fmla="*/ 1858915 h 2237474"/>
              <a:gd name="connsiteX154" fmla="*/ 3812162 w 12192000"/>
              <a:gd name="connsiteY154" fmla="*/ 1875501 h 2237474"/>
              <a:gd name="connsiteX155" fmla="*/ 3767672 w 12192000"/>
              <a:gd name="connsiteY155" fmla="*/ 1874600 h 2237474"/>
              <a:gd name="connsiteX156" fmla="*/ 3764741 w 12192000"/>
              <a:gd name="connsiteY156" fmla="*/ 1869433 h 2237474"/>
              <a:gd name="connsiteX157" fmla="*/ 3751332 w 12192000"/>
              <a:gd name="connsiteY157" fmla="*/ 1869854 h 2237474"/>
              <a:gd name="connsiteX158" fmla="*/ 3748155 w 12192000"/>
              <a:gd name="connsiteY158" fmla="*/ 1868903 h 2237474"/>
              <a:gd name="connsiteX159" fmla="*/ 3729530 w 12192000"/>
              <a:gd name="connsiteY159" fmla="*/ 1864513 h 2237474"/>
              <a:gd name="connsiteX160" fmla="*/ 3680177 w 12192000"/>
              <a:gd name="connsiteY160" fmla="*/ 1881552 h 2237474"/>
              <a:gd name="connsiteX161" fmla="*/ 3567259 w 12192000"/>
              <a:gd name="connsiteY161" fmla="*/ 1893482 h 2237474"/>
              <a:gd name="connsiteX162" fmla="*/ 3405770 w 12192000"/>
              <a:gd name="connsiteY162" fmla="*/ 1904591 h 2237474"/>
              <a:gd name="connsiteX163" fmla="*/ 3280097 w 12192000"/>
              <a:gd name="connsiteY163" fmla="*/ 1919610 h 2237474"/>
              <a:gd name="connsiteX164" fmla="*/ 3123424 w 12192000"/>
              <a:gd name="connsiteY164" fmla="*/ 1952930 h 2237474"/>
              <a:gd name="connsiteX165" fmla="*/ 3009910 w 12192000"/>
              <a:gd name="connsiteY165" fmla="*/ 1957866 h 2237474"/>
              <a:gd name="connsiteX166" fmla="*/ 2995934 w 12192000"/>
              <a:gd name="connsiteY166" fmla="*/ 1967085 h 2237474"/>
              <a:gd name="connsiteX167" fmla="*/ 2980071 w 12192000"/>
              <a:gd name="connsiteY167" fmla="*/ 1972988 h 2237474"/>
              <a:gd name="connsiteX168" fmla="*/ 2978094 w 12192000"/>
              <a:gd name="connsiteY168" fmla="*/ 1972369 h 2237474"/>
              <a:gd name="connsiteX169" fmla="*/ 2942858 w 12192000"/>
              <a:gd name="connsiteY169" fmla="*/ 1981367 h 2237474"/>
              <a:gd name="connsiteX170" fmla="*/ 2875436 w 12192000"/>
              <a:gd name="connsiteY170" fmla="*/ 1996977 h 2237474"/>
              <a:gd name="connsiteX171" fmla="*/ 2874892 w 12192000"/>
              <a:gd name="connsiteY171" fmla="*/ 1996085 h 2237474"/>
              <a:gd name="connsiteX172" fmla="*/ 2864145 w 12192000"/>
              <a:gd name="connsiteY172" fmla="*/ 1994061 h 2237474"/>
              <a:gd name="connsiteX173" fmla="*/ 2843662 w 12192000"/>
              <a:gd name="connsiteY173" fmla="*/ 1992498 h 2237474"/>
              <a:gd name="connsiteX174" fmla="*/ 2796128 w 12192000"/>
              <a:gd name="connsiteY174" fmla="*/ 1976403 h 2237474"/>
              <a:gd name="connsiteX175" fmla="*/ 2756784 w 12192000"/>
              <a:gd name="connsiteY175" fmla="*/ 1985116 h 2237474"/>
              <a:gd name="connsiteX176" fmla="*/ 2748833 w 12192000"/>
              <a:gd name="connsiteY176" fmla="*/ 1986323 h 2237474"/>
              <a:gd name="connsiteX177" fmla="*/ 2748661 w 12192000"/>
              <a:gd name="connsiteY177" fmla="*/ 1986122 h 2237474"/>
              <a:gd name="connsiteX178" fmla="*/ 2740251 w 12192000"/>
              <a:gd name="connsiteY178" fmla="*/ 1986946 h 2237474"/>
              <a:gd name="connsiteX179" fmla="*/ 2718916 w 12192000"/>
              <a:gd name="connsiteY179" fmla="*/ 1990867 h 2237474"/>
              <a:gd name="connsiteX180" fmla="*/ 2713522 w 12192000"/>
              <a:gd name="connsiteY180" fmla="*/ 1990173 h 2237474"/>
              <a:gd name="connsiteX181" fmla="*/ 2680597 w 12192000"/>
              <a:gd name="connsiteY181" fmla="*/ 1984996 h 2237474"/>
              <a:gd name="connsiteX182" fmla="*/ 2578178 w 12192000"/>
              <a:gd name="connsiteY182" fmla="*/ 1990531 h 2237474"/>
              <a:gd name="connsiteX183" fmla="*/ 2476147 w 12192000"/>
              <a:gd name="connsiteY183" fmla="*/ 1998305 h 2237474"/>
              <a:gd name="connsiteX184" fmla="*/ 2373568 w 12192000"/>
              <a:gd name="connsiteY184" fmla="*/ 2003219 h 2237474"/>
              <a:gd name="connsiteX185" fmla="*/ 2321399 w 12192000"/>
              <a:gd name="connsiteY185" fmla="*/ 1989467 h 2237474"/>
              <a:gd name="connsiteX186" fmla="*/ 2315525 w 12192000"/>
              <a:gd name="connsiteY186" fmla="*/ 1989708 h 2237474"/>
              <a:gd name="connsiteX187" fmla="*/ 2300792 w 12192000"/>
              <a:gd name="connsiteY187" fmla="*/ 1994290 h 2237474"/>
              <a:gd name="connsiteX188" fmla="*/ 2295469 w 12192000"/>
              <a:gd name="connsiteY188" fmla="*/ 1996659 h 2237474"/>
              <a:gd name="connsiteX189" fmla="*/ 2287219 w 12192000"/>
              <a:gd name="connsiteY189" fmla="*/ 1998750 h 2237474"/>
              <a:gd name="connsiteX190" fmla="*/ 2286948 w 12192000"/>
              <a:gd name="connsiteY190" fmla="*/ 1998596 h 2237474"/>
              <a:gd name="connsiteX191" fmla="*/ 2243069 w 12192000"/>
              <a:gd name="connsiteY191" fmla="*/ 2015111 h 2237474"/>
              <a:gd name="connsiteX192" fmla="*/ 2186609 w 12192000"/>
              <a:gd name="connsiteY192" fmla="*/ 2008263 h 2237474"/>
              <a:gd name="connsiteX193" fmla="*/ 2164831 w 12192000"/>
              <a:gd name="connsiteY193" fmla="*/ 2010143 h 2237474"/>
              <a:gd name="connsiteX194" fmla="*/ 2152836 w 12192000"/>
              <a:gd name="connsiteY194" fmla="*/ 2010048 h 2237474"/>
              <a:gd name="connsiteX195" fmla="*/ 2117102 w 12192000"/>
              <a:gd name="connsiteY195" fmla="*/ 2023004 h 2237474"/>
              <a:gd name="connsiteX196" fmla="*/ 2111935 w 12192000"/>
              <a:gd name="connsiteY196" fmla="*/ 2023163 h 2237474"/>
              <a:gd name="connsiteX197" fmla="*/ 2089991 w 12192000"/>
              <a:gd name="connsiteY197" fmla="*/ 2034193 h 2237474"/>
              <a:gd name="connsiteX198" fmla="*/ 2058061 w 12192000"/>
              <a:gd name="connsiteY198" fmla="*/ 2047942 h 2237474"/>
              <a:gd name="connsiteX199" fmla="*/ 2055737 w 12192000"/>
              <a:gd name="connsiteY199" fmla="*/ 2047704 h 2237474"/>
              <a:gd name="connsiteX200" fmla="*/ 2042244 w 12192000"/>
              <a:gd name="connsiteY200" fmla="*/ 2055560 h 2237474"/>
              <a:gd name="connsiteX201" fmla="*/ 1976224 w 12192000"/>
              <a:gd name="connsiteY201" fmla="*/ 2074257 h 2237474"/>
              <a:gd name="connsiteX202" fmla="*/ 1877728 w 12192000"/>
              <a:gd name="connsiteY202" fmla="*/ 2101004 h 2237474"/>
              <a:gd name="connsiteX203" fmla="*/ 1759056 w 12192000"/>
              <a:gd name="connsiteY203" fmla="*/ 2125608 h 2237474"/>
              <a:gd name="connsiteX204" fmla="*/ 1637948 w 12192000"/>
              <a:gd name="connsiteY204" fmla="*/ 2172597 h 2237474"/>
              <a:gd name="connsiteX205" fmla="*/ 1434549 w 12192000"/>
              <a:gd name="connsiteY205" fmla="*/ 2234522 h 2237474"/>
              <a:gd name="connsiteX206" fmla="*/ 1398481 w 12192000"/>
              <a:gd name="connsiteY206" fmla="*/ 2237074 h 2237474"/>
              <a:gd name="connsiteX207" fmla="*/ 1398407 w 12192000"/>
              <a:gd name="connsiteY207" fmla="*/ 2237095 h 2237474"/>
              <a:gd name="connsiteX208" fmla="*/ 1370962 w 12192000"/>
              <a:gd name="connsiteY208" fmla="*/ 2237474 h 2237474"/>
              <a:gd name="connsiteX209" fmla="*/ 1356367 w 12192000"/>
              <a:gd name="connsiteY209" fmla="*/ 2235089 h 2237474"/>
              <a:gd name="connsiteX210" fmla="*/ 1324828 w 12192000"/>
              <a:gd name="connsiteY210" fmla="*/ 2231968 h 2237474"/>
              <a:gd name="connsiteX211" fmla="*/ 1297744 w 12192000"/>
              <a:gd name="connsiteY211" fmla="*/ 2235849 h 2237474"/>
              <a:gd name="connsiteX212" fmla="*/ 1286236 w 12192000"/>
              <a:gd name="connsiteY212" fmla="*/ 2233135 h 2237474"/>
              <a:gd name="connsiteX213" fmla="*/ 1283504 w 12192000"/>
              <a:gd name="connsiteY213" fmla="*/ 2233797 h 2237474"/>
              <a:gd name="connsiteX214" fmla="*/ 1279765 w 12192000"/>
              <a:gd name="connsiteY214" fmla="*/ 2229639 h 2237474"/>
              <a:gd name="connsiteX215" fmla="*/ 1195347 w 12192000"/>
              <a:gd name="connsiteY215" fmla="*/ 2212354 h 2237474"/>
              <a:gd name="connsiteX216" fmla="*/ 970251 w 12192000"/>
              <a:gd name="connsiteY216" fmla="*/ 2221029 h 2237474"/>
              <a:gd name="connsiteX217" fmla="*/ 812914 w 12192000"/>
              <a:gd name="connsiteY217" fmla="*/ 2202752 h 2237474"/>
              <a:gd name="connsiteX218" fmla="*/ 800195 w 12192000"/>
              <a:gd name="connsiteY218" fmla="*/ 2209407 h 2237474"/>
              <a:gd name="connsiteX219" fmla="*/ 784978 w 12192000"/>
              <a:gd name="connsiteY219" fmla="*/ 2212360 h 2237474"/>
              <a:gd name="connsiteX220" fmla="*/ 681987 w 12192000"/>
              <a:gd name="connsiteY220" fmla="*/ 2216757 h 2237474"/>
              <a:gd name="connsiteX221" fmla="*/ 669923 w 12192000"/>
              <a:gd name="connsiteY221" fmla="*/ 2211682 h 2237474"/>
              <a:gd name="connsiteX222" fmla="*/ 648680 w 12192000"/>
              <a:gd name="connsiteY222" fmla="*/ 2206229 h 2237474"/>
              <a:gd name="connsiteX223" fmla="*/ 597225 w 12192000"/>
              <a:gd name="connsiteY223" fmla="*/ 2180999 h 2237474"/>
              <a:gd name="connsiteX224" fmla="*/ 558449 w 12192000"/>
              <a:gd name="connsiteY224" fmla="*/ 2182346 h 2237474"/>
              <a:gd name="connsiteX225" fmla="*/ 550517 w 12192000"/>
              <a:gd name="connsiteY225" fmla="*/ 2182060 h 2237474"/>
              <a:gd name="connsiteX226" fmla="*/ 550309 w 12192000"/>
              <a:gd name="connsiteY226" fmla="*/ 2181825 h 2237474"/>
              <a:gd name="connsiteX227" fmla="*/ 541836 w 12192000"/>
              <a:gd name="connsiteY227" fmla="*/ 2181063 h 2237474"/>
              <a:gd name="connsiteX228" fmla="*/ 536057 w 12192000"/>
              <a:gd name="connsiteY228" fmla="*/ 2181537 h 2237474"/>
              <a:gd name="connsiteX229" fmla="*/ 520671 w 12192000"/>
              <a:gd name="connsiteY229" fmla="*/ 2180980 h 2237474"/>
              <a:gd name="connsiteX230" fmla="*/ 515024 w 12192000"/>
              <a:gd name="connsiteY230" fmla="*/ 2179258 h 2237474"/>
              <a:gd name="connsiteX231" fmla="*/ 512278 w 12192000"/>
              <a:gd name="connsiteY231" fmla="*/ 2176369 h 2237474"/>
              <a:gd name="connsiteX232" fmla="*/ 480419 w 12192000"/>
              <a:gd name="connsiteY232" fmla="*/ 2167807 h 2237474"/>
              <a:gd name="connsiteX233" fmla="*/ 413835 w 12192000"/>
              <a:gd name="connsiteY233" fmla="*/ 2156783 h 2237474"/>
              <a:gd name="connsiteX234" fmla="*/ 376513 w 12192000"/>
              <a:gd name="connsiteY234" fmla="*/ 2154014 h 2237474"/>
              <a:gd name="connsiteX235" fmla="*/ 273386 w 12192000"/>
              <a:gd name="connsiteY235" fmla="*/ 2142551 h 2237474"/>
              <a:gd name="connsiteX236" fmla="*/ 169207 w 12192000"/>
              <a:gd name="connsiteY236" fmla="*/ 2128100 h 2237474"/>
              <a:gd name="connsiteX237" fmla="*/ 93149 w 12192000"/>
              <a:gd name="connsiteY237" fmla="*/ 2105324 h 2237474"/>
              <a:gd name="connsiteX238" fmla="*/ 88109 w 12192000"/>
              <a:gd name="connsiteY238" fmla="*/ 2106704 h 2237474"/>
              <a:gd name="connsiteX239" fmla="*/ 80022 w 12192000"/>
              <a:gd name="connsiteY239" fmla="*/ 2107254 h 2237474"/>
              <a:gd name="connsiteX240" fmla="*/ 79717 w 12192000"/>
              <a:gd name="connsiteY240" fmla="*/ 2107046 h 2237474"/>
              <a:gd name="connsiteX241" fmla="*/ 72352 w 12192000"/>
              <a:gd name="connsiteY241" fmla="*/ 2107991 h 2237474"/>
              <a:gd name="connsiteX242" fmla="*/ 37645 w 12192000"/>
              <a:gd name="connsiteY242" fmla="*/ 2115401 h 2237474"/>
              <a:gd name="connsiteX243" fmla="*/ 4572 w 12192000"/>
              <a:gd name="connsiteY243" fmla="*/ 2111091 h 2237474"/>
              <a:gd name="connsiteX244" fmla="*/ 0 w 12192000"/>
              <a:gd name="connsiteY244" fmla="*/ 2110468 h 2237474"/>
              <a:gd name="connsiteX245" fmla="*/ 0 w 12192000"/>
              <a:gd name="connsiteY24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32229 w 12192000"/>
              <a:gd name="connsiteY135" fmla="*/ 1785815 h 2237474"/>
              <a:gd name="connsiteX136" fmla="*/ 4611738 w 12192000"/>
              <a:gd name="connsiteY136" fmla="*/ 1776964 h 2237474"/>
              <a:gd name="connsiteX137" fmla="*/ 4560070 w 12192000"/>
              <a:gd name="connsiteY137" fmla="*/ 1785640 h 2237474"/>
              <a:gd name="connsiteX138" fmla="*/ 4536503 w 12192000"/>
              <a:gd name="connsiteY138" fmla="*/ 1785334 h 2237474"/>
              <a:gd name="connsiteX139" fmla="*/ 4513724 w 12192000"/>
              <a:gd name="connsiteY139" fmla="*/ 1791996 h 2237474"/>
              <a:gd name="connsiteX140" fmla="*/ 4459810 w 12192000"/>
              <a:gd name="connsiteY140" fmla="*/ 1797886 h 2237474"/>
              <a:gd name="connsiteX141" fmla="*/ 4379064 w 12192000"/>
              <a:gd name="connsiteY141" fmla="*/ 1817177 h 2237474"/>
              <a:gd name="connsiteX142" fmla="*/ 4319209 w 12192000"/>
              <a:gd name="connsiteY142" fmla="*/ 1834833 h 2237474"/>
              <a:gd name="connsiteX143" fmla="*/ 4306907 w 12192000"/>
              <a:gd name="connsiteY143" fmla="*/ 1841641 h 2237474"/>
              <a:gd name="connsiteX144" fmla="*/ 4290981 w 12192000"/>
              <a:gd name="connsiteY144" fmla="*/ 1839677 h 2237474"/>
              <a:gd name="connsiteX145" fmla="*/ 4285792 w 12192000"/>
              <a:gd name="connsiteY145" fmla="*/ 1836231 h 2237474"/>
              <a:gd name="connsiteX146" fmla="*/ 4238372 w 12192000"/>
              <a:gd name="connsiteY146" fmla="*/ 1851480 h 2237474"/>
              <a:gd name="connsiteX147" fmla="*/ 4232517 w 12192000"/>
              <a:gd name="connsiteY147" fmla="*/ 1852567 h 2237474"/>
              <a:gd name="connsiteX148" fmla="*/ 4191732 w 12192000"/>
              <a:gd name="connsiteY148" fmla="*/ 1857328 h 2237474"/>
              <a:gd name="connsiteX149" fmla="*/ 4065532 w 12192000"/>
              <a:gd name="connsiteY149" fmla="*/ 1855477 h 2237474"/>
              <a:gd name="connsiteX150" fmla="*/ 4028460 w 12192000"/>
              <a:gd name="connsiteY150" fmla="*/ 1855137 h 2237474"/>
              <a:gd name="connsiteX151" fmla="*/ 4002267 w 12192000"/>
              <a:gd name="connsiteY151" fmla="*/ 1852352 h 2237474"/>
              <a:gd name="connsiteX152" fmla="*/ 3931396 w 12192000"/>
              <a:gd name="connsiteY152" fmla="*/ 1858915 h 2237474"/>
              <a:gd name="connsiteX153" fmla="*/ 3812162 w 12192000"/>
              <a:gd name="connsiteY153" fmla="*/ 1875501 h 2237474"/>
              <a:gd name="connsiteX154" fmla="*/ 3767672 w 12192000"/>
              <a:gd name="connsiteY154" fmla="*/ 1874600 h 2237474"/>
              <a:gd name="connsiteX155" fmla="*/ 3764741 w 12192000"/>
              <a:gd name="connsiteY155" fmla="*/ 1869433 h 2237474"/>
              <a:gd name="connsiteX156" fmla="*/ 3751332 w 12192000"/>
              <a:gd name="connsiteY156" fmla="*/ 1869854 h 2237474"/>
              <a:gd name="connsiteX157" fmla="*/ 3748155 w 12192000"/>
              <a:gd name="connsiteY157" fmla="*/ 1868903 h 2237474"/>
              <a:gd name="connsiteX158" fmla="*/ 3729530 w 12192000"/>
              <a:gd name="connsiteY158" fmla="*/ 1864513 h 2237474"/>
              <a:gd name="connsiteX159" fmla="*/ 3680177 w 12192000"/>
              <a:gd name="connsiteY159" fmla="*/ 1881552 h 2237474"/>
              <a:gd name="connsiteX160" fmla="*/ 3567259 w 12192000"/>
              <a:gd name="connsiteY160" fmla="*/ 1893482 h 2237474"/>
              <a:gd name="connsiteX161" fmla="*/ 3405770 w 12192000"/>
              <a:gd name="connsiteY161" fmla="*/ 1904591 h 2237474"/>
              <a:gd name="connsiteX162" fmla="*/ 3280097 w 12192000"/>
              <a:gd name="connsiteY162" fmla="*/ 1919610 h 2237474"/>
              <a:gd name="connsiteX163" fmla="*/ 3123424 w 12192000"/>
              <a:gd name="connsiteY163" fmla="*/ 1952930 h 2237474"/>
              <a:gd name="connsiteX164" fmla="*/ 3009910 w 12192000"/>
              <a:gd name="connsiteY164" fmla="*/ 1957866 h 2237474"/>
              <a:gd name="connsiteX165" fmla="*/ 2995934 w 12192000"/>
              <a:gd name="connsiteY165" fmla="*/ 1967085 h 2237474"/>
              <a:gd name="connsiteX166" fmla="*/ 2980071 w 12192000"/>
              <a:gd name="connsiteY166" fmla="*/ 1972988 h 2237474"/>
              <a:gd name="connsiteX167" fmla="*/ 2978094 w 12192000"/>
              <a:gd name="connsiteY167" fmla="*/ 1972369 h 2237474"/>
              <a:gd name="connsiteX168" fmla="*/ 2942858 w 12192000"/>
              <a:gd name="connsiteY168" fmla="*/ 1981367 h 2237474"/>
              <a:gd name="connsiteX169" fmla="*/ 2875436 w 12192000"/>
              <a:gd name="connsiteY169" fmla="*/ 1996977 h 2237474"/>
              <a:gd name="connsiteX170" fmla="*/ 2874892 w 12192000"/>
              <a:gd name="connsiteY170" fmla="*/ 1996085 h 2237474"/>
              <a:gd name="connsiteX171" fmla="*/ 2864145 w 12192000"/>
              <a:gd name="connsiteY171" fmla="*/ 1994061 h 2237474"/>
              <a:gd name="connsiteX172" fmla="*/ 2843662 w 12192000"/>
              <a:gd name="connsiteY172" fmla="*/ 1992498 h 2237474"/>
              <a:gd name="connsiteX173" fmla="*/ 2796128 w 12192000"/>
              <a:gd name="connsiteY173" fmla="*/ 1976403 h 2237474"/>
              <a:gd name="connsiteX174" fmla="*/ 2756784 w 12192000"/>
              <a:gd name="connsiteY174" fmla="*/ 1985116 h 2237474"/>
              <a:gd name="connsiteX175" fmla="*/ 2748833 w 12192000"/>
              <a:gd name="connsiteY175" fmla="*/ 1986323 h 2237474"/>
              <a:gd name="connsiteX176" fmla="*/ 2748661 w 12192000"/>
              <a:gd name="connsiteY176" fmla="*/ 1986122 h 2237474"/>
              <a:gd name="connsiteX177" fmla="*/ 2740251 w 12192000"/>
              <a:gd name="connsiteY177" fmla="*/ 1986946 h 2237474"/>
              <a:gd name="connsiteX178" fmla="*/ 2718916 w 12192000"/>
              <a:gd name="connsiteY178" fmla="*/ 1990867 h 2237474"/>
              <a:gd name="connsiteX179" fmla="*/ 2713522 w 12192000"/>
              <a:gd name="connsiteY179" fmla="*/ 1990173 h 2237474"/>
              <a:gd name="connsiteX180" fmla="*/ 2680597 w 12192000"/>
              <a:gd name="connsiteY180" fmla="*/ 1984996 h 2237474"/>
              <a:gd name="connsiteX181" fmla="*/ 2578178 w 12192000"/>
              <a:gd name="connsiteY181" fmla="*/ 1990531 h 2237474"/>
              <a:gd name="connsiteX182" fmla="*/ 2476147 w 12192000"/>
              <a:gd name="connsiteY182" fmla="*/ 1998305 h 2237474"/>
              <a:gd name="connsiteX183" fmla="*/ 2373568 w 12192000"/>
              <a:gd name="connsiteY183" fmla="*/ 2003219 h 2237474"/>
              <a:gd name="connsiteX184" fmla="*/ 2321399 w 12192000"/>
              <a:gd name="connsiteY184" fmla="*/ 1989467 h 2237474"/>
              <a:gd name="connsiteX185" fmla="*/ 2315525 w 12192000"/>
              <a:gd name="connsiteY185" fmla="*/ 1989708 h 2237474"/>
              <a:gd name="connsiteX186" fmla="*/ 2300792 w 12192000"/>
              <a:gd name="connsiteY186" fmla="*/ 1994290 h 2237474"/>
              <a:gd name="connsiteX187" fmla="*/ 2295469 w 12192000"/>
              <a:gd name="connsiteY187" fmla="*/ 1996659 h 2237474"/>
              <a:gd name="connsiteX188" fmla="*/ 2287219 w 12192000"/>
              <a:gd name="connsiteY188" fmla="*/ 1998750 h 2237474"/>
              <a:gd name="connsiteX189" fmla="*/ 2286948 w 12192000"/>
              <a:gd name="connsiteY189" fmla="*/ 1998596 h 2237474"/>
              <a:gd name="connsiteX190" fmla="*/ 2243069 w 12192000"/>
              <a:gd name="connsiteY190" fmla="*/ 2015111 h 2237474"/>
              <a:gd name="connsiteX191" fmla="*/ 2186609 w 12192000"/>
              <a:gd name="connsiteY191" fmla="*/ 2008263 h 2237474"/>
              <a:gd name="connsiteX192" fmla="*/ 2164831 w 12192000"/>
              <a:gd name="connsiteY192" fmla="*/ 2010143 h 2237474"/>
              <a:gd name="connsiteX193" fmla="*/ 2152836 w 12192000"/>
              <a:gd name="connsiteY193" fmla="*/ 2010048 h 2237474"/>
              <a:gd name="connsiteX194" fmla="*/ 2117102 w 12192000"/>
              <a:gd name="connsiteY194" fmla="*/ 2023004 h 2237474"/>
              <a:gd name="connsiteX195" fmla="*/ 2111935 w 12192000"/>
              <a:gd name="connsiteY195" fmla="*/ 2023163 h 2237474"/>
              <a:gd name="connsiteX196" fmla="*/ 2089991 w 12192000"/>
              <a:gd name="connsiteY196" fmla="*/ 2034193 h 2237474"/>
              <a:gd name="connsiteX197" fmla="*/ 2058061 w 12192000"/>
              <a:gd name="connsiteY197" fmla="*/ 2047942 h 2237474"/>
              <a:gd name="connsiteX198" fmla="*/ 2055737 w 12192000"/>
              <a:gd name="connsiteY198" fmla="*/ 2047704 h 2237474"/>
              <a:gd name="connsiteX199" fmla="*/ 2042244 w 12192000"/>
              <a:gd name="connsiteY199" fmla="*/ 2055560 h 2237474"/>
              <a:gd name="connsiteX200" fmla="*/ 1976224 w 12192000"/>
              <a:gd name="connsiteY200" fmla="*/ 2074257 h 2237474"/>
              <a:gd name="connsiteX201" fmla="*/ 1877728 w 12192000"/>
              <a:gd name="connsiteY201" fmla="*/ 2101004 h 2237474"/>
              <a:gd name="connsiteX202" fmla="*/ 1759056 w 12192000"/>
              <a:gd name="connsiteY202" fmla="*/ 2125608 h 2237474"/>
              <a:gd name="connsiteX203" fmla="*/ 1637948 w 12192000"/>
              <a:gd name="connsiteY203" fmla="*/ 2172597 h 2237474"/>
              <a:gd name="connsiteX204" fmla="*/ 1434549 w 12192000"/>
              <a:gd name="connsiteY204" fmla="*/ 2234522 h 2237474"/>
              <a:gd name="connsiteX205" fmla="*/ 1398481 w 12192000"/>
              <a:gd name="connsiteY205" fmla="*/ 2237074 h 2237474"/>
              <a:gd name="connsiteX206" fmla="*/ 1398407 w 12192000"/>
              <a:gd name="connsiteY206" fmla="*/ 2237095 h 2237474"/>
              <a:gd name="connsiteX207" fmla="*/ 1370962 w 12192000"/>
              <a:gd name="connsiteY207" fmla="*/ 2237474 h 2237474"/>
              <a:gd name="connsiteX208" fmla="*/ 1356367 w 12192000"/>
              <a:gd name="connsiteY208" fmla="*/ 2235089 h 2237474"/>
              <a:gd name="connsiteX209" fmla="*/ 1324828 w 12192000"/>
              <a:gd name="connsiteY209" fmla="*/ 2231968 h 2237474"/>
              <a:gd name="connsiteX210" fmla="*/ 1297744 w 12192000"/>
              <a:gd name="connsiteY210" fmla="*/ 2235849 h 2237474"/>
              <a:gd name="connsiteX211" fmla="*/ 1286236 w 12192000"/>
              <a:gd name="connsiteY211" fmla="*/ 2233135 h 2237474"/>
              <a:gd name="connsiteX212" fmla="*/ 1283504 w 12192000"/>
              <a:gd name="connsiteY212" fmla="*/ 2233797 h 2237474"/>
              <a:gd name="connsiteX213" fmla="*/ 1279765 w 12192000"/>
              <a:gd name="connsiteY213" fmla="*/ 2229639 h 2237474"/>
              <a:gd name="connsiteX214" fmla="*/ 1195347 w 12192000"/>
              <a:gd name="connsiteY214" fmla="*/ 2212354 h 2237474"/>
              <a:gd name="connsiteX215" fmla="*/ 970251 w 12192000"/>
              <a:gd name="connsiteY215" fmla="*/ 2221029 h 2237474"/>
              <a:gd name="connsiteX216" fmla="*/ 812914 w 12192000"/>
              <a:gd name="connsiteY216" fmla="*/ 2202752 h 2237474"/>
              <a:gd name="connsiteX217" fmla="*/ 800195 w 12192000"/>
              <a:gd name="connsiteY217" fmla="*/ 2209407 h 2237474"/>
              <a:gd name="connsiteX218" fmla="*/ 784978 w 12192000"/>
              <a:gd name="connsiteY218" fmla="*/ 2212360 h 2237474"/>
              <a:gd name="connsiteX219" fmla="*/ 681987 w 12192000"/>
              <a:gd name="connsiteY219" fmla="*/ 2216757 h 2237474"/>
              <a:gd name="connsiteX220" fmla="*/ 669923 w 12192000"/>
              <a:gd name="connsiteY220" fmla="*/ 2211682 h 2237474"/>
              <a:gd name="connsiteX221" fmla="*/ 648680 w 12192000"/>
              <a:gd name="connsiteY221" fmla="*/ 2206229 h 2237474"/>
              <a:gd name="connsiteX222" fmla="*/ 597225 w 12192000"/>
              <a:gd name="connsiteY222" fmla="*/ 2180999 h 2237474"/>
              <a:gd name="connsiteX223" fmla="*/ 558449 w 12192000"/>
              <a:gd name="connsiteY223" fmla="*/ 2182346 h 2237474"/>
              <a:gd name="connsiteX224" fmla="*/ 550517 w 12192000"/>
              <a:gd name="connsiteY224" fmla="*/ 2182060 h 2237474"/>
              <a:gd name="connsiteX225" fmla="*/ 550309 w 12192000"/>
              <a:gd name="connsiteY225" fmla="*/ 2181825 h 2237474"/>
              <a:gd name="connsiteX226" fmla="*/ 541836 w 12192000"/>
              <a:gd name="connsiteY226" fmla="*/ 2181063 h 2237474"/>
              <a:gd name="connsiteX227" fmla="*/ 536057 w 12192000"/>
              <a:gd name="connsiteY227" fmla="*/ 2181537 h 2237474"/>
              <a:gd name="connsiteX228" fmla="*/ 520671 w 12192000"/>
              <a:gd name="connsiteY228" fmla="*/ 2180980 h 2237474"/>
              <a:gd name="connsiteX229" fmla="*/ 515024 w 12192000"/>
              <a:gd name="connsiteY229" fmla="*/ 2179258 h 2237474"/>
              <a:gd name="connsiteX230" fmla="*/ 512278 w 12192000"/>
              <a:gd name="connsiteY230" fmla="*/ 2176369 h 2237474"/>
              <a:gd name="connsiteX231" fmla="*/ 480419 w 12192000"/>
              <a:gd name="connsiteY231" fmla="*/ 2167807 h 2237474"/>
              <a:gd name="connsiteX232" fmla="*/ 413835 w 12192000"/>
              <a:gd name="connsiteY232" fmla="*/ 2156783 h 2237474"/>
              <a:gd name="connsiteX233" fmla="*/ 376513 w 12192000"/>
              <a:gd name="connsiteY233" fmla="*/ 2154014 h 2237474"/>
              <a:gd name="connsiteX234" fmla="*/ 273386 w 12192000"/>
              <a:gd name="connsiteY234" fmla="*/ 2142551 h 2237474"/>
              <a:gd name="connsiteX235" fmla="*/ 169207 w 12192000"/>
              <a:gd name="connsiteY235" fmla="*/ 2128100 h 2237474"/>
              <a:gd name="connsiteX236" fmla="*/ 93149 w 12192000"/>
              <a:gd name="connsiteY236" fmla="*/ 2105324 h 2237474"/>
              <a:gd name="connsiteX237" fmla="*/ 88109 w 12192000"/>
              <a:gd name="connsiteY237" fmla="*/ 2106704 h 2237474"/>
              <a:gd name="connsiteX238" fmla="*/ 80022 w 12192000"/>
              <a:gd name="connsiteY238" fmla="*/ 2107254 h 2237474"/>
              <a:gd name="connsiteX239" fmla="*/ 79717 w 12192000"/>
              <a:gd name="connsiteY239" fmla="*/ 2107046 h 2237474"/>
              <a:gd name="connsiteX240" fmla="*/ 72352 w 12192000"/>
              <a:gd name="connsiteY240" fmla="*/ 2107991 h 2237474"/>
              <a:gd name="connsiteX241" fmla="*/ 37645 w 12192000"/>
              <a:gd name="connsiteY241" fmla="*/ 2115401 h 2237474"/>
              <a:gd name="connsiteX242" fmla="*/ 4572 w 12192000"/>
              <a:gd name="connsiteY242" fmla="*/ 2111091 h 2237474"/>
              <a:gd name="connsiteX243" fmla="*/ 0 w 12192000"/>
              <a:gd name="connsiteY243" fmla="*/ 2110468 h 2237474"/>
              <a:gd name="connsiteX244" fmla="*/ 0 w 12192000"/>
              <a:gd name="connsiteY2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45504 w 12192000"/>
              <a:gd name="connsiteY134" fmla="*/ 1787606 h 2237474"/>
              <a:gd name="connsiteX135" fmla="*/ 4611738 w 12192000"/>
              <a:gd name="connsiteY135" fmla="*/ 1776964 h 2237474"/>
              <a:gd name="connsiteX136" fmla="*/ 4560070 w 12192000"/>
              <a:gd name="connsiteY136" fmla="*/ 1785640 h 2237474"/>
              <a:gd name="connsiteX137" fmla="*/ 4536503 w 12192000"/>
              <a:gd name="connsiteY137" fmla="*/ 1785334 h 2237474"/>
              <a:gd name="connsiteX138" fmla="*/ 4513724 w 12192000"/>
              <a:gd name="connsiteY138" fmla="*/ 1791996 h 2237474"/>
              <a:gd name="connsiteX139" fmla="*/ 4459810 w 12192000"/>
              <a:gd name="connsiteY139" fmla="*/ 1797886 h 2237474"/>
              <a:gd name="connsiteX140" fmla="*/ 4379064 w 12192000"/>
              <a:gd name="connsiteY140" fmla="*/ 1817177 h 2237474"/>
              <a:gd name="connsiteX141" fmla="*/ 4319209 w 12192000"/>
              <a:gd name="connsiteY141" fmla="*/ 1834833 h 2237474"/>
              <a:gd name="connsiteX142" fmla="*/ 4306907 w 12192000"/>
              <a:gd name="connsiteY142" fmla="*/ 1841641 h 2237474"/>
              <a:gd name="connsiteX143" fmla="*/ 4290981 w 12192000"/>
              <a:gd name="connsiteY143" fmla="*/ 1839677 h 2237474"/>
              <a:gd name="connsiteX144" fmla="*/ 4285792 w 12192000"/>
              <a:gd name="connsiteY144" fmla="*/ 1836231 h 2237474"/>
              <a:gd name="connsiteX145" fmla="*/ 4238372 w 12192000"/>
              <a:gd name="connsiteY145" fmla="*/ 1851480 h 2237474"/>
              <a:gd name="connsiteX146" fmla="*/ 4232517 w 12192000"/>
              <a:gd name="connsiteY146" fmla="*/ 1852567 h 2237474"/>
              <a:gd name="connsiteX147" fmla="*/ 4191732 w 12192000"/>
              <a:gd name="connsiteY147" fmla="*/ 1857328 h 2237474"/>
              <a:gd name="connsiteX148" fmla="*/ 4065532 w 12192000"/>
              <a:gd name="connsiteY148" fmla="*/ 1855477 h 2237474"/>
              <a:gd name="connsiteX149" fmla="*/ 4028460 w 12192000"/>
              <a:gd name="connsiteY149" fmla="*/ 1855137 h 2237474"/>
              <a:gd name="connsiteX150" fmla="*/ 4002267 w 12192000"/>
              <a:gd name="connsiteY150" fmla="*/ 1852352 h 2237474"/>
              <a:gd name="connsiteX151" fmla="*/ 3931396 w 12192000"/>
              <a:gd name="connsiteY151" fmla="*/ 1858915 h 2237474"/>
              <a:gd name="connsiteX152" fmla="*/ 3812162 w 12192000"/>
              <a:gd name="connsiteY152" fmla="*/ 1875501 h 2237474"/>
              <a:gd name="connsiteX153" fmla="*/ 3767672 w 12192000"/>
              <a:gd name="connsiteY153" fmla="*/ 1874600 h 2237474"/>
              <a:gd name="connsiteX154" fmla="*/ 3764741 w 12192000"/>
              <a:gd name="connsiteY154" fmla="*/ 1869433 h 2237474"/>
              <a:gd name="connsiteX155" fmla="*/ 3751332 w 12192000"/>
              <a:gd name="connsiteY155" fmla="*/ 1869854 h 2237474"/>
              <a:gd name="connsiteX156" fmla="*/ 3748155 w 12192000"/>
              <a:gd name="connsiteY156" fmla="*/ 1868903 h 2237474"/>
              <a:gd name="connsiteX157" fmla="*/ 3729530 w 12192000"/>
              <a:gd name="connsiteY157" fmla="*/ 1864513 h 2237474"/>
              <a:gd name="connsiteX158" fmla="*/ 3680177 w 12192000"/>
              <a:gd name="connsiteY158" fmla="*/ 1881552 h 2237474"/>
              <a:gd name="connsiteX159" fmla="*/ 3567259 w 12192000"/>
              <a:gd name="connsiteY159" fmla="*/ 1893482 h 2237474"/>
              <a:gd name="connsiteX160" fmla="*/ 3405770 w 12192000"/>
              <a:gd name="connsiteY160" fmla="*/ 1904591 h 2237474"/>
              <a:gd name="connsiteX161" fmla="*/ 3280097 w 12192000"/>
              <a:gd name="connsiteY161" fmla="*/ 1919610 h 2237474"/>
              <a:gd name="connsiteX162" fmla="*/ 3123424 w 12192000"/>
              <a:gd name="connsiteY162" fmla="*/ 1952930 h 2237474"/>
              <a:gd name="connsiteX163" fmla="*/ 3009910 w 12192000"/>
              <a:gd name="connsiteY163" fmla="*/ 1957866 h 2237474"/>
              <a:gd name="connsiteX164" fmla="*/ 2995934 w 12192000"/>
              <a:gd name="connsiteY164" fmla="*/ 1967085 h 2237474"/>
              <a:gd name="connsiteX165" fmla="*/ 2980071 w 12192000"/>
              <a:gd name="connsiteY165" fmla="*/ 1972988 h 2237474"/>
              <a:gd name="connsiteX166" fmla="*/ 2978094 w 12192000"/>
              <a:gd name="connsiteY166" fmla="*/ 1972369 h 2237474"/>
              <a:gd name="connsiteX167" fmla="*/ 2942858 w 12192000"/>
              <a:gd name="connsiteY167" fmla="*/ 1981367 h 2237474"/>
              <a:gd name="connsiteX168" fmla="*/ 2875436 w 12192000"/>
              <a:gd name="connsiteY168" fmla="*/ 1996977 h 2237474"/>
              <a:gd name="connsiteX169" fmla="*/ 2874892 w 12192000"/>
              <a:gd name="connsiteY169" fmla="*/ 1996085 h 2237474"/>
              <a:gd name="connsiteX170" fmla="*/ 2864145 w 12192000"/>
              <a:gd name="connsiteY170" fmla="*/ 1994061 h 2237474"/>
              <a:gd name="connsiteX171" fmla="*/ 2843662 w 12192000"/>
              <a:gd name="connsiteY171" fmla="*/ 1992498 h 2237474"/>
              <a:gd name="connsiteX172" fmla="*/ 2796128 w 12192000"/>
              <a:gd name="connsiteY172" fmla="*/ 1976403 h 2237474"/>
              <a:gd name="connsiteX173" fmla="*/ 2756784 w 12192000"/>
              <a:gd name="connsiteY173" fmla="*/ 1985116 h 2237474"/>
              <a:gd name="connsiteX174" fmla="*/ 2748833 w 12192000"/>
              <a:gd name="connsiteY174" fmla="*/ 1986323 h 2237474"/>
              <a:gd name="connsiteX175" fmla="*/ 2748661 w 12192000"/>
              <a:gd name="connsiteY175" fmla="*/ 1986122 h 2237474"/>
              <a:gd name="connsiteX176" fmla="*/ 2740251 w 12192000"/>
              <a:gd name="connsiteY176" fmla="*/ 1986946 h 2237474"/>
              <a:gd name="connsiteX177" fmla="*/ 2718916 w 12192000"/>
              <a:gd name="connsiteY177" fmla="*/ 1990867 h 2237474"/>
              <a:gd name="connsiteX178" fmla="*/ 2713522 w 12192000"/>
              <a:gd name="connsiteY178" fmla="*/ 1990173 h 2237474"/>
              <a:gd name="connsiteX179" fmla="*/ 2680597 w 12192000"/>
              <a:gd name="connsiteY179" fmla="*/ 1984996 h 2237474"/>
              <a:gd name="connsiteX180" fmla="*/ 2578178 w 12192000"/>
              <a:gd name="connsiteY180" fmla="*/ 1990531 h 2237474"/>
              <a:gd name="connsiteX181" fmla="*/ 2476147 w 12192000"/>
              <a:gd name="connsiteY181" fmla="*/ 1998305 h 2237474"/>
              <a:gd name="connsiteX182" fmla="*/ 2373568 w 12192000"/>
              <a:gd name="connsiteY182" fmla="*/ 2003219 h 2237474"/>
              <a:gd name="connsiteX183" fmla="*/ 2321399 w 12192000"/>
              <a:gd name="connsiteY183" fmla="*/ 1989467 h 2237474"/>
              <a:gd name="connsiteX184" fmla="*/ 2315525 w 12192000"/>
              <a:gd name="connsiteY184" fmla="*/ 1989708 h 2237474"/>
              <a:gd name="connsiteX185" fmla="*/ 2300792 w 12192000"/>
              <a:gd name="connsiteY185" fmla="*/ 1994290 h 2237474"/>
              <a:gd name="connsiteX186" fmla="*/ 2295469 w 12192000"/>
              <a:gd name="connsiteY186" fmla="*/ 1996659 h 2237474"/>
              <a:gd name="connsiteX187" fmla="*/ 2287219 w 12192000"/>
              <a:gd name="connsiteY187" fmla="*/ 1998750 h 2237474"/>
              <a:gd name="connsiteX188" fmla="*/ 2286948 w 12192000"/>
              <a:gd name="connsiteY188" fmla="*/ 1998596 h 2237474"/>
              <a:gd name="connsiteX189" fmla="*/ 2243069 w 12192000"/>
              <a:gd name="connsiteY189" fmla="*/ 2015111 h 2237474"/>
              <a:gd name="connsiteX190" fmla="*/ 2186609 w 12192000"/>
              <a:gd name="connsiteY190" fmla="*/ 2008263 h 2237474"/>
              <a:gd name="connsiteX191" fmla="*/ 2164831 w 12192000"/>
              <a:gd name="connsiteY191" fmla="*/ 2010143 h 2237474"/>
              <a:gd name="connsiteX192" fmla="*/ 2152836 w 12192000"/>
              <a:gd name="connsiteY192" fmla="*/ 2010048 h 2237474"/>
              <a:gd name="connsiteX193" fmla="*/ 2117102 w 12192000"/>
              <a:gd name="connsiteY193" fmla="*/ 2023004 h 2237474"/>
              <a:gd name="connsiteX194" fmla="*/ 2111935 w 12192000"/>
              <a:gd name="connsiteY194" fmla="*/ 2023163 h 2237474"/>
              <a:gd name="connsiteX195" fmla="*/ 2089991 w 12192000"/>
              <a:gd name="connsiteY195" fmla="*/ 2034193 h 2237474"/>
              <a:gd name="connsiteX196" fmla="*/ 2058061 w 12192000"/>
              <a:gd name="connsiteY196" fmla="*/ 2047942 h 2237474"/>
              <a:gd name="connsiteX197" fmla="*/ 2055737 w 12192000"/>
              <a:gd name="connsiteY197" fmla="*/ 2047704 h 2237474"/>
              <a:gd name="connsiteX198" fmla="*/ 2042244 w 12192000"/>
              <a:gd name="connsiteY198" fmla="*/ 2055560 h 2237474"/>
              <a:gd name="connsiteX199" fmla="*/ 1976224 w 12192000"/>
              <a:gd name="connsiteY199" fmla="*/ 2074257 h 2237474"/>
              <a:gd name="connsiteX200" fmla="*/ 1877728 w 12192000"/>
              <a:gd name="connsiteY200" fmla="*/ 2101004 h 2237474"/>
              <a:gd name="connsiteX201" fmla="*/ 1759056 w 12192000"/>
              <a:gd name="connsiteY201" fmla="*/ 2125608 h 2237474"/>
              <a:gd name="connsiteX202" fmla="*/ 1637948 w 12192000"/>
              <a:gd name="connsiteY202" fmla="*/ 2172597 h 2237474"/>
              <a:gd name="connsiteX203" fmla="*/ 1434549 w 12192000"/>
              <a:gd name="connsiteY203" fmla="*/ 2234522 h 2237474"/>
              <a:gd name="connsiteX204" fmla="*/ 1398481 w 12192000"/>
              <a:gd name="connsiteY204" fmla="*/ 2237074 h 2237474"/>
              <a:gd name="connsiteX205" fmla="*/ 1398407 w 12192000"/>
              <a:gd name="connsiteY205" fmla="*/ 2237095 h 2237474"/>
              <a:gd name="connsiteX206" fmla="*/ 1370962 w 12192000"/>
              <a:gd name="connsiteY206" fmla="*/ 2237474 h 2237474"/>
              <a:gd name="connsiteX207" fmla="*/ 1356367 w 12192000"/>
              <a:gd name="connsiteY207" fmla="*/ 2235089 h 2237474"/>
              <a:gd name="connsiteX208" fmla="*/ 1324828 w 12192000"/>
              <a:gd name="connsiteY208" fmla="*/ 2231968 h 2237474"/>
              <a:gd name="connsiteX209" fmla="*/ 1297744 w 12192000"/>
              <a:gd name="connsiteY209" fmla="*/ 2235849 h 2237474"/>
              <a:gd name="connsiteX210" fmla="*/ 1286236 w 12192000"/>
              <a:gd name="connsiteY210" fmla="*/ 2233135 h 2237474"/>
              <a:gd name="connsiteX211" fmla="*/ 1283504 w 12192000"/>
              <a:gd name="connsiteY211" fmla="*/ 2233797 h 2237474"/>
              <a:gd name="connsiteX212" fmla="*/ 1279765 w 12192000"/>
              <a:gd name="connsiteY212" fmla="*/ 2229639 h 2237474"/>
              <a:gd name="connsiteX213" fmla="*/ 1195347 w 12192000"/>
              <a:gd name="connsiteY213" fmla="*/ 2212354 h 2237474"/>
              <a:gd name="connsiteX214" fmla="*/ 970251 w 12192000"/>
              <a:gd name="connsiteY214" fmla="*/ 2221029 h 2237474"/>
              <a:gd name="connsiteX215" fmla="*/ 812914 w 12192000"/>
              <a:gd name="connsiteY215" fmla="*/ 2202752 h 2237474"/>
              <a:gd name="connsiteX216" fmla="*/ 800195 w 12192000"/>
              <a:gd name="connsiteY216" fmla="*/ 2209407 h 2237474"/>
              <a:gd name="connsiteX217" fmla="*/ 784978 w 12192000"/>
              <a:gd name="connsiteY217" fmla="*/ 2212360 h 2237474"/>
              <a:gd name="connsiteX218" fmla="*/ 681987 w 12192000"/>
              <a:gd name="connsiteY218" fmla="*/ 2216757 h 2237474"/>
              <a:gd name="connsiteX219" fmla="*/ 669923 w 12192000"/>
              <a:gd name="connsiteY219" fmla="*/ 2211682 h 2237474"/>
              <a:gd name="connsiteX220" fmla="*/ 648680 w 12192000"/>
              <a:gd name="connsiteY220" fmla="*/ 2206229 h 2237474"/>
              <a:gd name="connsiteX221" fmla="*/ 597225 w 12192000"/>
              <a:gd name="connsiteY221" fmla="*/ 2180999 h 2237474"/>
              <a:gd name="connsiteX222" fmla="*/ 558449 w 12192000"/>
              <a:gd name="connsiteY222" fmla="*/ 2182346 h 2237474"/>
              <a:gd name="connsiteX223" fmla="*/ 550517 w 12192000"/>
              <a:gd name="connsiteY223" fmla="*/ 2182060 h 2237474"/>
              <a:gd name="connsiteX224" fmla="*/ 550309 w 12192000"/>
              <a:gd name="connsiteY224" fmla="*/ 2181825 h 2237474"/>
              <a:gd name="connsiteX225" fmla="*/ 541836 w 12192000"/>
              <a:gd name="connsiteY225" fmla="*/ 2181063 h 2237474"/>
              <a:gd name="connsiteX226" fmla="*/ 536057 w 12192000"/>
              <a:gd name="connsiteY226" fmla="*/ 2181537 h 2237474"/>
              <a:gd name="connsiteX227" fmla="*/ 520671 w 12192000"/>
              <a:gd name="connsiteY227" fmla="*/ 2180980 h 2237474"/>
              <a:gd name="connsiteX228" fmla="*/ 515024 w 12192000"/>
              <a:gd name="connsiteY228" fmla="*/ 2179258 h 2237474"/>
              <a:gd name="connsiteX229" fmla="*/ 512278 w 12192000"/>
              <a:gd name="connsiteY229" fmla="*/ 2176369 h 2237474"/>
              <a:gd name="connsiteX230" fmla="*/ 480419 w 12192000"/>
              <a:gd name="connsiteY230" fmla="*/ 2167807 h 2237474"/>
              <a:gd name="connsiteX231" fmla="*/ 413835 w 12192000"/>
              <a:gd name="connsiteY231" fmla="*/ 2156783 h 2237474"/>
              <a:gd name="connsiteX232" fmla="*/ 376513 w 12192000"/>
              <a:gd name="connsiteY232" fmla="*/ 2154014 h 2237474"/>
              <a:gd name="connsiteX233" fmla="*/ 273386 w 12192000"/>
              <a:gd name="connsiteY233" fmla="*/ 2142551 h 2237474"/>
              <a:gd name="connsiteX234" fmla="*/ 169207 w 12192000"/>
              <a:gd name="connsiteY234" fmla="*/ 2128100 h 2237474"/>
              <a:gd name="connsiteX235" fmla="*/ 93149 w 12192000"/>
              <a:gd name="connsiteY235" fmla="*/ 2105324 h 2237474"/>
              <a:gd name="connsiteX236" fmla="*/ 88109 w 12192000"/>
              <a:gd name="connsiteY236" fmla="*/ 2106704 h 2237474"/>
              <a:gd name="connsiteX237" fmla="*/ 80022 w 12192000"/>
              <a:gd name="connsiteY237" fmla="*/ 2107254 h 2237474"/>
              <a:gd name="connsiteX238" fmla="*/ 79717 w 12192000"/>
              <a:gd name="connsiteY238" fmla="*/ 2107046 h 2237474"/>
              <a:gd name="connsiteX239" fmla="*/ 72352 w 12192000"/>
              <a:gd name="connsiteY239" fmla="*/ 2107991 h 2237474"/>
              <a:gd name="connsiteX240" fmla="*/ 37645 w 12192000"/>
              <a:gd name="connsiteY240" fmla="*/ 2115401 h 2237474"/>
              <a:gd name="connsiteX241" fmla="*/ 4572 w 12192000"/>
              <a:gd name="connsiteY241" fmla="*/ 2111091 h 2237474"/>
              <a:gd name="connsiteX242" fmla="*/ 0 w 12192000"/>
              <a:gd name="connsiteY242" fmla="*/ 2110468 h 2237474"/>
              <a:gd name="connsiteX243" fmla="*/ 0 w 12192000"/>
              <a:gd name="connsiteY2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47449 w 12192000"/>
              <a:gd name="connsiteY133" fmla="*/ 1793181 h 2237474"/>
              <a:gd name="connsiteX134" fmla="*/ 4611738 w 12192000"/>
              <a:gd name="connsiteY134" fmla="*/ 1776964 h 2237474"/>
              <a:gd name="connsiteX135" fmla="*/ 4560070 w 12192000"/>
              <a:gd name="connsiteY135" fmla="*/ 1785640 h 2237474"/>
              <a:gd name="connsiteX136" fmla="*/ 4536503 w 12192000"/>
              <a:gd name="connsiteY136" fmla="*/ 1785334 h 2237474"/>
              <a:gd name="connsiteX137" fmla="*/ 4513724 w 12192000"/>
              <a:gd name="connsiteY137" fmla="*/ 1791996 h 2237474"/>
              <a:gd name="connsiteX138" fmla="*/ 4459810 w 12192000"/>
              <a:gd name="connsiteY138" fmla="*/ 1797886 h 2237474"/>
              <a:gd name="connsiteX139" fmla="*/ 4379064 w 12192000"/>
              <a:gd name="connsiteY139" fmla="*/ 1817177 h 2237474"/>
              <a:gd name="connsiteX140" fmla="*/ 4319209 w 12192000"/>
              <a:gd name="connsiteY140" fmla="*/ 1834833 h 2237474"/>
              <a:gd name="connsiteX141" fmla="*/ 4306907 w 12192000"/>
              <a:gd name="connsiteY141" fmla="*/ 1841641 h 2237474"/>
              <a:gd name="connsiteX142" fmla="*/ 4290981 w 12192000"/>
              <a:gd name="connsiteY142" fmla="*/ 1839677 h 2237474"/>
              <a:gd name="connsiteX143" fmla="*/ 4285792 w 12192000"/>
              <a:gd name="connsiteY143" fmla="*/ 1836231 h 2237474"/>
              <a:gd name="connsiteX144" fmla="*/ 4238372 w 12192000"/>
              <a:gd name="connsiteY144" fmla="*/ 1851480 h 2237474"/>
              <a:gd name="connsiteX145" fmla="*/ 4232517 w 12192000"/>
              <a:gd name="connsiteY145" fmla="*/ 1852567 h 2237474"/>
              <a:gd name="connsiteX146" fmla="*/ 4191732 w 12192000"/>
              <a:gd name="connsiteY146" fmla="*/ 1857328 h 2237474"/>
              <a:gd name="connsiteX147" fmla="*/ 4065532 w 12192000"/>
              <a:gd name="connsiteY147" fmla="*/ 1855477 h 2237474"/>
              <a:gd name="connsiteX148" fmla="*/ 4028460 w 12192000"/>
              <a:gd name="connsiteY148" fmla="*/ 1855137 h 2237474"/>
              <a:gd name="connsiteX149" fmla="*/ 4002267 w 12192000"/>
              <a:gd name="connsiteY149" fmla="*/ 1852352 h 2237474"/>
              <a:gd name="connsiteX150" fmla="*/ 3931396 w 12192000"/>
              <a:gd name="connsiteY150" fmla="*/ 1858915 h 2237474"/>
              <a:gd name="connsiteX151" fmla="*/ 3812162 w 12192000"/>
              <a:gd name="connsiteY151" fmla="*/ 1875501 h 2237474"/>
              <a:gd name="connsiteX152" fmla="*/ 3767672 w 12192000"/>
              <a:gd name="connsiteY152" fmla="*/ 1874600 h 2237474"/>
              <a:gd name="connsiteX153" fmla="*/ 3764741 w 12192000"/>
              <a:gd name="connsiteY153" fmla="*/ 1869433 h 2237474"/>
              <a:gd name="connsiteX154" fmla="*/ 3751332 w 12192000"/>
              <a:gd name="connsiteY154" fmla="*/ 1869854 h 2237474"/>
              <a:gd name="connsiteX155" fmla="*/ 3748155 w 12192000"/>
              <a:gd name="connsiteY155" fmla="*/ 1868903 h 2237474"/>
              <a:gd name="connsiteX156" fmla="*/ 3729530 w 12192000"/>
              <a:gd name="connsiteY156" fmla="*/ 1864513 h 2237474"/>
              <a:gd name="connsiteX157" fmla="*/ 3680177 w 12192000"/>
              <a:gd name="connsiteY157" fmla="*/ 1881552 h 2237474"/>
              <a:gd name="connsiteX158" fmla="*/ 3567259 w 12192000"/>
              <a:gd name="connsiteY158" fmla="*/ 1893482 h 2237474"/>
              <a:gd name="connsiteX159" fmla="*/ 3405770 w 12192000"/>
              <a:gd name="connsiteY159" fmla="*/ 1904591 h 2237474"/>
              <a:gd name="connsiteX160" fmla="*/ 3280097 w 12192000"/>
              <a:gd name="connsiteY160" fmla="*/ 1919610 h 2237474"/>
              <a:gd name="connsiteX161" fmla="*/ 3123424 w 12192000"/>
              <a:gd name="connsiteY161" fmla="*/ 1952930 h 2237474"/>
              <a:gd name="connsiteX162" fmla="*/ 3009910 w 12192000"/>
              <a:gd name="connsiteY162" fmla="*/ 1957866 h 2237474"/>
              <a:gd name="connsiteX163" fmla="*/ 2995934 w 12192000"/>
              <a:gd name="connsiteY163" fmla="*/ 1967085 h 2237474"/>
              <a:gd name="connsiteX164" fmla="*/ 2980071 w 12192000"/>
              <a:gd name="connsiteY164" fmla="*/ 1972988 h 2237474"/>
              <a:gd name="connsiteX165" fmla="*/ 2978094 w 12192000"/>
              <a:gd name="connsiteY165" fmla="*/ 1972369 h 2237474"/>
              <a:gd name="connsiteX166" fmla="*/ 2942858 w 12192000"/>
              <a:gd name="connsiteY166" fmla="*/ 1981367 h 2237474"/>
              <a:gd name="connsiteX167" fmla="*/ 2875436 w 12192000"/>
              <a:gd name="connsiteY167" fmla="*/ 1996977 h 2237474"/>
              <a:gd name="connsiteX168" fmla="*/ 2874892 w 12192000"/>
              <a:gd name="connsiteY168" fmla="*/ 1996085 h 2237474"/>
              <a:gd name="connsiteX169" fmla="*/ 2864145 w 12192000"/>
              <a:gd name="connsiteY169" fmla="*/ 1994061 h 2237474"/>
              <a:gd name="connsiteX170" fmla="*/ 2843662 w 12192000"/>
              <a:gd name="connsiteY170" fmla="*/ 1992498 h 2237474"/>
              <a:gd name="connsiteX171" fmla="*/ 2796128 w 12192000"/>
              <a:gd name="connsiteY171" fmla="*/ 1976403 h 2237474"/>
              <a:gd name="connsiteX172" fmla="*/ 2756784 w 12192000"/>
              <a:gd name="connsiteY172" fmla="*/ 1985116 h 2237474"/>
              <a:gd name="connsiteX173" fmla="*/ 2748833 w 12192000"/>
              <a:gd name="connsiteY173" fmla="*/ 1986323 h 2237474"/>
              <a:gd name="connsiteX174" fmla="*/ 2748661 w 12192000"/>
              <a:gd name="connsiteY174" fmla="*/ 1986122 h 2237474"/>
              <a:gd name="connsiteX175" fmla="*/ 2740251 w 12192000"/>
              <a:gd name="connsiteY175" fmla="*/ 1986946 h 2237474"/>
              <a:gd name="connsiteX176" fmla="*/ 2718916 w 12192000"/>
              <a:gd name="connsiteY176" fmla="*/ 1990867 h 2237474"/>
              <a:gd name="connsiteX177" fmla="*/ 2713522 w 12192000"/>
              <a:gd name="connsiteY177" fmla="*/ 1990173 h 2237474"/>
              <a:gd name="connsiteX178" fmla="*/ 2680597 w 12192000"/>
              <a:gd name="connsiteY178" fmla="*/ 1984996 h 2237474"/>
              <a:gd name="connsiteX179" fmla="*/ 2578178 w 12192000"/>
              <a:gd name="connsiteY179" fmla="*/ 1990531 h 2237474"/>
              <a:gd name="connsiteX180" fmla="*/ 2476147 w 12192000"/>
              <a:gd name="connsiteY180" fmla="*/ 1998305 h 2237474"/>
              <a:gd name="connsiteX181" fmla="*/ 2373568 w 12192000"/>
              <a:gd name="connsiteY181" fmla="*/ 2003219 h 2237474"/>
              <a:gd name="connsiteX182" fmla="*/ 2321399 w 12192000"/>
              <a:gd name="connsiteY182" fmla="*/ 1989467 h 2237474"/>
              <a:gd name="connsiteX183" fmla="*/ 2315525 w 12192000"/>
              <a:gd name="connsiteY183" fmla="*/ 1989708 h 2237474"/>
              <a:gd name="connsiteX184" fmla="*/ 2300792 w 12192000"/>
              <a:gd name="connsiteY184" fmla="*/ 1994290 h 2237474"/>
              <a:gd name="connsiteX185" fmla="*/ 2295469 w 12192000"/>
              <a:gd name="connsiteY185" fmla="*/ 1996659 h 2237474"/>
              <a:gd name="connsiteX186" fmla="*/ 2287219 w 12192000"/>
              <a:gd name="connsiteY186" fmla="*/ 1998750 h 2237474"/>
              <a:gd name="connsiteX187" fmla="*/ 2286948 w 12192000"/>
              <a:gd name="connsiteY187" fmla="*/ 1998596 h 2237474"/>
              <a:gd name="connsiteX188" fmla="*/ 2243069 w 12192000"/>
              <a:gd name="connsiteY188" fmla="*/ 2015111 h 2237474"/>
              <a:gd name="connsiteX189" fmla="*/ 2186609 w 12192000"/>
              <a:gd name="connsiteY189" fmla="*/ 2008263 h 2237474"/>
              <a:gd name="connsiteX190" fmla="*/ 2164831 w 12192000"/>
              <a:gd name="connsiteY190" fmla="*/ 2010143 h 2237474"/>
              <a:gd name="connsiteX191" fmla="*/ 2152836 w 12192000"/>
              <a:gd name="connsiteY191" fmla="*/ 2010048 h 2237474"/>
              <a:gd name="connsiteX192" fmla="*/ 2117102 w 12192000"/>
              <a:gd name="connsiteY192" fmla="*/ 2023004 h 2237474"/>
              <a:gd name="connsiteX193" fmla="*/ 2111935 w 12192000"/>
              <a:gd name="connsiteY193" fmla="*/ 2023163 h 2237474"/>
              <a:gd name="connsiteX194" fmla="*/ 2089991 w 12192000"/>
              <a:gd name="connsiteY194" fmla="*/ 2034193 h 2237474"/>
              <a:gd name="connsiteX195" fmla="*/ 2058061 w 12192000"/>
              <a:gd name="connsiteY195" fmla="*/ 2047942 h 2237474"/>
              <a:gd name="connsiteX196" fmla="*/ 2055737 w 12192000"/>
              <a:gd name="connsiteY196" fmla="*/ 2047704 h 2237474"/>
              <a:gd name="connsiteX197" fmla="*/ 2042244 w 12192000"/>
              <a:gd name="connsiteY197" fmla="*/ 2055560 h 2237474"/>
              <a:gd name="connsiteX198" fmla="*/ 1976224 w 12192000"/>
              <a:gd name="connsiteY198" fmla="*/ 2074257 h 2237474"/>
              <a:gd name="connsiteX199" fmla="*/ 1877728 w 12192000"/>
              <a:gd name="connsiteY199" fmla="*/ 2101004 h 2237474"/>
              <a:gd name="connsiteX200" fmla="*/ 1759056 w 12192000"/>
              <a:gd name="connsiteY200" fmla="*/ 2125608 h 2237474"/>
              <a:gd name="connsiteX201" fmla="*/ 1637948 w 12192000"/>
              <a:gd name="connsiteY201" fmla="*/ 2172597 h 2237474"/>
              <a:gd name="connsiteX202" fmla="*/ 1434549 w 12192000"/>
              <a:gd name="connsiteY202" fmla="*/ 2234522 h 2237474"/>
              <a:gd name="connsiteX203" fmla="*/ 1398481 w 12192000"/>
              <a:gd name="connsiteY203" fmla="*/ 2237074 h 2237474"/>
              <a:gd name="connsiteX204" fmla="*/ 1398407 w 12192000"/>
              <a:gd name="connsiteY204" fmla="*/ 2237095 h 2237474"/>
              <a:gd name="connsiteX205" fmla="*/ 1370962 w 12192000"/>
              <a:gd name="connsiteY205" fmla="*/ 2237474 h 2237474"/>
              <a:gd name="connsiteX206" fmla="*/ 1356367 w 12192000"/>
              <a:gd name="connsiteY206" fmla="*/ 2235089 h 2237474"/>
              <a:gd name="connsiteX207" fmla="*/ 1324828 w 12192000"/>
              <a:gd name="connsiteY207" fmla="*/ 2231968 h 2237474"/>
              <a:gd name="connsiteX208" fmla="*/ 1297744 w 12192000"/>
              <a:gd name="connsiteY208" fmla="*/ 2235849 h 2237474"/>
              <a:gd name="connsiteX209" fmla="*/ 1286236 w 12192000"/>
              <a:gd name="connsiteY209" fmla="*/ 2233135 h 2237474"/>
              <a:gd name="connsiteX210" fmla="*/ 1283504 w 12192000"/>
              <a:gd name="connsiteY210" fmla="*/ 2233797 h 2237474"/>
              <a:gd name="connsiteX211" fmla="*/ 1279765 w 12192000"/>
              <a:gd name="connsiteY211" fmla="*/ 2229639 h 2237474"/>
              <a:gd name="connsiteX212" fmla="*/ 1195347 w 12192000"/>
              <a:gd name="connsiteY212" fmla="*/ 2212354 h 2237474"/>
              <a:gd name="connsiteX213" fmla="*/ 970251 w 12192000"/>
              <a:gd name="connsiteY213" fmla="*/ 2221029 h 2237474"/>
              <a:gd name="connsiteX214" fmla="*/ 812914 w 12192000"/>
              <a:gd name="connsiteY214" fmla="*/ 2202752 h 2237474"/>
              <a:gd name="connsiteX215" fmla="*/ 800195 w 12192000"/>
              <a:gd name="connsiteY215" fmla="*/ 2209407 h 2237474"/>
              <a:gd name="connsiteX216" fmla="*/ 784978 w 12192000"/>
              <a:gd name="connsiteY216" fmla="*/ 2212360 h 2237474"/>
              <a:gd name="connsiteX217" fmla="*/ 681987 w 12192000"/>
              <a:gd name="connsiteY217" fmla="*/ 2216757 h 2237474"/>
              <a:gd name="connsiteX218" fmla="*/ 669923 w 12192000"/>
              <a:gd name="connsiteY218" fmla="*/ 2211682 h 2237474"/>
              <a:gd name="connsiteX219" fmla="*/ 648680 w 12192000"/>
              <a:gd name="connsiteY219" fmla="*/ 2206229 h 2237474"/>
              <a:gd name="connsiteX220" fmla="*/ 597225 w 12192000"/>
              <a:gd name="connsiteY220" fmla="*/ 2180999 h 2237474"/>
              <a:gd name="connsiteX221" fmla="*/ 558449 w 12192000"/>
              <a:gd name="connsiteY221" fmla="*/ 2182346 h 2237474"/>
              <a:gd name="connsiteX222" fmla="*/ 550517 w 12192000"/>
              <a:gd name="connsiteY222" fmla="*/ 2182060 h 2237474"/>
              <a:gd name="connsiteX223" fmla="*/ 550309 w 12192000"/>
              <a:gd name="connsiteY223" fmla="*/ 2181825 h 2237474"/>
              <a:gd name="connsiteX224" fmla="*/ 541836 w 12192000"/>
              <a:gd name="connsiteY224" fmla="*/ 2181063 h 2237474"/>
              <a:gd name="connsiteX225" fmla="*/ 536057 w 12192000"/>
              <a:gd name="connsiteY225" fmla="*/ 2181537 h 2237474"/>
              <a:gd name="connsiteX226" fmla="*/ 520671 w 12192000"/>
              <a:gd name="connsiteY226" fmla="*/ 2180980 h 2237474"/>
              <a:gd name="connsiteX227" fmla="*/ 515024 w 12192000"/>
              <a:gd name="connsiteY227" fmla="*/ 2179258 h 2237474"/>
              <a:gd name="connsiteX228" fmla="*/ 512278 w 12192000"/>
              <a:gd name="connsiteY228" fmla="*/ 2176369 h 2237474"/>
              <a:gd name="connsiteX229" fmla="*/ 480419 w 12192000"/>
              <a:gd name="connsiteY229" fmla="*/ 2167807 h 2237474"/>
              <a:gd name="connsiteX230" fmla="*/ 413835 w 12192000"/>
              <a:gd name="connsiteY230" fmla="*/ 2156783 h 2237474"/>
              <a:gd name="connsiteX231" fmla="*/ 376513 w 12192000"/>
              <a:gd name="connsiteY231" fmla="*/ 2154014 h 2237474"/>
              <a:gd name="connsiteX232" fmla="*/ 273386 w 12192000"/>
              <a:gd name="connsiteY232" fmla="*/ 2142551 h 2237474"/>
              <a:gd name="connsiteX233" fmla="*/ 169207 w 12192000"/>
              <a:gd name="connsiteY233" fmla="*/ 2128100 h 2237474"/>
              <a:gd name="connsiteX234" fmla="*/ 93149 w 12192000"/>
              <a:gd name="connsiteY234" fmla="*/ 2105324 h 2237474"/>
              <a:gd name="connsiteX235" fmla="*/ 88109 w 12192000"/>
              <a:gd name="connsiteY235" fmla="*/ 2106704 h 2237474"/>
              <a:gd name="connsiteX236" fmla="*/ 80022 w 12192000"/>
              <a:gd name="connsiteY236" fmla="*/ 2107254 h 2237474"/>
              <a:gd name="connsiteX237" fmla="*/ 79717 w 12192000"/>
              <a:gd name="connsiteY237" fmla="*/ 2107046 h 2237474"/>
              <a:gd name="connsiteX238" fmla="*/ 72352 w 12192000"/>
              <a:gd name="connsiteY238" fmla="*/ 2107991 h 2237474"/>
              <a:gd name="connsiteX239" fmla="*/ 37645 w 12192000"/>
              <a:gd name="connsiteY239" fmla="*/ 2115401 h 2237474"/>
              <a:gd name="connsiteX240" fmla="*/ 4572 w 12192000"/>
              <a:gd name="connsiteY240" fmla="*/ 2111091 h 2237474"/>
              <a:gd name="connsiteX241" fmla="*/ 0 w 12192000"/>
              <a:gd name="connsiteY241" fmla="*/ 2110468 h 2237474"/>
              <a:gd name="connsiteX242" fmla="*/ 0 w 12192000"/>
              <a:gd name="connsiteY2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306907 w 12192000"/>
              <a:gd name="connsiteY140" fmla="*/ 1841641 h 2237474"/>
              <a:gd name="connsiteX141" fmla="*/ 4290981 w 12192000"/>
              <a:gd name="connsiteY141" fmla="*/ 1839677 h 2237474"/>
              <a:gd name="connsiteX142" fmla="*/ 4285792 w 12192000"/>
              <a:gd name="connsiteY142" fmla="*/ 1836231 h 2237474"/>
              <a:gd name="connsiteX143" fmla="*/ 4238372 w 12192000"/>
              <a:gd name="connsiteY143" fmla="*/ 1851480 h 2237474"/>
              <a:gd name="connsiteX144" fmla="*/ 4232517 w 12192000"/>
              <a:gd name="connsiteY144" fmla="*/ 1852567 h 2237474"/>
              <a:gd name="connsiteX145" fmla="*/ 4191732 w 12192000"/>
              <a:gd name="connsiteY145" fmla="*/ 1857328 h 2237474"/>
              <a:gd name="connsiteX146" fmla="*/ 4065532 w 12192000"/>
              <a:gd name="connsiteY146" fmla="*/ 1855477 h 2237474"/>
              <a:gd name="connsiteX147" fmla="*/ 4028460 w 12192000"/>
              <a:gd name="connsiteY147" fmla="*/ 1855137 h 2237474"/>
              <a:gd name="connsiteX148" fmla="*/ 4002267 w 12192000"/>
              <a:gd name="connsiteY148" fmla="*/ 1852352 h 2237474"/>
              <a:gd name="connsiteX149" fmla="*/ 3931396 w 12192000"/>
              <a:gd name="connsiteY149" fmla="*/ 1858915 h 2237474"/>
              <a:gd name="connsiteX150" fmla="*/ 3812162 w 12192000"/>
              <a:gd name="connsiteY150" fmla="*/ 1875501 h 2237474"/>
              <a:gd name="connsiteX151" fmla="*/ 3767672 w 12192000"/>
              <a:gd name="connsiteY151" fmla="*/ 1874600 h 2237474"/>
              <a:gd name="connsiteX152" fmla="*/ 3764741 w 12192000"/>
              <a:gd name="connsiteY152" fmla="*/ 1869433 h 2237474"/>
              <a:gd name="connsiteX153" fmla="*/ 3751332 w 12192000"/>
              <a:gd name="connsiteY153" fmla="*/ 1869854 h 2237474"/>
              <a:gd name="connsiteX154" fmla="*/ 3748155 w 12192000"/>
              <a:gd name="connsiteY154" fmla="*/ 1868903 h 2237474"/>
              <a:gd name="connsiteX155" fmla="*/ 3729530 w 12192000"/>
              <a:gd name="connsiteY155" fmla="*/ 1864513 h 2237474"/>
              <a:gd name="connsiteX156" fmla="*/ 3680177 w 12192000"/>
              <a:gd name="connsiteY156" fmla="*/ 1881552 h 2237474"/>
              <a:gd name="connsiteX157" fmla="*/ 3567259 w 12192000"/>
              <a:gd name="connsiteY157" fmla="*/ 1893482 h 2237474"/>
              <a:gd name="connsiteX158" fmla="*/ 3405770 w 12192000"/>
              <a:gd name="connsiteY158" fmla="*/ 1904591 h 2237474"/>
              <a:gd name="connsiteX159" fmla="*/ 3280097 w 12192000"/>
              <a:gd name="connsiteY159" fmla="*/ 1919610 h 2237474"/>
              <a:gd name="connsiteX160" fmla="*/ 3123424 w 12192000"/>
              <a:gd name="connsiteY160" fmla="*/ 1952930 h 2237474"/>
              <a:gd name="connsiteX161" fmla="*/ 3009910 w 12192000"/>
              <a:gd name="connsiteY161" fmla="*/ 1957866 h 2237474"/>
              <a:gd name="connsiteX162" fmla="*/ 2995934 w 12192000"/>
              <a:gd name="connsiteY162" fmla="*/ 1967085 h 2237474"/>
              <a:gd name="connsiteX163" fmla="*/ 2980071 w 12192000"/>
              <a:gd name="connsiteY163" fmla="*/ 1972988 h 2237474"/>
              <a:gd name="connsiteX164" fmla="*/ 2978094 w 12192000"/>
              <a:gd name="connsiteY164" fmla="*/ 1972369 h 2237474"/>
              <a:gd name="connsiteX165" fmla="*/ 2942858 w 12192000"/>
              <a:gd name="connsiteY165" fmla="*/ 1981367 h 2237474"/>
              <a:gd name="connsiteX166" fmla="*/ 2875436 w 12192000"/>
              <a:gd name="connsiteY166" fmla="*/ 1996977 h 2237474"/>
              <a:gd name="connsiteX167" fmla="*/ 2874892 w 12192000"/>
              <a:gd name="connsiteY167" fmla="*/ 1996085 h 2237474"/>
              <a:gd name="connsiteX168" fmla="*/ 2864145 w 12192000"/>
              <a:gd name="connsiteY168" fmla="*/ 1994061 h 2237474"/>
              <a:gd name="connsiteX169" fmla="*/ 2843662 w 12192000"/>
              <a:gd name="connsiteY169" fmla="*/ 1992498 h 2237474"/>
              <a:gd name="connsiteX170" fmla="*/ 2796128 w 12192000"/>
              <a:gd name="connsiteY170" fmla="*/ 1976403 h 2237474"/>
              <a:gd name="connsiteX171" fmla="*/ 2756784 w 12192000"/>
              <a:gd name="connsiteY171" fmla="*/ 1985116 h 2237474"/>
              <a:gd name="connsiteX172" fmla="*/ 2748833 w 12192000"/>
              <a:gd name="connsiteY172" fmla="*/ 1986323 h 2237474"/>
              <a:gd name="connsiteX173" fmla="*/ 2748661 w 12192000"/>
              <a:gd name="connsiteY173" fmla="*/ 1986122 h 2237474"/>
              <a:gd name="connsiteX174" fmla="*/ 2740251 w 12192000"/>
              <a:gd name="connsiteY174" fmla="*/ 1986946 h 2237474"/>
              <a:gd name="connsiteX175" fmla="*/ 2718916 w 12192000"/>
              <a:gd name="connsiteY175" fmla="*/ 1990867 h 2237474"/>
              <a:gd name="connsiteX176" fmla="*/ 2713522 w 12192000"/>
              <a:gd name="connsiteY176" fmla="*/ 1990173 h 2237474"/>
              <a:gd name="connsiteX177" fmla="*/ 2680597 w 12192000"/>
              <a:gd name="connsiteY177" fmla="*/ 1984996 h 2237474"/>
              <a:gd name="connsiteX178" fmla="*/ 2578178 w 12192000"/>
              <a:gd name="connsiteY178" fmla="*/ 1990531 h 2237474"/>
              <a:gd name="connsiteX179" fmla="*/ 2476147 w 12192000"/>
              <a:gd name="connsiteY179" fmla="*/ 1998305 h 2237474"/>
              <a:gd name="connsiteX180" fmla="*/ 2373568 w 12192000"/>
              <a:gd name="connsiteY180" fmla="*/ 2003219 h 2237474"/>
              <a:gd name="connsiteX181" fmla="*/ 2321399 w 12192000"/>
              <a:gd name="connsiteY181" fmla="*/ 1989467 h 2237474"/>
              <a:gd name="connsiteX182" fmla="*/ 2315525 w 12192000"/>
              <a:gd name="connsiteY182" fmla="*/ 1989708 h 2237474"/>
              <a:gd name="connsiteX183" fmla="*/ 2300792 w 12192000"/>
              <a:gd name="connsiteY183" fmla="*/ 1994290 h 2237474"/>
              <a:gd name="connsiteX184" fmla="*/ 2295469 w 12192000"/>
              <a:gd name="connsiteY184" fmla="*/ 1996659 h 2237474"/>
              <a:gd name="connsiteX185" fmla="*/ 2287219 w 12192000"/>
              <a:gd name="connsiteY185" fmla="*/ 1998750 h 2237474"/>
              <a:gd name="connsiteX186" fmla="*/ 2286948 w 12192000"/>
              <a:gd name="connsiteY186" fmla="*/ 1998596 h 2237474"/>
              <a:gd name="connsiteX187" fmla="*/ 2243069 w 12192000"/>
              <a:gd name="connsiteY187" fmla="*/ 2015111 h 2237474"/>
              <a:gd name="connsiteX188" fmla="*/ 2186609 w 12192000"/>
              <a:gd name="connsiteY188" fmla="*/ 2008263 h 2237474"/>
              <a:gd name="connsiteX189" fmla="*/ 2164831 w 12192000"/>
              <a:gd name="connsiteY189" fmla="*/ 2010143 h 2237474"/>
              <a:gd name="connsiteX190" fmla="*/ 2152836 w 12192000"/>
              <a:gd name="connsiteY190" fmla="*/ 2010048 h 2237474"/>
              <a:gd name="connsiteX191" fmla="*/ 2117102 w 12192000"/>
              <a:gd name="connsiteY191" fmla="*/ 2023004 h 2237474"/>
              <a:gd name="connsiteX192" fmla="*/ 2111935 w 12192000"/>
              <a:gd name="connsiteY192" fmla="*/ 2023163 h 2237474"/>
              <a:gd name="connsiteX193" fmla="*/ 2089991 w 12192000"/>
              <a:gd name="connsiteY193" fmla="*/ 2034193 h 2237474"/>
              <a:gd name="connsiteX194" fmla="*/ 2058061 w 12192000"/>
              <a:gd name="connsiteY194" fmla="*/ 2047942 h 2237474"/>
              <a:gd name="connsiteX195" fmla="*/ 2055737 w 12192000"/>
              <a:gd name="connsiteY195" fmla="*/ 2047704 h 2237474"/>
              <a:gd name="connsiteX196" fmla="*/ 2042244 w 12192000"/>
              <a:gd name="connsiteY196" fmla="*/ 2055560 h 2237474"/>
              <a:gd name="connsiteX197" fmla="*/ 1976224 w 12192000"/>
              <a:gd name="connsiteY197" fmla="*/ 2074257 h 2237474"/>
              <a:gd name="connsiteX198" fmla="*/ 1877728 w 12192000"/>
              <a:gd name="connsiteY198" fmla="*/ 2101004 h 2237474"/>
              <a:gd name="connsiteX199" fmla="*/ 1759056 w 12192000"/>
              <a:gd name="connsiteY199" fmla="*/ 2125608 h 2237474"/>
              <a:gd name="connsiteX200" fmla="*/ 1637948 w 12192000"/>
              <a:gd name="connsiteY200" fmla="*/ 2172597 h 2237474"/>
              <a:gd name="connsiteX201" fmla="*/ 1434549 w 12192000"/>
              <a:gd name="connsiteY201" fmla="*/ 2234522 h 2237474"/>
              <a:gd name="connsiteX202" fmla="*/ 1398481 w 12192000"/>
              <a:gd name="connsiteY202" fmla="*/ 2237074 h 2237474"/>
              <a:gd name="connsiteX203" fmla="*/ 1398407 w 12192000"/>
              <a:gd name="connsiteY203" fmla="*/ 2237095 h 2237474"/>
              <a:gd name="connsiteX204" fmla="*/ 1370962 w 12192000"/>
              <a:gd name="connsiteY204" fmla="*/ 2237474 h 2237474"/>
              <a:gd name="connsiteX205" fmla="*/ 1356367 w 12192000"/>
              <a:gd name="connsiteY205" fmla="*/ 2235089 h 2237474"/>
              <a:gd name="connsiteX206" fmla="*/ 1324828 w 12192000"/>
              <a:gd name="connsiteY206" fmla="*/ 2231968 h 2237474"/>
              <a:gd name="connsiteX207" fmla="*/ 1297744 w 12192000"/>
              <a:gd name="connsiteY207" fmla="*/ 2235849 h 2237474"/>
              <a:gd name="connsiteX208" fmla="*/ 1286236 w 12192000"/>
              <a:gd name="connsiteY208" fmla="*/ 2233135 h 2237474"/>
              <a:gd name="connsiteX209" fmla="*/ 1283504 w 12192000"/>
              <a:gd name="connsiteY209" fmla="*/ 2233797 h 2237474"/>
              <a:gd name="connsiteX210" fmla="*/ 1279765 w 12192000"/>
              <a:gd name="connsiteY210" fmla="*/ 2229639 h 2237474"/>
              <a:gd name="connsiteX211" fmla="*/ 1195347 w 12192000"/>
              <a:gd name="connsiteY211" fmla="*/ 2212354 h 2237474"/>
              <a:gd name="connsiteX212" fmla="*/ 970251 w 12192000"/>
              <a:gd name="connsiteY212" fmla="*/ 2221029 h 2237474"/>
              <a:gd name="connsiteX213" fmla="*/ 812914 w 12192000"/>
              <a:gd name="connsiteY213" fmla="*/ 2202752 h 2237474"/>
              <a:gd name="connsiteX214" fmla="*/ 800195 w 12192000"/>
              <a:gd name="connsiteY214" fmla="*/ 2209407 h 2237474"/>
              <a:gd name="connsiteX215" fmla="*/ 784978 w 12192000"/>
              <a:gd name="connsiteY215" fmla="*/ 2212360 h 2237474"/>
              <a:gd name="connsiteX216" fmla="*/ 681987 w 12192000"/>
              <a:gd name="connsiteY216" fmla="*/ 2216757 h 2237474"/>
              <a:gd name="connsiteX217" fmla="*/ 669923 w 12192000"/>
              <a:gd name="connsiteY217" fmla="*/ 2211682 h 2237474"/>
              <a:gd name="connsiteX218" fmla="*/ 648680 w 12192000"/>
              <a:gd name="connsiteY218" fmla="*/ 2206229 h 2237474"/>
              <a:gd name="connsiteX219" fmla="*/ 597225 w 12192000"/>
              <a:gd name="connsiteY219" fmla="*/ 2180999 h 2237474"/>
              <a:gd name="connsiteX220" fmla="*/ 558449 w 12192000"/>
              <a:gd name="connsiteY220" fmla="*/ 2182346 h 2237474"/>
              <a:gd name="connsiteX221" fmla="*/ 550517 w 12192000"/>
              <a:gd name="connsiteY221" fmla="*/ 2182060 h 2237474"/>
              <a:gd name="connsiteX222" fmla="*/ 550309 w 12192000"/>
              <a:gd name="connsiteY222" fmla="*/ 2181825 h 2237474"/>
              <a:gd name="connsiteX223" fmla="*/ 541836 w 12192000"/>
              <a:gd name="connsiteY223" fmla="*/ 2181063 h 2237474"/>
              <a:gd name="connsiteX224" fmla="*/ 536057 w 12192000"/>
              <a:gd name="connsiteY224" fmla="*/ 2181537 h 2237474"/>
              <a:gd name="connsiteX225" fmla="*/ 520671 w 12192000"/>
              <a:gd name="connsiteY225" fmla="*/ 2180980 h 2237474"/>
              <a:gd name="connsiteX226" fmla="*/ 515024 w 12192000"/>
              <a:gd name="connsiteY226" fmla="*/ 2179258 h 2237474"/>
              <a:gd name="connsiteX227" fmla="*/ 512278 w 12192000"/>
              <a:gd name="connsiteY227" fmla="*/ 2176369 h 2237474"/>
              <a:gd name="connsiteX228" fmla="*/ 480419 w 12192000"/>
              <a:gd name="connsiteY228" fmla="*/ 2167807 h 2237474"/>
              <a:gd name="connsiteX229" fmla="*/ 413835 w 12192000"/>
              <a:gd name="connsiteY229" fmla="*/ 2156783 h 2237474"/>
              <a:gd name="connsiteX230" fmla="*/ 376513 w 12192000"/>
              <a:gd name="connsiteY230" fmla="*/ 2154014 h 2237474"/>
              <a:gd name="connsiteX231" fmla="*/ 273386 w 12192000"/>
              <a:gd name="connsiteY231" fmla="*/ 2142551 h 2237474"/>
              <a:gd name="connsiteX232" fmla="*/ 169207 w 12192000"/>
              <a:gd name="connsiteY232" fmla="*/ 2128100 h 2237474"/>
              <a:gd name="connsiteX233" fmla="*/ 93149 w 12192000"/>
              <a:gd name="connsiteY233" fmla="*/ 2105324 h 2237474"/>
              <a:gd name="connsiteX234" fmla="*/ 88109 w 12192000"/>
              <a:gd name="connsiteY234" fmla="*/ 2106704 h 2237474"/>
              <a:gd name="connsiteX235" fmla="*/ 80022 w 12192000"/>
              <a:gd name="connsiteY235" fmla="*/ 2107254 h 2237474"/>
              <a:gd name="connsiteX236" fmla="*/ 79717 w 12192000"/>
              <a:gd name="connsiteY236" fmla="*/ 2107046 h 2237474"/>
              <a:gd name="connsiteX237" fmla="*/ 72352 w 12192000"/>
              <a:gd name="connsiteY237" fmla="*/ 2107991 h 2237474"/>
              <a:gd name="connsiteX238" fmla="*/ 37645 w 12192000"/>
              <a:gd name="connsiteY238" fmla="*/ 2115401 h 2237474"/>
              <a:gd name="connsiteX239" fmla="*/ 4572 w 12192000"/>
              <a:gd name="connsiteY239" fmla="*/ 2111091 h 2237474"/>
              <a:gd name="connsiteX240" fmla="*/ 0 w 12192000"/>
              <a:gd name="connsiteY240" fmla="*/ 2110468 h 2237474"/>
              <a:gd name="connsiteX241" fmla="*/ 0 w 12192000"/>
              <a:gd name="connsiteY2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64741 w 12192000"/>
              <a:gd name="connsiteY151" fmla="*/ 1869433 h 2237474"/>
              <a:gd name="connsiteX152" fmla="*/ 3751332 w 12192000"/>
              <a:gd name="connsiteY152" fmla="*/ 1869854 h 2237474"/>
              <a:gd name="connsiteX153" fmla="*/ 3748155 w 12192000"/>
              <a:gd name="connsiteY153" fmla="*/ 1868903 h 2237474"/>
              <a:gd name="connsiteX154" fmla="*/ 3729530 w 12192000"/>
              <a:gd name="connsiteY154" fmla="*/ 1864513 h 2237474"/>
              <a:gd name="connsiteX155" fmla="*/ 3680177 w 12192000"/>
              <a:gd name="connsiteY155" fmla="*/ 1881552 h 2237474"/>
              <a:gd name="connsiteX156" fmla="*/ 3567259 w 12192000"/>
              <a:gd name="connsiteY156" fmla="*/ 1893482 h 2237474"/>
              <a:gd name="connsiteX157" fmla="*/ 3405770 w 12192000"/>
              <a:gd name="connsiteY157" fmla="*/ 1904591 h 2237474"/>
              <a:gd name="connsiteX158" fmla="*/ 3280097 w 12192000"/>
              <a:gd name="connsiteY158" fmla="*/ 1919610 h 2237474"/>
              <a:gd name="connsiteX159" fmla="*/ 3123424 w 12192000"/>
              <a:gd name="connsiteY159" fmla="*/ 1952930 h 2237474"/>
              <a:gd name="connsiteX160" fmla="*/ 3009910 w 12192000"/>
              <a:gd name="connsiteY160" fmla="*/ 1957866 h 2237474"/>
              <a:gd name="connsiteX161" fmla="*/ 2995934 w 12192000"/>
              <a:gd name="connsiteY161" fmla="*/ 1967085 h 2237474"/>
              <a:gd name="connsiteX162" fmla="*/ 2980071 w 12192000"/>
              <a:gd name="connsiteY162" fmla="*/ 1972988 h 2237474"/>
              <a:gd name="connsiteX163" fmla="*/ 2978094 w 12192000"/>
              <a:gd name="connsiteY163" fmla="*/ 1972369 h 2237474"/>
              <a:gd name="connsiteX164" fmla="*/ 2942858 w 12192000"/>
              <a:gd name="connsiteY164" fmla="*/ 1981367 h 2237474"/>
              <a:gd name="connsiteX165" fmla="*/ 2875436 w 12192000"/>
              <a:gd name="connsiteY165" fmla="*/ 1996977 h 2237474"/>
              <a:gd name="connsiteX166" fmla="*/ 2874892 w 12192000"/>
              <a:gd name="connsiteY166" fmla="*/ 1996085 h 2237474"/>
              <a:gd name="connsiteX167" fmla="*/ 2864145 w 12192000"/>
              <a:gd name="connsiteY167" fmla="*/ 1994061 h 2237474"/>
              <a:gd name="connsiteX168" fmla="*/ 2843662 w 12192000"/>
              <a:gd name="connsiteY168" fmla="*/ 1992498 h 2237474"/>
              <a:gd name="connsiteX169" fmla="*/ 2796128 w 12192000"/>
              <a:gd name="connsiteY169" fmla="*/ 1976403 h 2237474"/>
              <a:gd name="connsiteX170" fmla="*/ 2756784 w 12192000"/>
              <a:gd name="connsiteY170" fmla="*/ 1985116 h 2237474"/>
              <a:gd name="connsiteX171" fmla="*/ 2748833 w 12192000"/>
              <a:gd name="connsiteY171" fmla="*/ 1986323 h 2237474"/>
              <a:gd name="connsiteX172" fmla="*/ 2748661 w 12192000"/>
              <a:gd name="connsiteY172" fmla="*/ 1986122 h 2237474"/>
              <a:gd name="connsiteX173" fmla="*/ 2740251 w 12192000"/>
              <a:gd name="connsiteY173" fmla="*/ 1986946 h 2237474"/>
              <a:gd name="connsiteX174" fmla="*/ 2718916 w 12192000"/>
              <a:gd name="connsiteY174" fmla="*/ 1990867 h 2237474"/>
              <a:gd name="connsiteX175" fmla="*/ 2713522 w 12192000"/>
              <a:gd name="connsiteY175" fmla="*/ 1990173 h 2237474"/>
              <a:gd name="connsiteX176" fmla="*/ 2680597 w 12192000"/>
              <a:gd name="connsiteY176" fmla="*/ 1984996 h 2237474"/>
              <a:gd name="connsiteX177" fmla="*/ 2578178 w 12192000"/>
              <a:gd name="connsiteY177" fmla="*/ 1990531 h 2237474"/>
              <a:gd name="connsiteX178" fmla="*/ 2476147 w 12192000"/>
              <a:gd name="connsiteY178" fmla="*/ 1998305 h 2237474"/>
              <a:gd name="connsiteX179" fmla="*/ 2373568 w 12192000"/>
              <a:gd name="connsiteY179" fmla="*/ 2003219 h 2237474"/>
              <a:gd name="connsiteX180" fmla="*/ 2321399 w 12192000"/>
              <a:gd name="connsiteY180" fmla="*/ 1989467 h 2237474"/>
              <a:gd name="connsiteX181" fmla="*/ 2315525 w 12192000"/>
              <a:gd name="connsiteY181" fmla="*/ 1989708 h 2237474"/>
              <a:gd name="connsiteX182" fmla="*/ 2300792 w 12192000"/>
              <a:gd name="connsiteY182" fmla="*/ 1994290 h 2237474"/>
              <a:gd name="connsiteX183" fmla="*/ 2295469 w 12192000"/>
              <a:gd name="connsiteY183" fmla="*/ 1996659 h 2237474"/>
              <a:gd name="connsiteX184" fmla="*/ 2287219 w 12192000"/>
              <a:gd name="connsiteY184" fmla="*/ 1998750 h 2237474"/>
              <a:gd name="connsiteX185" fmla="*/ 2286948 w 12192000"/>
              <a:gd name="connsiteY185" fmla="*/ 1998596 h 2237474"/>
              <a:gd name="connsiteX186" fmla="*/ 2243069 w 12192000"/>
              <a:gd name="connsiteY186" fmla="*/ 2015111 h 2237474"/>
              <a:gd name="connsiteX187" fmla="*/ 2186609 w 12192000"/>
              <a:gd name="connsiteY187" fmla="*/ 2008263 h 2237474"/>
              <a:gd name="connsiteX188" fmla="*/ 2164831 w 12192000"/>
              <a:gd name="connsiteY188" fmla="*/ 2010143 h 2237474"/>
              <a:gd name="connsiteX189" fmla="*/ 2152836 w 12192000"/>
              <a:gd name="connsiteY189" fmla="*/ 2010048 h 2237474"/>
              <a:gd name="connsiteX190" fmla="*/ 2117102 w 12192000"/>
              <a:gd name="connsiteY190" fmla="*/ 2023004 h 2237474"/>
              <a:gd name="connsiteX191" fmla="*/ 2111935 w 12192000"/>
              <a:gd name="connsiteY191" fmla="*/ 2023163 h 2237474"/>
              <a:gd name="connsiteX192" fmla="*/ 2089991 w 12192000"/>
              <a:gd name="connsiteY192" fmla="*/ 2034193 h 2237474"/>
              <a:gd name="connsiteX193" fmla="*/ 2058061 w 12192000"/>
              <a:gd name="connsiteY193" fmla="*/ 2047942 h 2237474"/>
              <a:gd name="connsiteX194" fmla="*/ 2055737 w 12192000"/>
              <a:gd name="connsiteY194" fmla="*/ 2047704 h 2237474"/>
              <a:gd name="connsiteX195" fmla="*/ 2042244 w 12192000"/>
              <a:gd name="connsiteY195" fmla="*/ 2055560 h 2237474"/>
              <a:gd name="connsiteX196" fmla="*/ 1976224 w 12192000"/>
              <a:gd name="connsiteY196" fmla="*/ 2074257 h 2237474"/>
              <a:gd name="connsiteX197" fmla="*/ 1877728 w 12192000"/>
              <a:gd name="connsiteY197" fmla="*/ 2101004 h 2237474"/>
              <a:gd name="connsiteX198" fmla="*/ 1759056 w 12192000"/>
              <a:gd name="connsiteY198" fmla="*/ 2125608 h 2237474"/>
              <a:gd name="connsiteX199" fmla="*/ 1637948 w 12192000"/>
              <a:gd name="connsiteY199" fmla="*/ 2172597 h 2237474"/>
              <a:gd name="connsiteX200" fmla="*/ 1434549 w 12192000"/>
              <a:gd name="connsiteY200" fmla="*/ 2234522 h 2237474"/>
              <a:gd name="connsiteX201" fmla="*/ 1398481 w 12192000"/>
              <a:gd name="connsiteY201" fmla="*/ 2237074 h 2237474"/>
              <a:gd name="connsiteX202" fmla="*/ 1398407 w 12192000"/>
              <a:gd name="connsiteY202" fmla="*/ 2237095 h 2237474"/>
              <a:gd name="connsiteX203" fmla="*/ 1370962 w 12192000"/>
              <a:gd name="connsiteY203" fmla="*/ 2237474 h 2237474"/>
              <a:gd name="connsiteX204" fmla="*/ 1356367 w 12192000"/>
              <a:gd name="connsiteY204" fmla="*/ 2235089 h 2237474"/>
              <a:gd name="connsiteX205" fmla="*/ 1324828 w 12192000"/>
              <a:gd name="connsiteY205" fmla="*/ 2231968 h 2237474"/>
              <a:gd name="connsiteX206" fmla="*/ 1297744 w 12192000"/>
              <a:gd name="connsiteY206" fmla="*/ 2235849 h 2237474"/>
              <a:gd name="connsiteX207" fmla="*/ 1286236 w 12192000"/>
              <a:gd name="connsiteY207" fmla="*/ 2233135 h 2237474"/>
              <a:gd name="connsiteX208" fmla="*/ 1283504 w 12192000"/>
              <a:gd name="connsiteY208" fmla="*/ 2233797 h 2237474"/>
              <a:gd name="connsiteX209" fmla="*/ 1279765 w 12192000"/>
              <a:gd name="connsiteY209" fmla="*/ 2229639 h 2237474"/>
              <a:gd name="connsiteX210" fmla="*/ 1195347 w 12192000"/>
              <a:gd name="connsiteY210" fmla="*/ 2212354 h 2237474"/>
              <a:gd name="connsiteX211" fmla="*/ 970251 w 12192000"/>
              <a:gd name="connsiteY211" fmla="*/ 2221029 h 2237474"/>
              <a:gd name="connsiteX212" fmla="*/ 812914 w 12192000"/>
              <a:gd name="connsiteY212" fmla="*/ 2202752 h 2237474"/>
              <a:gd name="connsiteX213" fmla="*/ 800195 w 12192000"/>
              <a:gd name="connsiteY213" fmla="*/ 2209407 h 2237474"/>
              <a:gd name="connsiteX214" fmla="*/ 784978 w 12192000"/>
              <a:gd name="connsiteY214" fmla="*/ 2212360 h 2237474"/>
              <a:gd name="connsiteX215" fmla="*/ 681987 w 12192000"/>
              <a:gd name="connsiteY215" fmla="*/ 2216757 h 2237474"/>
              <a:gd name="connsiteX216" fmla="*/ 669923 w 12192000"/>
              <a:gd name="connsiteY216" fmla="*/ 2211682 h 2237474"/>
              <a:gd name="connsiteX217" fmla="*/ 648680 w 12192000"/>
              <a:gd name="connsiteY217" fmla="*/ 2206229 h 2237474"/>
              <a:gd name="connsiteX218" fmla="*/ 597225 w 12192000"/>
              <a:gd name="connsiteY218" fmla="*/ 2180999 h 2237474"/>
              <a:gd name="connsiteX219" fmla="*/ 558449 w 12192000"/>
              <a:gd name="connsiteY219" fmla="*/ 2182346 h 2237474"/>
              <a:gd name="connsiteX220" fmla="*/ 550517 w 12192000"/>
              <a:gd name="connsiteY220" fmla="*/ 2182060 h 2237474"/>
              <a:gd name="connsiteX221" fmla="*/ 550309 w 12192000"/>
              <a:gd name="connsiteY221" fmla="*/ 2181825 h 2237474"/>
              <a:gd name="connsiteX222" fmla="*/ 541836 w 12192000"/>
              <a:gd name="connsiteY222" fmla="*/ 2181063 h 2237474"/>
              <a:gd name="connsiteX223" fmla="*/ 536057 w 12192000"/>
              <a:gd name="connsiteY223" fmla="*/ 2181537 h 2237474"/>
              <a:gd name="connsiteX224" fmla="*/ 520671 w 12192000"/>
              <a:gd name="connsiteY224" fmla="*/ 2180980 h 2237474"/>
              <a:gd name="connsiteX225" fmla="*/ 515024 w 12192000"/>
              <a:gd name="connsiteY225" fmla="*/ 2179258 h 2237474"/>
              <a:gd name="connsiteX226" fmla="*/ 512278 w 12192000"/>
              <a:gd name="connsiteY226" fmla="*/ 2176369 h 2237474"/>
              <a:gd name="connsiteX227" fmla="*/ 480419 w 12192000"/>
              <a:gd name="connsiteY227" fmla="*/ 2167807 h 2237474"/>
              <a:gd name="connsiteX228" fmla="*/ 413835 w 12192000"/>
              <a:gd name="connsiteY228" fmla="*/ 2156783 h 2237474"/>
              <a:gd name="connsiteX229" fmla="*/ 376513 w 12192000"/>
              <a:gd name="connsiteY229" fmla="*/ 2154014 h 2237474"/>
              <a:gd name="connsiteX230" fmla="*/ 273386 w 12192000"/>
              <a:gd name="connsiteY230" fmla="*/ 2142551 h 2237474"/>
              <a:gd name="connsiteX231" fmla="*/ 169207 w 12192000"/>
              <a:gd name="connsiteY231" fmla="*/ 2128100 h 2237474"/>
              <a:gd name="connsiteX232" fmla="*/ 93149 w 12192000"/>
              <a:gd name="connsiteY232" fmla="*/ 2105324 h 2237474"/>
              <a:gd name="connsiteX233" fmla="*/ 88109 w 12192000"/>
              <a:gd name="connsiteY233" fmla="*/ 2106704 h 2237474"/>
              <a:gd name="connsiteX234" fmla="*/ 80022 w 12192000"/>
              <a:gd name="connsiteY234" fmla="*/ 2107254 h 2237474"/>
              <a:gd name="connsiteX235" fmla="*/ 79717 w 12192000"/>
              <a:gd name="connsiteY235" fmla="*/ 2107046 h 2237474"/>
              <a:gd name="connsiteX236" fmla="*/ 72352 w 12192000"/>
              <a:gd name="connsiteY236" fmla="*/ 2107991 h 2237474"/>
              <a:gd name="connsiteX237" fmla="*/ 37645 w 12192000"/>
              <a:gd name="connsiteY237" fmla="*/ 2115401 h 2237474"/>
              <a:gd name="connsiteX238" fmla="*/ 4572 w 12192000"/>
              <a:gd name="connsiteY238" fmla="*/ 2111091 h 2237474"/>
              <a:gd name="connsiteX239" fmla="*/ 0 w 12192000"/>
              <a:gd name="connsiteY239" fmla="*/ 2110468 h 2237474"/>
              <a:gd name="connsiteX240" fmla="*/ 0 w 12192000"/>
              <a:gd name="connsiteY2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51332 w 12192000"/>
              <a:gd name="connsiteY151" fmla="*/ 1869854 h 2237474"/>
              <a:gd name="connsiteX152" fmla="*/ 3748155 w 12192000"/>
              <a:gd name="connsiteY152" fmla="*/ 1868903 h 2237474"/>
              <a:gd name="connsiteX153" fmla="*/ 3729530 w 12192000"/>
              <a:gd name="connsiteY153" fmla="*/ 1864513 h 2237474"/>
              <a:gd name="connsiteX154" fmla="*/ 3680177 w 12192000"/>
              <a:gd name="connsiteY154" fmla="*/ 1881552 h 2237474"/>
              <a:gd name="connsiteX155" fmla="*/ 3567259 w 12192000"/>
              <a:gd name="connsiteY155" fmla="*/ 1893482 h 2237474"/>
              <a:gd name="connsiteX156" fmla="*/ 3405770 w 12192000"/>
              <a:gd name="connsiteY156" fmla="*/ 1904591 h 2237474"/>
              <a:gd name="connsiteX157" fmla="*/ 3280097 w 12192000"/>
              <a:gd name="connsiteY157" fmla="*/ 1919610 h 2237474"/>
              <a:gd name="connsiteX158" fmla="*/ 3123424 w 12192000"/>
              <a:gd name="connsiteY158" fmla="*/ 1952930 h 2237474"/>
              <a:gd name="connsiteX159" fmla="*/ 3009910 w 12192000"/>
              <a:gd name="connsiteY159" fmla="*/ 1957866 h 2237474"/>
              <a:gd name="connsiteX160" fmla="*/ 2995934 w 12192000"/>
              <a:gd name="connsiteY160" fmla="*/ 1967085 h 2237474"/>
              <a:gd name="connsiteX161" fmla="*/ 2980071 w 12192000"/>
              <a:gd name="connsiteY161" fmla="*/ 1972988 h 2237474"/>
              <a:gd name="connsiteX162" fmla="*/ 2978094 w 12192000"/>
              <a:gd name="connsiteY162" fmla="*/ 1972369 h 2237474"/>
              <a:gd name="connsiteX163" fmla="*/ 2942858 w 12192000"/>
              <a:gd name="connsiteY163" fmla="*/ 1981367 h 2237474"/>
              <a:gd name="connsiteX164" fmla="*/ 2875436 w 12192000"/>
              <a:gd name="connsiteY164" fmla="*/ 1996977 h 2237474"/>
              <a:gd name="connsiteX165" fmla="*/ 2874892 w 12192000"/>
              <a:gd name="connsiteY165" fmla="*/ 1996085 h 2237474"/>
              <a:gd name="connsiteX166" fmla="*/ 2864145 w 12192000"/>
              <a:gd name="connsiteY166" fmla="*/ 1994061 h 2237474"/>
              <a:gd name="connsiteX167" fmla="*/ 2843662 w 12192000"/>
              <a:gd name="connsiteY167" fmla="*/ 1992498 h 2237474"/>
              <a:gd name="connsiteX168" fmla="*/ 2796128 w 12192000"/>
              <a:gd name="connsiteY168" fmla="*/ 1976403 h 2237474"/>
              <a:gd name="connsiteX169" fmla="*/ 2756784 w 12192000"/>
              <a:gd name="connsiteY169" fmla="*/ 1985116 h 2237474"/>
              <a:gd name="connsiteX170" fmla="*/ 2748833 w 12192000"/>
              <a:gd name="connsiteY170" fmla="*/ 1986323 h 2237474"/>
              <a:gd name="connsiteX171" fmla="*/ 2748661 w 12192000"/>
              <a:gd name="connsiteY171" fmla="*/ 1986122 h 2237474"/>
              <a:gd name="connsiteX172" fmla="*/ 2740251 w 12192000"/>
              <a:gd name="connsiteY172" fmla="*/ 1986946 h 2237474"/>
              <a:gd name="connsiteX173" fmla="*/ 2718916 w 12192000"/>
              <a:gd name="connsiteY173" fmla="*/ 1990867 h 2237474"/>
              <a:gd name="connsiteX174" fmla="*/ 2713522 w 12192000"/>
              <a:gd name="connsiteY174" fmla="*/ 1990173 h 2237474"/>
              <a:gd name="connsiteX175" fmla="*/ 2680597 w 12192000"/>
              <a:gd name="connsiteY175" fmla="*/ 1984996 h 2237474"/>
              <a:gd name="connsiteX176" fmla="*/ 2578178 w 12192000"/>
              <a:gd name="connsiteY176" fmla="*/ 1990531 h 2237474"/>
              <a:gd name="connsiteX177" fmla="*/ 2476147 w 12192000"/>
              <a:gd name="connsiteY177" fmla="*/ 1998305 h 2237474"/>
              <a:gd name="connsiteX178" fmla="*/ 2373568 w 12192000"/>
              <a:gd name="connsiteY178" fmla="*/ 2003219 h 2237474"/>
              <a:gd name="connsiteX179" fmla="*/ 2321399 w 12192000"/>
              <a:gd name="connsiteY179" fmla="*/ 1989467 h 2237474"/>
              <a:gd name="connsiteX180" fmla="*/ 2315525 w 12192000"/>
              <a:gd name="connsiteY180" fmla="*/ 1989708 h 2237474"/>
              <a:gd name="connsiteX181" fmla="*/ 2300792 w 12192000"/>
              <a:gd name="connsiteY181" fmla="*/ 1994290 h 2237474"/>
              <a:gd name="connsiteX182" fmla="*/ 2295469 w 12192000"/>
              <a:gd name="connsiteY182" fmla="*/ 1996659 h 2237474"/>
              <a:gd name="connsiteX183" fmla="*/ 2287219 w 12192000"/>
              <a:gd name="connsiteY183" fmla="*/ 1998750 h 2237474"/>
              <a:gd name="connsiteX184" fmla="*/ 2286948 w 12192000"/>
              <a:gd name="connsiteY184" fmla="*/ 1998596 h 2237474"/>
              <a:gd name="connsiteX185" fmla="*/ 2243069 w 12192000"/>
              <a:gd name="connsiteY185" fmla="*/ 2015111 h 2237474"/>
              <a:gd name="connsiteX186" fmla="*/ 2186609 w 12192000"/>
              <a:gd name="connsiteY186" fmla="*/ 2008263 h 2237474"/>
              <a:gd name="connsiteX187" fmla="*/ 2164831 w 12192000"/>
              <a:gd name="connsiteY187" fmla="*/ 2010143 h 2237474"/>
              <a:gd name="connsiteX188" fmla="*/ 2152836 w 12192000"/>
              <a:gd name="connsiteY188" fmla="*/ 2010048 h 2237474"/>
              <a:gd name="connsiteX189" fmla="*/ 2117102 w 12192000"/>
              <a:gd name="connsiteY189" fmla="*/ 2023004 h 2237474"/>
              <a:gd name="connsiteX190" fmla="*/ 2111935 w 12192000"/>
              <a:gd name="connsiteY190" fmla="*/ 2023163 h 2237474"/>
              <a:gd name="connsiteX191" fmla="*/ 2089991 w 12192000"/>
              <a:gd name="connsiteY191" fmla="*/ 2034193 h 2237474"/>
              <a:gd name="connsiteX192" fmla="*/ 2058061 w 12192000"/>
              <a:gd name="connsiteY192" fmla="*/ 2047942 h 2237474"/>
              <a:gd name="connsiteX193" fmla="*/ 2055737 w 12192000"/>
              <a:gd name="connsiteY193" fmla="*/ 2047704 h 2237474"/>
              <a:gd name="connsiteX194" fmla="*/ 2042244 w 12192000"/>
              <a:gd name="connsiteY194" fmla="*/ 2055560 h 2237474"/>
              <a:gd name="connsiteX195" fmla="*/ 1976224 w 12192000"/>
              <a:gd name="connsiteY195" fmla="*/ 2074257 h 2237474"/>
              <a:gd name="connsiteX196" fmla="*/ 1877728 w 12192000"/>
              <a:gd name="connsiteY196" fmla="*/ 2101004 h 2237474"/>
              <a:gd name="connsiteX197" fmla="*/ 1759056 w 12192000"/>
              <a:gd name="connsiteY197" fmla="*/ 2125608 h 2237474"/>
              <a:gd name="connsiteX198" fmla="*/ 1637948 w 12192000"/>
              <a:gd name="connsiteY198" fmla="*/ 2172597 h 2237474"/>
              <a:gd name="connsiteX199" fmla="*/ 1434549 w 12192000"/>
              <a:gd name="connsiteY199" fmla="*/ 2234522 h 2237474"/>
              <a:gd name="connsiteX200" fmla="*/ 1398481 w 12192000"/>
              <a:gd name="connsiteY200" fmla="*/ 2237074 h 2237474"/>
              <a:gd name="connsiteX201" fmla="*/ 1398407 w 12192000"/>
              <a:gd name="connsiteY201" fmla="*/ 2237095 h 2237474"/>
              <a:gd name="connsiteX202" fmla="*/ 1370962 w 12192000"/>
              <a:gd name="connsiteY202" fmla="*/ 2237474 h 2237474"/>
              <a:gd name="connsiteX203" fmla="*/ 1356367 w 12192000"/>
              <a:gd name="connsiteY203" fmla="*/ 2235089 h 2237474"/>
              <a:gd name="connsiteX204" fmla="*/ 1324828 w 12192000"/>
              <a:gd name="connsiteY204" fmla="*/ 2231968 h 2237474"/>
              <a:gd name="connsiteX205" fmla="*/ 1297744 w 12192000"/>
              <a:gd name="connsiteY205" fmla="*/ 2235849 h 2237474"/>
              <a:gd name="connsiteX206" fmla="*/ 1286236 w 12192000"/>
              <a:gd name="connsiteY206" fmla="*/ 2233135 h 2237474"/>
              <a:gd name="connsiteX207" fmla="*/ 1283504 w 12192000"/>
              <a:gd name="connsiteY207" fmla="*/ 2233797 h 2237474"/>
              <a:gd name="connsiteX208" fmla="*/ 1279765 w 12192000"/>
              <a:gd name="connsiteY208" fmla="*/ 2229639 h 2237474"/>
              <a:gd name="connsiteX209" fmla="*/ 1195347 w 12192000"/>
              <a:gd name="connsiteY209" fmla="*/ 2212354 h 2237474"/>
              <a:gd name="connsiteX210" fmla="*/ 970251 w 12192000"/>
              <a:gd name="connsiteY210" fmla="*/ 2221029 h 2237474"/>
              <a:gd name="connsiteX211" fmla="*/ 812914 w 12192000"/>
              <a:gd name="connsiteY211" fmla="*/ 2202752 h 2237474"/>
              <a:gd name="connsiteX212" fmla="*/ 800195 w 12192000"/>
              <a:gd name="connsiteY212" fmla="*/ 2209407 h 2237474"/>
              <a:gd name="connsiteX213" fmla="*/ 784978 w 12192000"/>
              <a:gd name="connsiteY213" fmla="*/ 2212360 h 2237474"/>
              <a:gd name="connsiteX214" fmla="*/ 681987 w 12192000"/>
              <a:gd name="connsiteY214" fmla="*/ 2216757 h 2237474"/>
              <a:gd name="connsiteX215" fmla="*/ 669923 w 12192000"/>
              <a:gd name="connsiteY215" fmla="*/ 2211682 h 2237474"/>
              <a:gd name="connsiteX216" fmla="*/ 648680 w 12192000"/>
              <a:gd name="connsiteY216" fmla="*/ 2206229 h 2237474"/>
              <a:gd name="connsiteX217" fmla="*/ 597225 w 12192000"/>
              <a:gd name="connsiteY217" fmla="*/ 2180999 h 2237474"/>
              <a:gd name="connsiteX218" fmla="*/ 558449 w 12192000"/>
              <a:gd name="connsiteY218" fmla="*/ 2182346 h 2237474"/>
              <a:gd name="connsiteX219" fmla="*/ 550517 w 12192000"/>
              <a:gd name="connsiteY219" fmla="*/ 2182060 h 2237474"/>
              <a:gd name="connsiteX220" fmla="*/ 550309 w 12192000"/>
              <a:gd name="connsiteY220" fmla="*/ 2181825 h 2237474"/>
              <a:gd name="connsiteX221" fmla="*/ 541836 w 12192000"/>
              <a:gd name="connsiteY221" fmla="*/ 2181063 h 2237474"/>
              <a:gd name="connsiteX222" fmla="*/ 536057 w 12192000"/>
              <a:gd name="connsiteY222" fmla="*/ 2181537 h 2237474"/>
              <a:gd name="connsiteX223" fmla="*/ 520671 w 12192000"/>
              <a:gd name="connsiteY223" fmla="*/ 2180980 h 2237474"/>
              <a:gd name="connsiteX224" fmla="*/ 515024 w 12192000"/>
              <a:gd name="connsiteY224" fmla="*/ 2179258 h 2237474"/>
              <a:gd name="connsiteX225" fmla="*/ 512278 w 12192000"/>
              <a:gd name="connsiteY225" fmla="*/ 2176369 h 2237474"/>
              <a:gd name="connsiteX226" fmla="*/ 480419 w 12192000"/>
              <a:gd name="connsiteY226" fmla="*/ 2167807 h 2237474"/>
              <a:gd name="connsiteX227" fmla="*/ 413835 w 12192000"/>
              <a:gd name="connsiteY227" fmla="*/ 2156783 h 2237474"/>
              <a:gd name="connsiteX228" fmla="*/ 376513 w 12192000"/>
              <a:gd name="connsiteY228" fmla="*/ 2154014 h 2237474"/>
              <a:gd name="connsiteX229" fmla="*/ 273386 w 12192000"/>
              <a:gd name="connsiteY229" fmla="*/ 2142551 h 2237474"/>
              <a:gd name="connsiteX230" fmla="*/ 169207 w 12192000"/>
              <a:gd name="connsiteY230" fmla="*/ 2128100 h 2237474"/>
              <a:gd name="connsiteX231" fmla="*/ 93149 w 12192000"/>
              <a:gd name="connsiteY231" fmla="*/ 2105324 h 2237474"/>
              <a:gd name="connsiteX232" fmla="*/ 88109 w 12192000"/>
              <a:gd name="connsiteY232" fmla="*/ 2106704 h 2237474"/>
              <a:gd name="connsiteX233" fmla="*/ 80022 w 12192000"/>
              <a:gd name="connsiteY233" fmla="*/ 2107254 h 2237474"/>
              <a:gd name="connsiteX234" fmla="*/ 79717 w 12192000"/>
              <a:gd name="connsiteY234" fmla="*/ 2107046 h 2237474"/>
              <a:gd name="connsiteX235" fmla="*/ 72352 w 12192000"/>
              <a:gd name="connsiteY235" fmla="*/ 2107991 h 2237474"/>
              <a:gd name="connsiteX236" fmla="*/ 37645 w 12192000"/>
              <a:gd name="connsiteY236" fmla="*/ 2115401 h 2237474"/>
              <a:gd name="connsiteX237" fmla="*/ 4572 w 12192000"/>
              <a:gd name="connsiteY237" fmla="*/ 2111091 h 2237474"/>
              <a:gd name="connsiteX238" fmla="*/ 0 w 12192000"/>
              <a:gd name="connsiteY238" fmla="*/ 2110468 h 2237474"/>
              <a:gd name="connsiteX239" fmla="*/ 0 w 12192000"/>
              <a:gd name="connsiteY23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51332 w 12192000"/>
              <a:gd name="connsiteY151" fmla="*/ 1869854 h 2237474"/>
              <a:gd name="connsiteX152" fmla="*/ 3729530 w 12192000"/>
              <a:gd name="connsiteY152" fmla="*/ 1864513 h 2237474"/>
              <a:gd name="connsiteX153" fmla="*/ 3680177 w 12192000"/>
              <a:gd name="connsiteY153" fmla="*/ 1881552 h 2237474"/>
              <a:gd name="connsiteX154" fmla="*/ 3567259 w 12192000"/>
              <a:gd name="connsiteY154" fmla="*/ 1893482 h 2237474"/>
              <a:gd name="connsiteX155" fmla="*/ 3405770 w 12192000"/>
              <a:gd name="connsiteY155" fmla="*/ 1904591 h 2237474"/>
              <a:gd name="connsiteX156" fmla="*/ 3280097 w 12192000"/>
              <a:gd name="connsiteY156" fmla="*/ 1919610 h 2237474"/>
              <a:gd name="connsiteX157" fmla="*/ 3123424 w 12192000"/>
              <a:gd name="connsiteY157" fmla="*/ 1952930 h 2237474"/>
              <a:gd name="connsiteX158" fmla="*/ 3009910 w 12192000"/>
              <a:gd name="connsiteY158" fmla="*/ 1957866 h 2237474"/>
              <a:gd name="connsiteX159" fmla="*/ 2995934 w 12192000"/>
              <a:gd name="connsiteY159" fmla="*/ 1967085 h 2237474"/>
              <a:gd name="connsiteX160" fmla="*/ 2980071 w 12192000"/>
              <a:gd name="connsiteY160" fmla="*/ 1972988 h 2237474"/>
              <a:gd name="connsiteX161" fmla="*/ 2978094 w 12192000"/>
              <a:gd name="connsiteY161" fmla="*/ 1972369 h 2237474"/>
              <a:gd name="connsiteX162" fmla="*/ 2942858 w 12192000"/>
              <a:gd name="connsiteY162" fmla="*/ 1981367 h 2237474"/>
              <a:gd name="connsiteX163" fmla="*/ 2875436 w 12192000"/>
              <a:gd name="connsiteY163" fmla="*/ 1996977 h 2237474"/>
              <a:gd name="connsiteX164" fmla="*/ 2874892 w 12192000"/>
              <a:gd name="connsiteY164" fmla="*/ 1996085 h 2237474"/>
              <a:gd name="connsiteX165" fmla="*/ 2864145 w 12192000"/>
              <a:gd name="connsiteY165" fmla="*/ 1994061 h 2237474"/>
              <a:gd name="connsiteX166" fmla="*/ 2843662 w 12192000"/>
              <a:gd name="connsiteY166" fmla="*/ 1992498 h 2237474"/>
              <a:gd name="connsiteX167" fmla="*/ 2796128 w 12192000"/>
              <a:gd name="connsiteY167" fmla="*/ 1976403 h 2237474"/>
              <a:gd name="connsiteX168" fmla="*/ 2756784 w 12192000"/>
              <a:gd name="connsiteY168" fmla="*/ 1985116 h 2237474"/>
              <a:gd name="connsiteX169" fmla="*/ 2748833 w 12192000"/>
              <a:gd name="connsiteY169" fmla="*/ 1986323 h 2237474"/>
              <a:gd name="connsiteX170" fmla="*/ 2748661 w 12192000"/>
              <a:gd name="connsiteY170" fmla="*/ 1986122 h 2237474"/>
              <a:gd name="connsiteX171" fmla="*/ 2740251 w 12192000"/>
              <a:gd name="connsiteY171" fmla="*/ 1986946 h 2237474"/>
              <a:gd name="connsiteX172" fmla="*/ 2718916 w 12192000"/>
              <a:gd name="connsiteY172" fmla="*/ 1990867 h 2237474"/>
              <a:gd name="connsiteX173" fmla="*/ 2713522 w 12192000"/>
              <a:gd name="connsiteY173" fmla="*/ 1990173 h 2237474"/>
              <a:gd name="connsiteX174" fmla="*/ 2680597 w 12192000"/>
              <a:gd name="connsiteY174" fmla="*/ 1984996 h 2237474"/>
              <a:gd name="connsiteX175" fmla="*/ 2578178 w 12192000"/>
              <a:gd name="connsiteY175" fmla="*/ 1990531 h 2237474"/>
              <a:gd name="connsiteX176" fmla="*/ 2476147 w 12192000"/>
              <a:gd name="connsiteY176" fmla="*/ 1998305 h 2237474"/>
              <a:gd name="connsiteX177" fmla="*/ 2373568 w 12192000"/>
              <a:gd name="connsiteY177" fmla="*/ 2003219 h 2237474"/>
              <a:gd name="connsiteX178" fmla="*/ 2321399 w 12192000"/>
              <a:gd name="connsiteY178" fmla="*/ 1989467 h 2237474"/>
              <a:gd name="connsiteX179" fmla="*/ 2315525 w 12192000"/>
              <a:gd name="connsiteY179" fmla="*/ 1989708 h 2237474"/>
              <a:gd name="connsiteX180" fmla="*/ 2300792 w 12192000"/>
              <a:gd name="connsiteY180" fmla="*/ 1994290 h 2237474"/>
              <a:gd name="connsiteX181" fmla="*/ 2295469 w 12192000"/>
              <a:gd name="connsiteY181" fmla="*/ 1996659 h 2237474"/>
              <a:gd name="connsiteX182" fmla="*/ 2287219 w 12192000"/>
              <a:gd name="connsiteY182" fmla="*/ 1998750 h 2237474"/>
              <a:gd name="connsiteX183" fmla="*/ 2286948 w 12192000"/>
              <a:gd name="connsiteY183" fmla="*/ 1998596 h 2237474"/>
              <a:gd name="connsiteX184" fmla="*/ 2243069 w 12192000"/>
              <a:gd name="connsiteY184" fmla="*/ 2015111 h 2237474"/>
              <a:gd name="connsiteX185" fmla="*/ 2186609 w 12192000"/>
              <a:gd name="connsiteY185" fmla="*/ 2008263 h 2237474"/>
              <a:gd name="connsiteX186" fmla="*/ 2164831 w 12192000"/>
              <a:gd name="connsiteY186" fmla="*/ 2010143 h 2237474"/>
              <a:gd name="connsiteX187" fmla="*/ 2152836 w 12192000"/>
              <a:gd name="connsiteY187" fmla="*/ 2010048 h 2237474"/>
              <a:gd name="connsiteX188" fmla="*/ 2117102 w 12192000"/>
              <a:gd name="connsiteY188" fmla="*/ 2023004 h 2237474"/>
              <a:gd name="connsiteX189" fmla="*/ 2111935 w 12192000"/>
              <a:gd name="connsiteY189" fmla="*/ 2023163 h 2237474"/>
              <a:gd name="connsiteX190" fmla="*/ 2089991 w 12192000"/>
              <a:gd name="connsiteY190" fmla="*/ 2034193 h 2237474"/>
              <a:gd name="connsiteX191" fmla="*/ 2058061 w 12192000"/>
              <a:gd name="connsiteY191" fmla="*/ 2047942 h 2237474"/>
              <a:gd name="connsiteX192" fmla="*/ 2055737 w 12192000"/>
              <a:gd name="connsiteY192" fmla="*/ 2047704 h 2237474"/>
              <a:gd name="connsiteX193" fmla="*/ 2042244 w 12192000"/>
              <a:gd name="connsiteY193" fmla="*/ 2055560 h 2237474"/>
              <a:gd name="connsiteX194" fmla="*/ 1976224 w 12192000"/>
              <a:gd name="connsiteY194" fmla="*/ 2074257 h 2237474"/>
              <a:gd name="connsiteX195" fmla="*/ 1877728 w 12192000"/>
              <a:gd name="connsiteY195" fmla="*/ 2101004 h 2237474"/>
              <a:gd name="connsiteX196" fmla="*/ 1759056 w 12192000"/>
              <a:gd name="connsiteY196" fmla="*/ 2125608 h 2237474"/>
              <a:gd name="connsiteX197" fmla="*/ 1637948 w 12192000"/>
              <a:gd name="connsiteY197" fmla="*/ 2172597 h 2237474"/>
              <a:gd name="connsiteX198" fmla="*/ 1434549 w 12192000"/>
              <a:gd name="connsiteY198" fmla="*/ 2234522 h 2237474"/>
              <a:gd name="connsiteX199" fmla="*/ 1398481 w 12192000"/>
              <a:gd name="connsiteY199" fmla="*/ 2237074 h 2237474"/>
              <a:gd name="connsiteX200" fmla="*/ 1398407 w 12192000"/>
              <a:gd name="connsiteY200" fmla="*/ 2237095 h 2237474"/>
              <a:gd name="connsiteX201" fmla="*/ 1370962 w 12192000"/>
              <a:gd name="connsiteY201" fmla="*/ 2237474 h 2237474"/>
              <a:gd name="connsiteX202" fmla="*/ 1356367 w 12192000"/>
              <a:gd name="connsiteY202" fmla="*/ 2235089 h 2237474"/>
              <a:gd name="connsiteX203" fmla="*/ 1324828 w 12192000"/>
              <a:gd name="connsiteY203" fmla="*/ 2231968 h 2237474"/>
              <a:gd name="connsiteX204" fmla="*/ 1297744 w 12192000"/>
              <a:gd name="connsiteY204" fmla="*/ 2235849 h 2237474"/>
              <a:gd name="connsiteX205" fmla="*/ 1286236 w 12192000"/>
              <a:gd name="connsiteY205" fmla="*/ 2233135 h 2237474"/>
              <a:gd name="connsiteX206" fmla="*/ 1283504 w 12192000"/>
              <a:gd name="connsiteY206" fmla="*/ 2233797 h 2237474"/>
              <a:gd name="connsiteX207" fmla="*/ 1279765 w 12192000"/>
              <a:gd name="connsiteY207" fmla="*/ 2229639 h 2237474"/>
              <a:gd name="connsiteX208" fmla="*/ 1195347 w 12192000"/>
              <a:gd name="connsiteY208" fmla="*/ 2212354 h 2237474"/>
              <a:gd name="connsiteX209" fmla="*/ 970251 w 12192000"/>
              <a:gd name="connsiteY209" fmla="*/ 2221029 h 2237474"/>
              <a:gd name="connsiteX210" fmla="*/ 812914 w 12192000"/>
              <a:gd name="connsiteY210" fmla="*/ 2202752 h 2237474"/>
              <a:gd name="connsiteX211" fmla="*/ 800195 w 12192000"/>
              <a:gd name="connsiteY211" fmla="*/ 2209407 h 2237474"/>
              <a:gd name="connsiteX212" fmla="*/ 784978 w 12192000"/>
              <a:gd name="connsiteY212" fmla="*/ 2212360 h 2237474"/>
              <a:gd name="connsiteX213" fmla="*/ 681987 w 12192000"/>
              <a:gd name="connsiteY213" fmla="*/ 2216757 h 2237474"/>
              <a:gd name="connsiteX214" fmla="*/ 669923 w 12192000"/>
              <a:gd name="connsiteY214" fmla="*/ 2211682 h 2237474"/>
              <a:gd name="connsiteX215" fmla="*/ 648680 w 12192000"/>
              <a:gd name="connsiteY215" fmla="*/ 2206229 h 2237474"/>
              <a:gd name="connsiteX216" fmla="*/ 597225 w 12192000"/>
              <a:gd name="connsiteY216" fmla="*/ 2180999 h 2237474"/>
              <a:gd name="connsiteX217" fmla="*/ 558449 w 12192000"/>
              <a:gd name="connsiteY217" fmla="*/ 2182346 h 2237474"/>
              <a:gd name="connsiteX218" fmla="*/ 550517 w 12192000"/>
              <a:gd name="connsiteY218" fmla="*/ 2182060 h 2237474"/>
              <a:gd name="connsiteX219" fmla="*/ 550309 w 12192000"/>
              <a:gd name="connsiteY219" fmla="*/ 2181825 h 2237474"/>
              <a:gd name="connsiteX220" fmla="*/ 541836 w 12192000"/>
              <a:gd name="connsiteY220" fmla="*/ 2181063 h 2237474"/>
              <a:gd name="connsiteX221" fmla="*/ 536057 w 12192000"/>
              <a:gd name="connsiteY221" fmla="*/ 2181537 h 2237474"/>
              <a:gd name="connsiteX222" fmla="*/ 520671 w 12192000"/>
              <a:gd name="connsiteY222" fmla="*/ 2180980 h 2237474"/>
              <a:gd name="connsiteX223" fmla="*/ 515024 w 12192000"/>
              <a:gd name="connsiteY223" fmla="*/ 2179258 h 2237474"/>
              <a:gd name="connsiteX224" fmla="*/ 512278 w 12192000"/>
              <a:gd name="connsiteY224" fmla="*/ 2176369 h 2237474"/>
              <a:gd name="connsiteX225" fmla="*/ 480419 w 12192000"/>
              <a:gd name="connsiteY225" fmla="*/ 2167807 h 2237474"/>
              <a:gd name="connsiteX226" fmla="*/ 413835 w 12192000"/>
              <a:gd name="connsiteY226" fmla="*/ 2156783 h 2237474"/>
              <a:gd name="connsiteX227" fmla="*/ 376513 w 12192000"/>
              <a:gd name="connsiteY227" fmla="*/ 2154014 h 2237474"/>
              <a:gd name="connsiteX228" fmla="*/ 273386 w 12192000"/>
              <a:gd name="connsiteY228" fmla="*/ 2142551 h 2237474"/>
              <a:gd name="connsiteX229" fmla="*/ 169207 w 12192000"/>
              <a:gd name="connsiteY229" fmla="*/ 2128100 h 2237474"/>
              <a:gd name="connsiteX230" fmla="*/ 93149 w 12192000"/>
              <a:gd name="connsiteY230" fmla="*/ 2105324 h 2237474"/>
              <a:gd name="connsiteX231" fmla="*/ 88109 w 12192000"/>
              <a:gd name="connsiteY231" fmla="*/ 2106704 h 2237474"/>
              <a:gd name="connsiteX232" fmla="*/ 80022 w 12192000"/>
              <a:gd name="connsiteY232" fmla="*/ 2107254 h 2237474"/>
              <a:gd name="connsiteX233" fmla="*/ 79717 w 12192000"/>
              <a:gd name="connsiteY233" fmla="*/ 2107046 h 2237474"/>
              <a:gd name="connsiteX234" fmla="*/ 72352 w 12192000"/>
              <a:gd name="connsiteY234" fmla="*/ 2107991 h 2237474"/>
              <a:gd name="connsiteX235" fmla="*/ 37645 w 12192000"/>
              <a:gd name="connsiteY235" fmla="*/ 2115401 h 2237474"/>
              <a:gd name="connsiteX236" fmla="*/ 4572 w 12192000"/>
              <a:gd name="connsiteY236" fmla="*/ 2111091 h 2237474"/>
              <a:gd name="connsiteX237" fmla="*/ 0 w 12192000"/>
              <a:gd name="connsiteY237" fmla="*/ 2110468 h 2237474"/>
              <a:gd name="connsiteX238" fmla="*/ 0 w 12192000"/>
              <a:gd name="connsiteY23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67672 w 12192000"/>
              <a:gd name="connsiteY150" fmla="*/ 1874600 h 2237474"/>
              <a:gd name="connsiteX151" fmla="*/ 3729530 w 12192000"/>
              <a:gd name="connsiteY151" fmla="*/ 1864513 h 2237474"/>
              <a:gd name="connsiteX152" fmla="*/ 3680177 w 12192000"/>
              <a:gd name="connsiteY152" fmla="*/ 1881552 h 2237474"/>
              <a:gd name="connsiteX153" fmla="*/ 3567259 w 12192000"/>
              <a:gd name="connsiteY153" fmla="*/ 1893482 h 2237474"/>
              <a:gd name="connsiteX154" fmla="*/ 3405770 w 12192000"/>
              <a:gd name="connsiteY154" fmla="*/ 1904591 h 2237474"/>
              <a:gd name="connsiteX155" fmla="*/ 3280097 w 12192000"/>
              <a:gd name="connsiteY155" fmla="*/ 1919610 h 2237474"/>
              <a:gd name="connsiteX156" fmla="*/ 3123424 w 12192000"/>
              <a:gd name="connsiteY156" fmla="*/ 1952930 h 2237474"/>
              <a:gd name="connsiteX157" fmla="*/ 3009910 w 12192000"/>
              <a:gd name="connsiteY157" fmla="*/ 1957866 h 2237474"/>
              <a:gd name="connsiteX158" fmla="*/ 2995934 w 12192000"/>
              <a:gd name="connsiteY158" fmla="*/ 1967085 h 2237474"/>
              <a:gd name="connsiteX159" fmla="*/ 2980071 w 12192000"/>
              <a:gd name="connsiteY159" fmla="*/ 1972988 h 2237474"/>
              <a:gd name="connsiteX160" fmla="*/ 2978094 w 12192000"/>
              <a:gd name="connsiteY160" fmla="*/ 1972369 h 2237474"/>
              <a:gd name="connsiteX161" fmla="*/ 2942858 w 12192000"/>
              <a:gd name="connsiteY161" fmla="*/ 1981367 h 2237474"/>
              <a:gd name="connsiteX162" fmla="*/ 2875436 w 12192000"/>
              <a:gd name="connsiteY162" fmla="*/ 1996977 h 2237474"/>
              <a:gd name="connsiteX163" fmla="*/ 2874892 w 12192000"/>
              <a:gd name="connsiteY163" fmla="*/ 1996085 h 2237474"/>
              <a:gd name="connsiteX164" fmla="*/ 2864145 w 12192000"/>
              <a:gd name="connsiteY164" fmla="*/ 1994061 h 2237474"/>
              <a:gd name="connsiteX165" fmla="*/ 2843662 w 12192000"/>
              <a:gd name="connsiteY165" fmla="*/ 1992498 h 2237474"/>
              <a:gd name="connsiteX166" fmla="*/ 2796128 w 12192000"/>
              <a:gd name="connsiteY166" fmla="*/ 1976403 h 2237474"/>
              <a:gd name="connsiteX167" fmla="*/ 2756784 w 12192000"/>
              <a:gd name="connsiteY167" fmla="*/ 1985116 h 2237474"/>
              <a:gd name="connsiteX168" fmla="*/ 2748833 w 12192000"/>
              <a:gd name="connsiteY168" fmla="*/ 1986323 h 2237474"/>
              <a:gd name="connsiteX169" fmla="*/ 2748661 w 12192000"/>
              <a:gd name="connsiteY169" fmla="*/ 1986122 h 2237474"/>
              <a:gd name="connsiteX170" fmla="*/ 2740251 w 12192000"/>
              <a:gd name="connsiteY170" fmla="*/ 1986946 h 2237474"/>
              <a:gd name="connsiteX171" fmla="*/ 2718916 w 12192000"/>
              <a:gd name="connsiteY171" fmla="*/ 1990867 h 2237474"/>
              <a:gd name="connsiteX172" fmla="*/ 2713522 w 12192000"/>
              <a:gd name="connsiteY172" fmla="*/ 1990173 h 2237474"/>
              <a:gd name="connsiteX173" fmla="*/ 2680597 w 12192000"/>
              <a:gd name="connsiteY173" fmla="*/ 1984996 h 2237474"/>
              <a:gd name="connsiteX174" fmla="*/ 2578178 w 12192000"/>
              <a:gd name="connsiteY174" fmla="*/ 1990531 h 2237474"/>
              <a:gd name="connsiteX175" fmla="*/ 2476147 w 12192000"/>
              <a:gd name="connsiteY175" fmla="*/ 1998305 h 2237474"/>
              <a:gd name="connsiteX176" fmla="*/ 2373568 w 12192000"/>
              <a:gd name="connsiteY176" fmla="*/ 2003219 h 2237474"/>
              <a:gd name="connsiteX177" fmla="*/ 2321399 w 12192000"/>
              <a:gd name="connsiteY177" fmla="*/ 1989467 h 2237474"/>
              <a:gd name="connsiteX178" fmla="*/ 2315525 w 12192000"/>
              <a:gd name="connsiteY178" fmla="*/ 1989708 h 2237474"/>
              <a:gd name="connsiteX179" fmla="*/ 2300792 w 12192000"/>
              <a:gd name="connsiteY179" fmla="*/ 1994290 h 2237474"/>
              <a:gd name="connsiteX180" fmla="*/ 2295469 w 12192000"/>
              <a:gd name="connsiteY180" fmla="*/ 1996659 h 2237474"/>
              <a:gd name="connsiteX181" fmla="*/ 2287219 w 12192000"/>
              <a:gd name="connsiteY181" fmla="*/ 1998750 h 2237474"/>
              <a:gd name="connsiteX182" fmla="*/ 2286948 w 12192000"/>
              <a:gd name="connsiteY182" fmla="*/ 1998596 h 2237474"/>
              <a:gd name="connsiteX183" fmla="*/ 2243069 w 12192000"/>
              <a:gd name="connsiteY183" fmla="*/ 2015111 h 2237474"/>
              <a:gd name="connsiteX184" fmla="*/ 2186609 w 12192000"/>
              <a:gd name="connsiteY184" fmla="*/ 2008263 h 2237474"/>
              <a:gd name="connsiteX185" fmla="*/ 2164831 w 12192000"/>
              <a:gd name="connsiteY185" fmla="*/ 2010143 h 2237474"/>
              <a:gd name="connsiteX186" fmla="*/ 2152836 w 12192000"/>
              <a:gd name="connsiteY186" fmla="*/ 2010048 h 2237474"/>
              <a:gd name="connsiteX187" fmla="*/ 2117102 w 12192000"/>
              <a:gd name="connsiteY187" fmla="*/ 2023004 h 2237474"/>
              <a:gd name="connsiteX188" fmla="*/ 2111935 w 12192000"/>
              <a:gd name="connsiteY188" fmla="*/ 2023163 h 2237474"/>
              <a:gd name="connsiteX189" fmla="*/ 2089991 w 12192000"/>
              <a:gd name="connsiteY189" fmla="*/ 2034193 h 2237474"/>
              <a:gd name="connsiteX190" fmla="*/ 2058061 w 12192000"/>
              <a:gd name="connsiteY190" fmla="*/ 2047942 h 2237474"/>
              <a:gd name="connsiteX191" fmla="*/ 2055737 w 12192000"/>
              <a:gd name="connsiteY191" fmla="*/ 2047704 h 2237474"/>
              <a:gd name="connsiteX192" fmla="*/ 2042244 w 12192000"/>
              <a:gd name="connsiteY192" fmla="*/ 2055560 h 2237474"/>
              <a:gd name="connsiteX193" fmla="*/ 1976224 w 12192000"/>
              <a:gd name="connsiteY193" fmla="*/ 2074257 h 2237474"/>
              <a:gd name="connsiteX194" fmla="*/ 1877728 w 12192000"/>
              <a:gd name="connsiteY194" fmla="*/ 2101004 h 2237474"/>
              <a:gd name="connsiteX195" fmla="*/ 1759056 w 12192000"/>
              <a:gd name="connsiteY195" fmla="*/ 2125608 h 2237474"/>
              <a:gd name="connsiteX196" fmla="*/ 1637948 w 12192000"/>
              <a:gd name="connsiteY196" fmla="*/ 2172597 h 2237474"/>
              <a:gd name="connsiteX197" fmla="*/ 1434549 w 12192000"/>
              <a:gd name="connsiteY197" fmla="*/ 2234522 h 2237474"/>
              <a:gd name="connsiteX198" fmla="*/ 1398481 w 12192000"/>
              <a:gd name="connsiteY198" fmla="*/ 2237074 h 2237474"/>
              <a:gd name="connsiteX199" fmla="*/ 1398407 w 12192000"/>
              <a:gd name="connsiteY199" fmla="*/ 2237095 h 2237474"/>
              <a:gd name="connsiteX200" fmla="*/ 1370962 w 12192000"/>
              <a:gd name="connsiteY200" fmla="*/ 2237474 h 2237474"/>
              <a:gd name="connsiteX201" fmla="*/ 1356367 w 12192000"/>
              <a:gd name="connsiteY201" fmla="*/ 2235089 h 2237474"/>
              <a:gd name="connsiteX202" fmla="*/ 1324828 w 12192000"/>
              <a:gd name="connsiteY202" fmla="*/ 2231968 h 2237474"/>
              <a:gd name="connsiteX203" fmla="*/ 1297744 w 12192000"/>
              <a:gd name="connsiteY203" fmla="*/ 2235849 h 2237474"/>
              <a:gd name="connsiteX204" fmla="*/ 1286236 w 12192000"/>
              <a:gd name="connsiteY204" fmla="*/ 2233135 h 2237474"/>
              <a:gd name="connsiteX205" fmla="*/ 1283504 w 12192000"/>
              <a:gd name="connsiteY205" fmla="*/ 2233797 h 2237474"/>
              <a:gd name="connsiteX206" fmla="*/ 1279765 w 12192000"/>
              <a:gd name="connsiteY206" fmla="*/ 2229639 h 2237474"/>
              <a:gd name="connsiteX207" fmla="*/ 1195347 w 12192000"/>
              <a:gd name="connsiteY207" fmla="*/ 2212354 h 2237474"/>
              <a:gd name="connsiteX208" fmla="*/ 970251 w 12192000"/>
              <a:gd name="connsiteY208" fmla="*/ 2221029 h 2237474"/>
              <a:gd name="connsiteX209" fmla="*/ 812914 w 12192000"/>
              <a:gd name="connsiteY209" fmla="*/ 2202752 h 2237474"/>
              <a:gd name="connsiteX210" fmla="*/ 800195 w 12192000"/>
              <a:gd name="connsiteY210" fmla="*/ 2209407 h 2237474"/>
              <a:gd name="connsiteX211" fmla="*/ 784978 w 12192000"/>
              <a:gd name="connsiteY211" fmla="*/ 2212360 h 2237474"/>
              <a:gd name="connsiteX212" fmla="*/ 681987 w 12192000"/>
              <a:gd name="connsiteY212" fmla="*/ 2216757 h 2237474"/>
              <a:gd name="connsiteX213" fmla="*/ 669923 w 12192000"/>
              <a:gd name="connsiteY213" fmla="*/ 2211682 h 2237474"/>
              <a:gd name="connsiteX214" fmla="*/ 648680 w 12192000"/>
              <a:gd name="connsiteY214" fmla="*/ 2206229 h 2237474"/>
              <a:gd name="connsiteX215" fmla="*/ 597225 w 12192000"/>
              <a:gd name="connsiteY215" fmla="*/ 2180999 h 2237474"/>
              <a:gd name="connsiteX216" fmla="*/ 558449 w 12192000"/>
              <a:gd name="connsiteY216" fmla="*/ 2182346 h 2237474"/>
              <a:gd name="connsiteX217" fmla="*/ 550517 w 12192000"/>
              <a:gd name="connsiteY217" fmla="*/ 2182060 h 2237474"/>
              <a:gd name="connsiteX218" fmla="*/ 550309 w 12192000"/>
              <a:gd name="connsiteY218" fmla="*/ 2181825 h 2237474"/>
              <a:gd name="connsiteX219" fmla="*/ 541836 w 12192000"/>
              <a:gd name="connsiteY219" fmla="*/ 2181063 h 2237474"/>
              <a:gd name="connsiteX220" fmla="*/ 536057 w 12192000"/>
              <a:gd name="connsiteY220" fmla="*/ 2181537 h 2237474"/>
              <a:gd name="connsiteX221" fmla="*/ 520671 w 12192000"/>
              <a:gd name="connsiteY221" fmla="*/ 2180980 h 2237474"/>
              <a:gd name="connsiteX222" fmla="*/ 515024 w 12192000"/>
              <a:gd name="connsiteY222" fmla="*/ 2179258 h 2237474"/>
              <a:gd name="connsiteX223" fmla="*/ 512278 w 12192000"/>
              <a:gd name="connsiteY223" fmla="*/ 2176369 h 2237474"/>
              <a:gd name="connsiteX224" fmla="*/ 480419 w 12192000"/>
              <a:gd name="connsiteY224" fmla="*/ 2167807 h 2237474"/>
              <a:gd name="connsiteX225" fmla="*/ 413835 w 12192000"/>
              <a:gd name="connsiteY225" fmla="*/ 2156783 h 2237474"/>
              <a:gd name="connsiteX226" fmla="*/ 376513 w 12192000"/>
              <a:gd name="connsiteY226" fmla="*/ 2154014 h 2237474"/>
              <a:gd name="connsiteX227" fmla="*/ 273386 w 12192000"/>
              <a:gd name="connsiteY227" fmla="*/ 2142551 h 2237474"/>
              <a:gd name="connsiteX228" fmla="*/ 169207 w 12192000"/>
              <a:gd name="connsiteY228" fmla="*/ 2128100 h 2237474"/>
              <a:gd name="connsiteX229" fmla="*/ 93149 w 12192000"/>
              <a:gd name="connsiteY229" fmla="*/ 2105324 h 2237474"/>
              <a:gd name="connsiteX230" fmla="*/ 88109 w 12192000"/>
              <a:gd name="connsiteY230" fmla="*/ 2106704 h 2237474"/>
              <a:gd name="connsiteX231" fmla="*/ 80022 w 12192000"/>
              <a:gd name="connsiteY231" fmla="*/ 2107254 h 2237474"/>
              <a:gd name="connsiteX232" fmla="*/ 79717 w 12192000"/>
              <a:gd name="connsiteY232" fmla="*/ 2107046 h 2237474"/>
              <a:gd name="connsiteX233" fmla="*/ 72352 w 12192000"/>
              <a:gd name="connsiteY233" fmla="*/ 2107991 h 2237474"/>
              <a:gd name="connsiteX234" fmla="*/ 37645 w 12192000"/>
              <a:gd name="connsiteY234" fmla="*/ 2115401 h 2237474"/>
              <a:gd name="connsiteX235" fmla="*/ 4572 w 12192000"/>
              <a:gd name="connsiteY235" fmla="*/ 2111091 h 2237474"/>
              <a:gd name="connsiteX236" fmla="*/ 0 w 12192000"/>
              <a:gd name="connsiteY236" fmla="*/ 2110468 h 2237474"/>
              <a:gd name="connsiteX237" fmla="*/ 0 w 12192000"/>
              <a:gd name="connsiteY23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098321 w 12192000"/>
              <a:gd name="connsiteY110" fmla="*/ 1721646 h 2237474"/>
              <a:gd name="connsiteX111" fmla="*/ 5880652 w 12192000"/>
              <a:gd name="connsiteY111" fmla="*/ 1779643 h 2237474"/>
              <a:gd name="connsiteX112" fmla="*/ 5785959 w 12192000"/>
              <a:gd name="connsiteY112" fmla="*/ 1775307 h 2237474"/>
              <a:gd name="connsiteX113" fmla="*/ 5643534 w 12192000"/>
              <a:gd name="connsiteY113" fmla="*/ 1802919 h 2237474"/>
              <a:gd name="connsiteX114" fmla="*/ 5518799 w 12192000"/>
              <a:gd name="connsiteY114" fmla="*/ 1818312 h 2237474"/>
              <a:gd name="connsiteX115" fmla="*/ 5505014 w 12192000"/>
              <a:gd name="connsiteY115" fmla="*/ 1819259 h 2237474"/>
              <a:gd name="connsiteX116" fmla="*/ 5453307 w 12192000"/>
              <a:gd name="connsiteY116" fmla="*/ 1815450 h 2237474"/>
              <a:gd name="connsiteX117" fmla="*/ 5364192 w 12192000"/>
              <a:gd name="connsiteY117" fmla="*/ 1826074 h 2237474"/>
              <a:gd name="connsiteX118" fmla="*/ 5350380 w 12192000"/>
              <a:gd name="connsiteY118" fmla="*/ 1830891 h 2237474"/>
              <a:gd name="connsiteX119" fmla="*/ 5259633 w 12192000"/>
              <a:gd name="connsiteY119" fmla="*/ 1837160 h 2237474"/>
              <a:gd name="connsiteX120" fmla="*/ 5197513 w 12192000"/>
              <a:gd name="connsiteY120" fmla="*/ 1844718 h 2237474"/>
              <a:gd name="connsiteX121" fmla="*/ 5184170 w 12192000"/>
              <a:gd name="connsiteY121" fmla="*/ 1849402 h 2237474"/>
              <a:gd name="connsiteX122" fmla="*/ 5168852 w 12192000"/>
              <a:gd name="connsiteY122" fmla="*/ 1844846 h 2237474"/>
              <a:gd name="connsiteX123" fmla="*/ 5164370 w 12192000"/>
              <a:gd name="connsiteY123" fmla="*/ 1840597 h 2237474"/>
              <a:gd name="connsiteX124" fmla="*/ 5114927 w 12192000"/>
              <a:gd name="connsiteY124" fmla="*/ 1847827 h 2237474"/>
              <a:gd name="connsiteX125" fmla="*/ 5108970 w 12192000"/>
              <a:gd name="connsiteY125" fmla="*/ 1847935 h 2237474"/>
              <a:gd name="connsiteX126" fmla="*/ 5067961 w 12192000"/>
              <a:gd name="connsiteY126" fmla="*/ 1845917 h 2237474"/>
              <a:gd name="connsiteX127" fmla="*/ 5007075 w 12192000"/>
              <a:gd name="connsiteY127" fmla="*/ 1838626 h 2237474"/>
              <a:gd name="connsiteX128" fmla="*/ 4944087 w 12192000"/>
              <a:gd name="connsiteY128" fmla="*/ 1823332 h 2237474"/>
              <a:gd name="connsiteX129" fmla="*/ 4907662 w 12192000"/>
              <a:gd name="connsiteY129" fmla="*/ 1816900 h 2237474"/>
              <a:gd name="connsiteX130" fmla="*/ 4882386 w 12192000"/>
              <a:gd name="connsiteY130" fmla="*/ 1809844 h 2237474"/>
              <a:gd name="connsiteX131" fmla="*/ 4811440 w 12192000"/>
              <a:gd name="connsiteY131" fmla="*/ 1804655 h 2237474"/>
              <a:gd name="connsiteX132" fmla="*/ 4691075 w 12192000"/>
              <a:gd name="connsiteY132" fmla="*/ 1801389 h 2237474"/>
              <a:gd name="connsiteX133" fmla="*/ 4611738 w 12192000"/>
              <a:gd name="connsiteY133" fmla="*/ 1776964 h 2237474"/>
              <a:gd name="connsiteX134" fmla="*/ 4560070 w 12192000"/>
              <a:gd name="connsiteY134" fmla="*/ 1785640 h 2237474"/>
              <a:gd name="connsiteX135" fmla="*/ 4536503 w 12192000"/>
              <a:gd name="connsiteY135" fmla="*/ 1785334 h 2237474"/>
              <a:gd name="connsiteX136" fmla="*/ 4513724 w 12192000"/>
              <a:gd name="connsiteY136" fmla="*/ 1791996 h 2237474"/>
              <a:gd name="connsiteX137" fmla="*/ 4459810 w 12192000"/>
              <a:gd name="connsiteY137" fmla="*/ 1797886 h 2237474"/>
              <a:gd name="connsiteX138" fmla="*/ 4379064 w 12192000"/>
              <a:gd name="connsiteY138" fmla="*/ 1817177 h 2237474"/>
              <a:gd name="connsiteX139" fmla="*/ 4319209 w 12192000"/>
              <a:gd name="connsiteY139" fmla="*/ 1834833 h 2237474"/>
              <a:gd name="connsiteX140" fmla="*/ 4290981 w 12192000"/>
              <a:gd name="connsiteY140" fmla="*/ 1839677 h 2237474"/>
              <a:gd name="connsiteX141" fmla="*/ 4285792 w 12192000"/>
              <a:gd name="connsiteY141" fmla="*/ 1836231 h 2237474"/>
              <a:gd name="connsiteX142" fmla="*/ 4238372 w 12192000"/>
              <a:gd name="connsiteY142" fmla="*/ 1851480 h 2237474"/>
              <a:gd name="connsiteX143" fmla="*/ 4232517 w 12192000"/>
              <a:gd name="connsiteY143" fmla="*/ 1852567 h 2237474"/>
              <a:gd name="connsiteX144" fmla="*/ 4191732 w 12192000"/>
              <a:gd name="connsiteY144" fmla="*/ 1857328 h 2237474"/>
              <a:gd name="connsiteX145" fmla="*/ 4065532 w 12192000"/>
              <a:gd name="connsiteY145" fmla="*/ 1855477 h 2237474"/>
              <a:gd name="connsiteX146" fmla="*/ 4028460 w 12192000"/>
              <a:gd name="connsiteY146" fmla="*/ 1855137 h 2237474"/>
              <a:gd name="connsiteX147" fmla="*/ 4002267 w 12192000"/>
              <a:gd name="connsiteY147" fmla="*/ 1852352 h 2237474"/>
              <a:gd name="connsiteX148" fmla="*/ 3931396 w 12192000"/>
              <a:gd name="connsiteY148" fmla="*/ 1858915 h 2237474"/>
              <a:gd name="connsiteX149" fmla="*/ 3812162 w 12192000"/>
              <a:gd name="connsiteY149" fmla="*/ 1875501 h 2237474"/>
              <a:gd name="connsiteX150" fmla="*/ 3729530 w 12192000"/>
              <a:gd name="connsiteY150" fmla="*/ 1864513 h 2237474"/>
              <a:gd name="connsiteX151" fmla="*/ 3680177 w 12192000"/>
              <a:gd name="connsiteY151" fmla="*/ 1881552 h 2237474"/>
              <a:gd name="connsiteX152" fmla="*/ 3567259 w 12192000"/>
              <a:gd name="connsiteY152" fmla="*/ 1893482 h 2237474"/>
              <a:gd name="connsiteX153" fmla="*/ 3405770 w 12192000"/>
              <a:gd name="connsiteY153" fmla="*/ 1904591 h 2237474"/>
              <a:gd name="connsiteX154" fmla="*/ 3280097 w 12192000"/>
              <a:gd name="connsiteY154" fmla="*/ 1919610 h 2237474"/>
              <a:gd name="connsiteX155" fmla="*/ 3123424 w 12192000"/>
              <a:gd name="connsiteY155" fmla="*/ 1952930 h 2237474"/>
              <a:gd name="connsiteX156" fmla="*/ 3009910 w 12192000"/>
              <a:gd name="connsiteY156" fmla="*/ 1957866 h 2237474"/>
              <a:gd name="connsiteX157" fmla="*/ 2995934 w 12192000"/>
              <a:gd name="connsiteY157" fmla="*/ 1967085 h 2237474"/>
              <a:gd name="connsiteX158" fmla="*/ 2980071 w 12192000"/>
              <a:gd name="connsiteY158" fmla="*/ 1972988 h 2237474"/>
              <a:gd name="connsiteX159" fmla="*/ 2978094 w 12192000"/>
              <a:gd name="connsiteY159" fmla="*/ 1972369 h 2237474"/>
              <a:gd name="connsiteX160" fmla="*/ 2942858 w 12192000"/>
              <a:gd name="connsiteY160" fmla="*/ 1981367 h 2237474"/>
              <a:gd name="connsiteX161" fmla="*/ 2875436 w 12192000"/>
              <a:gd name="connsiteY161" fmla="*/ 1996977 h 2237474"/>
              <a:gd name="connsiteX162" fmla="*/ 2874892 w 12192000"/>
              <a:gd name="connsiteY162" fmla="*/ 1996085 h 2237474"/>
              <a:gd name="connsiteX163" fmla="*/ 2864145 w 12192000"/>
              <a:gd name="connsiteY163" fmla="*/ 1994061 h 2237474"/>
              <a:gd name="connsiteX164" fmla="*/ 2843662 w 12192000"/>
              <a:gd name="connsiteY164" fmla="*/ 1992498 h 2237474"/>
              <a:gd name="connsiteX165" fmla="*/ 2796128 w 12192000"/>
              <a:gd name="connsiteY165" fmla="*/ 1976403 h 2237474"/>
              <a:gd name="connsiteX166" fmla="*/ 2756784 w 12192000"/>
              <a:gd name="connsiteY166" fmla="*/ 1985116 h 2237474"/>
              <a:gd name="connsiteX167" fmla="*/ 2748833 w 12192000"/>
              <a:gd name="connsiteY167" fmla="*/ 1986323 h 2237474"/>
              <a:gd name="connsiteX168" fmla="*/ 2748661 w 12192000"/>
              <a:gd name="connsiteY168" fmla="*/ 1986122 h 2237474"/>
              <a:gd name="connsiteX169" fmla="*/ 2740251 w 12192000"/>
              <a:gd name="connsiteY169" fmla="*/ 1986946 h 2237474"/>
              <a:gd name="connsiteX170" fmla="*/ 2718916 w 12192000"/>
              <a:gd name="connsiteY170" fmla="*/ 1990867 h 2237474"/>
              <a:gd name="connsiteX171" fmla="*/ 2713522 w 12192000"/>
              <a:gd name="connsiteY171" fmla="*/ 1990173 h 2237474"/>
              <a:gd name="connsiteX172" fmla="*/ 2680597 w 12192000"/>
              <a:gd name="connsiteY172" fmla="*/ 1984996 h 2237474"/>
              <a:gd name="connsiteX173" fmla="*/ 2578178 w 12192000"/>
              <a:gd name="connsiteY173" fmla="*/ 1990531 h 2237474"/>
              <a:gd name="connsiteX174" fmla="*/ 2476147 w 12192000"/>
              <a:gd name="connsiteY174" fmla="*/ 1998305 h 2237474"/>
              <a:gd name="connsiteX175" fmla="*/ 2373568 w 12192000"/>
              <a:gd name="connsiteY175" fmla="*/ 2003219 h 2237474"/>
              <a:gd name="connsiteX176" fmla="*/ 2321399 w 12192000"/>
              <a:gd name="connsiteY176" fmla="*/ 1989467 h 2237474"/>
              <a:gd name="connsiteX177" fmla="*/ 2315525 w 12192000"/>
              <a:gd name="connsiteY177" fmla="*/ 1989708 h 2237474"/>
              <a:gd name="connsiteX178" fmla="*/ 2300792 w 12192000"/>
              <a:gd name="connsiteY178" fmla="*/ 1994290 h 2237474"/>
              <a:gd name="connsiteX179" fmla="*/ 2295469 w 12192000"/>
              <a:gd name="connsiteY179" fmla="*/ 1996659 h 2237474"/>
              <a:gd name="connsiteX180" fmla="*/ 2287219 w 12192000"/>
              <a:gd name="connsiteY180" fmla="*/ 1998750 h 2237474"/>
              <a:gd name="connsiteX181" fmla="*/ 2286948 w 12192000"/>
              <a:gd name="connsiteY181" fmla="*/ 1998596 h 2237474"/>
              <a:gd name="connsiteX182" fmla="*/ 2243069 w 12192000"/>
              <a:gd name="connsiteY182" fmla="*/ 2015111 h 2237474"/>
              <a:gd name="connsiteX183" fmla="*/ 2186609 w 12192000"/>
              <a:gd name="connsiteY183" fmla="*/ 2008263 h 2237474"/>
              <a:gd name="connsiteX184" fmla="*/ 2164831 w 12192000"/>
              <a:gd name="connsiteY184" fmla="*/ 2010143 h 2237474"/>
              <a:gd name="connsiteX185" fmla="*/ 2152836 w 12192000"/>
              <a:gd name="connsiteY185" fmla="*/ 2010048 h 2237474"/>
              <a:gd name="connsiteX186" fmla="*/ 2117102 w 12192000"/>
              <a:gd name="connsiteY186" fmla="*/ 2023004 h 2237474"/>
              <a:gd name="connsiteX187" fmla="*/ 2111935 w 12192000"/>
              <a:gd name="connsiteY187" fmla="*/ 2023163 h 2237474"/>
              <a:gd name="connsiteX188" fmla="*/ 2089991 w 12192000"/>
              <a:gd name="connsiteY188" fmla="*/ 2034193 h 2237474"/>
              <a:gd name="connsiteX189" fmla="*/ 2058061 w 12192000"/>
              <a:gd name="connsiteY189" fmla="*/ 2047942 h 2237474"/>
              <a:gd name="connsiteX190" fmla="*/ 2055737 w 12192000"/>
              <a:gd name="connsiteY190" fmla="*/ 2047704 h 2237474"/>
              <a:gd name="connsiteX191" fmla="*/ 2042244 w 12192000"/>
              <a:gd name="connsiteY191" fmla="*/ 2055560 h 2237474"/>
              <a:gd name="connsiteX192" fmla="*/ 1976224 w 12192000"/>
              <a:gd name="connsiteY192" fmla="*/ 2074257 h 2237474"/>
              <a:gd name="connsiteX193" fmla="*/ 1877728 w 12192000"/>
              <a:gd name="connsiteY193" fmla="*/ 2101004 h 2237474"/>
              <a:gd name="connsiteX194" fmla="*/ 1759056 w 12192000"/>
              <a:gd name="connsiteY194" fmla="*/ 2125608 h 2237474"/>
              <a:gd name="connsiteX195" fmla="*/ 1637948 w 12192000"/>
              <a:gd name="connsiteY195" fmla="*/ 2172597 h 2237474"/>
              <a:gd name="connsiteX196" fmla="*/ 1434549 w 12192000"/>
              <a:gd name="connsiteY196" fmla="*/ 2234522 h 2237474"/>
              <a:gd name="connsiteX197" fmla="*/ 1398481 w 12192000"/>
              <a:gd name="connsiteY197" fmla="*/ 2237074 h 2237474"/>
              <a:gd name="connsiteX198" fmla="*/ 1398407 w 12192000"/>
              <a:gd name="connsiteY198" fmla="*/ 2237095 h 2237474"/>
              <a:gd name="connsiteX199" fmla="*/ 1370962 w 12192000"/>
              <a:gd name="connsiteY199" fmla="*/ 2237474 h 2237474"/>
              <a:gd name="connsiteX200" fmla="*/ 1356367 w 12192000"/>
              <a:gd name="connsiteY200" fmla="*/ 2235089 h 2237474"/>
              <a:gd name="connsiteX201" fmla="*/ 1324828 w 12192000"/>
              <a:gd name="connsiteY201" fmla="*/ 2231968 h 2237474"/>
              <a:gd name="connsiteX202" fmla="*/ 1297744 w 12192000"/>
              <a:gd name="connsiteY202" fmla="*/ 2235849 h 2237474"/>
              <a:gd name="connsiteX203" fmla="*/ 1286236 w 12192000"/>
              <a:gd name="connsiteY203" fmla="*/ 2233135 h 2237474"/>
              <a:gd name="connsiteX204" fmla="*/ 1283504 w 12192000"/>
              <a:gd name="connsiteY204" fmla="*/ 2233797 h 2237474"/>
              <a:gd name="connsiteX205" fmla="*/ 1279765 w 12192000"/>
              <a:gd name="connsiteY205" fmla="*/ 2229639 h 2237474"/>
              <a:gd name="connsiteX206" fmla="*/ 1195347 w 12192000"/>
              <a:gd name="connsiteY206" fmla="*/ 2212354 h 2237474"/>
              <a:gd name="connsiteX207" fmla="*/ 970251 w 12192000"/>
              <a:gd name="connsiteY207" fmla="*/ 2221029 h 2237474"/>
              <a:gd name="connsiteX208" fmla="*/ 812914 w 12192000"/>
              <a:gd name="connsiteY208" fmla="*/ 2202752 h 2237474"/>
              <a:gd name="connsiteX209" fmla="*/ 800195 w 12192000"/>
              <a:gd name="connsiteY209" fmla="*/ 2209407 h 2237474"/>
              <a:gd name="connsiteX210" fmla="*/ 784978 w 12192000"/>
              <a:gd name="connsiteY210" fmla="*/ 2212360 h 2237474"/>
              <a:gd name="connsiteX211" fmla="*/ 681987 w 12192000"/>
              <a:gd name="connsiteY211" fmla="*/ 2216757 h 2237474"/>
              <a:gd name="connsiteX212" fmla="*/ 669923 w 12192000"/>
              <a:gd name="connsiteY212" fmla="*/ 2211682 h 2237474"/>
              <a:gd name="connsiteX213" fmla="*/ 648680 w 12192000"/>
              <a:gd name="connsiteY213" fmla="*/ 2206229 h 2237474"/>
              <a:gd name="connsiteX214" fmla="*/ 597225 w 12192000"/>
              <a:gd name="connsiteY214" fmla="*/ 2180999 h 2237474"/>
              <a:gd name="connsiteX215" fmla="*/ 558449 w 12192000"/>
              <a:gd name="connsiteY215" fmla="*/ 2182346 h 2237474"/>
              <a:gd name="connsiteX216" fmla="*/ 550517 w 12192000"/>
              <a:gd name="connsiteY216" fmla="*/ 2182060 h 2237474"/>
              <a:gd name="connsiteX217" fmla="*/ 550309 w 12192000"/>
              <a:gd name="connsiteY217" fmla="*/ 2181825 h 2237474"/>
              <a:gd name="connsiteX218" fmla="*/ 541836 w 12192000"/>
              <a:gd name="connsiteY218" fmla="*/ 2181063 h 2237474"/>
              <a:gd name="connsiteX219" fmla="*/ 536057 w 12192000"/>
              <a:gd name="connsiteY219" fmla="*/ 2181537 h 2237474"/>
              <a:gd name="connsiteX220" fmla="*/ 520671 w 12192000"/>
              <a:gd name="connsiteY220" fmla="*/ 2180980 h 2237474"/>
              <a:gd name="connsiteX221" fmla="*/ 515024 w 12192000"/>
              <a:gd name="connsiteY221" fmla="*/ 2179258 h 2237474"/>
              <a:gd name="connsiteX222" fmla="*/ 512278 w 12192000"/>
              <a:gd name="connsiteY222" fmla="*/ 2176369 h 2237474"/>
              <a:gd name="connsiteX223" fmla="*/ 480419 w 12192000"/>
              <a:gd name="connsiteY223" fmla="*/ 2167807 h 2237474"/>
              <a:gd name="connsiteX224" fmla="*/ 413835 w 12192000"/>
              <a:gd name="connsiteY224" fmla="*/ 2156783 h 2237474"/>
              <a:gd name="connsiteX225" fmla="*/ 376513 w 12192000"/>
              <a:gd name="connsiteY225" fmla="*/ 2154014 h 2237474"/>
              <a:gd name="connsiteX226" fmla="*/ 273386 w 12192000"/>
              <a:gd name="connsiteY226" fmla="*/ 2142551 h 2237474"/>
              <a:gd name="connsiteX227" fmla="*/ 169207 w 12192000"/>
              <a:gd name="connsiteY227" fmla="*/ 2128100 h 2237474"/>
              <a:gd name="connsiteX228" fmla="*/ 93149 w 12192000"/>
              <a:gd name="connsiteY228" fmla="*/ 2105324 h 2237474"/>
              <a:gd name="connsiteX229" fmla="*/ 88109 w 12192000"/>
              <a:gd name="connsiteY229" fmla="*/ 2106704 h 2237474"/>
              <a:gd name="connsiteX230" fmla="*/ 80022 w 12192000"/>
              <a:gd name="connsiteY230" fmla="*/ 2107254 h 2237474"/>
              <a:gd name="connsiteX231" fmla="*/ 79717 w 12192000"/>
              <a:gd name="connsiteY231" fmla="*/ 2107046 h 2237474"/>
              <a:gd name="connsiteX232" fmla="*/ 72352 w 12192000"/>
              <a:gd name="connsiteY232" fmla="*/ 2107991 h 2237474"/>
              <a:gd name="connsiteX233" fmla="*/ 37645 w 12192000"/>
              <a:gd name="connsiteY233" fmla="*/ 2115401 h 2237474"/>
              <a:gd name="connsiteX234" fmla="*/ 4572 w 12192000"/>
              <a:gd name="connsiteY234" fmla="*/ 2111091 h 2237474"/>
              <a:gd name="connsiteX235" fmla="*/ 0 w 12192000"/>
              <a:gd name="connsiteY235" fmla="*/ 2110468 h 2237474"/>
              <a:gd name="connsiteX236" fmla="*/ 0 w 12192000"/>
              <a:gd name="connsiteY23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66765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64035 w 12192000"/>
              <a:gd name="connsiteY106" fmla="*/ 1667683 h 2237474"/>
              <a:gd name="connsiteX107" fmla="*/ 6280959 w 12192000"/>
              <a:gd name="connsiteY107" fmla="*/ 1689329 h 2237474"/>
              <a:gd name="connsiteX108" fmla="*/ 6243319 w 12192000"/>
              <a:gd name="connsiteY108" fmla="*/ 1695560 h 2237474"/>
              <a:gd name="connsiteX109" fmla="*/ 6098321 w 12192000"/>
              <a:gd name="connsiteY109" fmla="*/ 1721646 h 2237474"/>
              <a:gd name="connsiteX110" fmla="*/ 5880652 w 12192000"/>
              <a:gd name="connsiteY110" fmla="*/ 1779643 h 2237474"/>
              <a:gd name="connsiteX111" fmla="*/ 5785959 w 12192000"/>
              <a:gd name="connsiteY111" fmla="*/ 1775307 h 2237474"/>
              <a:gd name="connsiteX112" fmla="*/ 5643534 w 12192000"/>
              <a:gd name="connsiteY112" fmla="*/ 1802919 h 2237474"/>
              <a:gd name="connsiteX113" fmla="*/ 5518799 w 12192000"/>
              <a:gd name="connsiteY113" fmla="*/ 1818312 h 2237474"/>
              <a:gd name="connsiteX114" fmla="*/ 5505014 w 12192000"/>
              <a:gd name="connsiteY114" fmla="*/ 1819259 h 2237474"/>
              <a:gd name="connsiteX115" fmla="*/ 5453307 w 12192000"/>
              <a:gd name="connsiteY115" fmla="*/ 1815450 h 2237474"/>
              <a:gd name="connsiteX116" fmla="*/ 5364192 w 12192000"/>
              <a:gd name="connsiteY116" fmla="*/ 1826074 h 2237474"/>
              <a:gd name="connsiteX117" fmla="*/ 5350380 w 12192000"/>
              <a:gd name="connsiteY117" fmla="*/ 1830891 h 2237474"/>
              <a:gd name="connsiteX118" fmla="*/ 5259633 w 12192000"/>
              <a:gd name="connsiteY118" fmla="*/ 1837160 h 2237474"/>
              <a:gd name="connsiteX119" fmla="*/ 5197513 w 12192000"/>
              <a:gd name="connsiteY119" fmla="*/ 1844718 h 2237474"/>
              <a:gd name="connsiteX120" fmla="*/ 5184170 w 12192000"/>
              <a:gd name="connsiteY120" fmla="*/ 1849402 h 2237474"/>
              <a:gd name="connsiteX121" fmla="*/ 5168852 w 12192000"/>
              <a:gd name="connsiteY121" fmla="*/ 1844846 h 2237474"/>
              <a:gd name="connsiteX122" fmla="*/ 5164370 w 12192000"/>
              <a:gd name="connsiteY122" fmla="*/ 1840597 h 2237474"/>
              <a:gd name="connsiteX123" fmla="*/ 5114927 w 12192000"/>
              <a:gd name="connsiteY123" fmla="*/ 1847827 h 2237474"/>
              <a:gd name="connsiteX124" fmla="*/ 5108970 w 12192000"/>
              <a:gd name="connsiteY124" fmla="*/ 1847935 h 2237474"/>
              <a:gd name="connsiteX125" fmla="*/ 5067961 w 12192000"/>
              <a:gd name="connsiteY125" fmla="*/ 1845917 h 2237474"/>
              <a:gd name="connsiteX126" fmla="*/ 5007075 w 12192000"/>
              <a:gd name="connsiteY126" fmla="*/ 1838626 h 2237474"/>
              <a:gd name="connsiteX127" fmla="*/ 4944087 w 12192000"/>
              <a:gd name="connsiteY127" fmla="*/ 1823332 h 2237474"/>
              <a:gd name="connsiteX128" fmla="*/ 4907662 w 12192000"/>
              <a:gd name="connsiteY128" fmla="*/ 1816900 h 2237474"/>
              <a:gd name="connsiteX129" fmla="*/ 4882386 w 12192000"/>
              <a:gd name="connsiteY129" fmla="*/ 1809844 h 2237474"/>
              <a:gd name="connsiteX130" fmla="*/ 4811440 w 12192000"/>
              <a:gd name="connsiteY130" fmla="*/ 1804655 h 2237474"/>
              <a:gd name="connsiteX131" fmla="*/ 4691075 w 12192000"/>
              <a:gd name="connsiteY131" fmla="*/ 1801389 h 2237474"/>
              <a:gd name="connsiteX132" fmla="*/ 4611738 w 12192000"/>
              <a:gd name="connsiteY132" fmla="*/ 1776964 h 2237474"/>
              <a:gd name="connsiteX133" fmla="*/ 4560070 w 12192000"/>
              <a:gd name="connsiteY133" fmla="*/ 1785640 h 2237474"/>
              <a:gd name="connsiteX134" fmla="*/ 4536503 w 12192000"/>
              <a:gd name="connsiteY134" fmla="*/ 1785334 h 2237474"/>
              <a:gd name="connsiteX135" fmla="*/ 4513724 w 12192000"/>
              <a:gd name="connsiteY135" fmla="*/ 1791996 h 2237474"/>
              <a:gd name="connsiteX136" fmla="*/ 4459810 w 12192000"/>
              <a:gd name="connsiteY136" fmla="*/ 1797886 h 2237474"/>
              <a:gd name="connsiteX137" fmla="*/ 4379064 w 12192000"/>
              <a:gd name="connsiteY137" fmla="*/ 1817177 h 2237474"/>
              <a:gd name="connsiteX138" fmla="*/ 4319209 w 12192000"/>
              <a:gd name="connsiteY138" fmla="*/ 1834833 h 2237474"/>
              <a:gd name="connsiteX139" fmla="*/ 4290981 w 12192000"/>
              <a:gd name="connsiteY139" fmla="*/ 1839677 h 2237474"/>
              <a:gd name="connsiteX140" fmla="*/ 4285792 w 12192000"/>
              <a:gd name="connsiteY140" fmla="*/ 1836231 h 2237474"/>
              <a:gd name="connsiteX141" fmla="*/ 4238372 w 12192000"/>
              <a:gd name="connsiteY141" fmla="*/ 1851480 h 2237474"/>
              <a:gd name="connsiteX142" fmla="*/ 4232517 w 12192000"/>
              <a:gd name="connsiteY142" fmla="*/ 1852567 h 2237474"/>
              <a:gd name="connsiteX143" fmla="*/ 4191732 w 12192000"/>
              <a:gd name="connsiteY143" fmla="*/ 1857328 h 2237474"/>
              <a:gd name="connsiteX144" fmla="*/ 4065532 w 12192000"/>
              <a:gd name="connsiteY144" fmla="*/ 1855477 h 2237474"/>
              <a:gd name="connsiteX145" fmla="*/ 4028460 w 12192000"/>
              <a:gd name="connsiteY145" fmla="*/ 1855137 h 2237474"/>
              <a:gd name="connsiteX146" fmla="*/ 4002267 w 12192000"/>
              <a:gd name="connsiteY146" fmla="*/ 1852352 h 2237474"/>
              <a:gd name="connsiteX147" fmla="*/ 3931396 w 12192000"/>
              <a:gd name="connsiteY147" fmla="*/ 1858915 h 2237474"/>
              <a:gd name="connsiteX148" fmla="*/ 3812162 w 12192000"/>
              <a:gd name="connsiteY148" fmla="*/ 1875501 h 2237474"/>
              <a:gd name="connsiteX149" fmla="*/ 3729530 w 12192000"/>
              <a:gd name="connsiteY149" fmla="*/ 1864513 h 2237474"/>
              <a:gd name="connsiteX150" fmla="*/ 3680177 w 12192000"/>
              <a:gd name="connsiteY150" fmla="*/ 1881552 h 2237474"/>
              <a:gd name="connsiteX151" fmla="*/ 3567259 w 12192000"/>
              <a:gd name="connsiteY151" fmla="*/ 1893482 h 2237474"/>
              <a:gd name="connsiteX152" fmla="*/ 3405770 w 12192000"/>
              <a:gd name="connsiteY152" fmla="*/ 1904591 h 2237474"/>
              <a:gd name="connsiteX153" fmla="*/ 3280097 w 12192000"/>
              <a:gd name="connsiteY153" fmla="*/ 1919610 h 2237474"/>
              <a:gd name="connsiteX154" fmla="*/ 3123424 w 12192000"/>
              <a:gd name="connsiteY154" fmla="*/ 1952930 h 2237474"/>
              <a:gd name="connsiteX155" fmla="*/ 3009910 w 12192000"/>
              <a:gd name="connsiteY155" fmla="*/ 1957866 h 2237474"/>
              <a:gd name="connsiteX156" fmla="*/ 2995934 w 12192000"/>
              <a:gd name="connsiteY156" fmla="*/ 1967085 h 2237474"/>
              <a:gd name="connsiteX157" fmla="*/ 2980071 w 12192000"/>
              <a:gd name="connsiteY157" fmla="*/ 1972988 h 2237474"/>
              <a:gd name="connsiteX158" fmla="*/ 2978094 w 12192000"/>
              <a:gd name="connsiteY158" fmla="*/ 1972369 h 2237474"/>
              <a:gd name="connsiteX159" fmla="*/ 2942858 w 12192000"/>
              <a:gd name="connsiteY159" fmla="*/ 1981367 h 2237474"/>
              <a:gd name="connsiteX160" fmla="*/ 2875436 w 12192000"/>
              <a:gd name="connsiteY160" fmla="*/ 1996977 h 2237474"/>
              <a:gd name="connsiteX161" fmla="*/ 2874892 w 12192000"/>
              <a:gd name="connsiteY161" fmla="*/ 1996085 h 2237474"/>
              <a:gd name="connsiteX162" fmla="*/ 2864145 w 12192000"/>
              <a:gd name="connsiteY162" fmla="*/ 1994061 h 2237474"/>
              <a:gd name="connsiteX163" fmla="*/ 2843662 w 12192000"/>
              <a:gd name="connsiteY163" fmla="*/ 1992498 h 2237474"/>
              <a:gd name="connsiteX164" fmla="*/ 2796128 w 12192000"/>
              <a:gd name="connsiteY164" fmla="*/ 1976403 h 2237474"/>
              <a:gd name="connsiteX165" fmla="*/ 2756784 w 12192000"/>
              <a:gd name="connsiteY165" fmla="*/ 1985116 h 2237474"/>
              <a:gd name="connsiteX166" fmla="*/ 2748833 w 12192000"/>
              <a:gd name="connsiteY166" fmla="*/ 1986323 h 2237474"/>
              <a:gd name="connsiteX167" fmla="*/ 2748661 w 12192000"/>
              <a:gd name="connsiteY167" fmla="*/ 1986122 h 2237474"/>
              <a:gd name="connsiteX168" fmla="*/ 2740251 w 12192000"/>
              <a:gd name="connsiteY168" fmla="*/ 1986946 h 2237474"/>
              <a:gd name="connsiteX169" fmla="*/ 2718916 w 12192000"/>
              <a:gd name="connsiteY169" fmla="*/ 1990867 h 2237474"/>
              <a:gd name="connsiteX170" fmla="*/ 2713522 w 12192000"/>
              <a:gd name="connsiteY170" fmla="*/ 1990173 h 2237474"/>
              <a:gd name="connsiteX171" fmla="*/ 2680597 w 12192000"/>
              <a:gd name="connsiteY171" fmla="*/ 1984996 h 2237474"/>
              <a:gd name="connsiteX172" fmla="*/ 2578178 w 12192000"/>
              <a:gd name="connsiteY172" fmla="*/ 1990531 h 2237474"/>
              <a:gd name="connsiteX173" fmla="*/ 2476147 w 12192000"/>
              <a:gd name="connsiteY173" fmla="*/ 1998305 h 2237474"/>
              <a:gd name="connsiteX174" fmla="*/ 2373568 w 12192000"/>
              <a:gd name="connsiteY174" fmla="*/ 2003219 h 2237474"/>
              <a:gd name="connsiteX175" fmla="*/ 2321399 w 12192000"/>
              <a:gd name="connsiteY175" fmla="*/ 1989467 h 2237474"/>
              <a:gd name="connsiteX176" fmla="*/ 2315525 w 12192000"/>
              <a:gd name="connsiteY176" fmla="*/ 1989708 h 2237474"/>
              <a:gd name="connsiteX177" fmla="*/ 2300792 w 12192000"/>
              <a:gd name="connsiteY177" fmla="*/ 1994290 h 2237474"/>
              <a:gd name="connsiteX178" fmla="*/ 2295469 w 12192000"/>
              <a:gd name="connsiteY178" fmla="*/ 1996659 h 2237474"/>
              <a:gd name="connsiteX179" fmla="*/ 2287219 w 12192000"/>
              <a:gd name="connsiteY179" fmla="*/ 1998750 h 2237474"/>
              <a:gd name="connsiteX180" fmla="*/ 2286948 w 12192000"/>
              <a:gd name="connsiteY180" fmla="*/ 1998596 h 2237474"/>
              <a:gd name="connsiteX181" fmla="*/ 2243069 w 12192000"/>
              <a:gd name="connsiteY181" fmla="*/ 2015111 h 2237474"/>
              <a:gd name="connsiteX182" fmla="*/ 2186609 w 12192000"/>
              <a:gd name="connsiteY182" fmla="*/ 2008263 h 2237474"/>
              <a:gd name="connsiteX183" fmla="*/ 2164831 w 12192000"/>
              <a:gd name="connsiteY183" fmla="*/ 2010143 h 2237474"/>
              <a:gd name="connsiteX184" fmla="*/ 2152836 w 12192000"/>
              <a:gd name="connsiteY184" fmla="*/ 2010048 h 2237474"/>
              <a:gd name="connsiteX185" fmla="*/ 2117102 w 12192000"/>
              <a:gd name="connsiteY185" fmla="*/ 2023004 h 2237474"/>
              <a:gd name="connsiteX186" fmla="*/ 2111935 w 12192000"/>
              <a:gd name="connsiteY186" fmla="*/ 2023163 h 2237474"/>
              <a:gd name="connsiteX187" fmla="*/ 2089991 w 12192000"/>
              <a:gd name="connsiteY187" fmla="*/ 2034193 h 2237474"/>
              <a:gd name="connsiteX188" fmla="*/ 2058061 w 12192000"/>
              <a:gd name="connsiteY188" fmla="*/ 2047942 h 2237474"/>
              <a:gd name="connsiteX189" fmla="*/ 2055737 w 12192000"/>
              <a:gd name="connsiteY189" fmla="*/ 2047704 h 2237474"/>
              <a:gd name="connsiteX190" fmla="*/ 2042244 w 12192000"/>
              <a:gd name="connsiteY190" fmla="*/ 2055560 h 2237474"/>
              <a:gd name="connsiteX191" fmla="*/ 1976224 w 12192000"/>
              <a:gd name="connsiteY191" fmla="*/ 2074257 h 2237474"/>
              <a:gd name="connsiteX192" fmla="*/ 1877728 w 12192000"/>
              <a:gd name="connsiteY192" fmla="*/ 2101004 h 2237474"/>
              <a:gd name="connsiteX193" fmla="*/ 1759056 w 12192000"/>
              <a:gd name="connsiteY193" fmla="*/ 2125608 h 2237474"/>
              <a:gd name="connsiteX194" fmla="*/ 1637948 w 12192000"/>
              <a:gd name="connsiteY194" fmla="*/ 2172597 h 2237474"/>
              <a:gd name="connsiteX195" fmla="*/ 1434549 w 12192000"/>
              <a:gd name="connsiteY195" fmla="*/ 2234522 h 2237474"/>
              <a:gd name="connsiteX196" fmla="*/ 1398481 w 12192000"/>
              <a:gd name="connsiteY196" fmla="*/ 2237074 h 2237474"/>
              <a:gd name="connsiteX197" fmla="*/ 1398407 w 12192000"/>
              <a:gd name="connsiteY197" fmla="*/ 2237095 h 2237474"/>
              <a:gd name="connsiteX198" fmla="*/ 1370962 w 12192000"/>
              <a:gd name="connsiteY198" fmla="*/ 2237474 h 2237474"/>
              <a:gd name="connsiteX199" fmla="*/ 1356367 w 12192000"/>
              <a:gd name="connsiteY199" fmla="*/ 2235089 h 2237474"/>
              <a:gd name="connsiteX200" fmla="*/ 1324828 w 12192000"/>
              <a:gd name="connsiteY200" fmla="*/ 2231968 h 2237474"/>
              <a:gd name="connsiteX201" fmla="*/ 1297744 w 12192000"/>
              <a:gd name="connsiteY201" fmla="*/ 2235849 h 2237474"/>
              <a:gd name="connsiteX202" fmla="*/ 1286236 w 12192000"/>
              <a:gd name="connsiteY202" fmla="*/ 2233135 h 2237474"/>
              <a:gd name="connsiteX203" fmla="*/ 1283504 w 12192000"/>
              <a:gd name="connsiteY203" fmla="*/ 2233797 h 2237474"/>
              <a:gd name="connsiteX204" fmla="*/ 1279765 w 12192000"/>
              <a:gd name="connsiteY204" fmla="*/ 2229639 h 2237474"/>
              <a:gd name="connsiteX205" fmla="*/ 1195347 w 12192000"/>
              <a:gd name="connsiteY205" fmla="*/ 2212354 h 2237474"/>
              <a:gd name="connsiteX206" fmla="*/ 970251 w 12192000"/>
              <a:gd name="connsiteY206" fmla="*/ 2221029 h 2237474"/>
              <a:gd name="connsiteX207" fmla="*/ 812914 w 12192000"/>
              <a:gd name="connsiteY207" fmla="*/ 2202752 h 2237474"/>
              <a:gd name="connsiteX208" fmla="*/ 800195 w 12192000"/>
              <a:gd name="connsiteY208" fmla="*/ 2209407 h 2237474"/>
              <a:gd name="connsiteX209" fmla="*/ 784978 w 12192000"/>
              <a:gd name="connsiteY209" fmla="*/ 2212360 h 2237474"/>
              <a:gd name="connsiteX210" fmla="*/ 681987 w 12192000"/>
              <a:gd name="connsiteY210" fmla="*/ 2216757 h 2237474"/>
              <a:gd name="connsiteX211" fmla="*/ 669923 w 12192000"/>
              <a:gd name="connsiteY211" fmla="*/ 2211682 h 2237474"/>
              <a:gd name="connsiteX212" fmla="*/ 648680 w 12192000"/>
              <a:gd name="connsiteY212" fmla="*/ 2206229 h 2237474"/>
              <a:gd name="connsiteX213" fmla="*/ 597225 w 12192000"/>
              <a:gd name="connsiteY213" fmla="*/ 2180999 h 2237474"/>
              <a:gd name="connsiteX214" fmla="*/ 558449 w 12192000"/>
              <a:gd name="connsiteY214" fmla="*/ 2182346 h 2237474"/>
              <a:gd name="connsiteX215" fmla="*/ 550517 w 12192000"/>
              <a:gd name="connsiteY215" fmla="*/ 2182060 h 2237474"/>
              <a:gd name="connsiteX216" fmla="*/ 550309 w 12192000"/>
              <a:gd name="connsiteY216" fmla="*/ 2181825 h 2237474"/>
              <a:gd name="connsiteX217" fmla="*/ 541836 w 12192000"/>
              <a:gd name="connsiteY217" fmla="*/ 2181063 h 2237474"/>
              <a:gd name="connsiteX218" fmla="*/ 536057 w 12192000"/>
              <a:gd name="connsiteY218" fmla="*/ 2181537 h 2237474"/>
              <a:gd name="connsiteX219" fmla="*/ 520671 w 12192000"/>
              <a:gd name="connsiteY219" fmla="*/ 2180980 h 2237474"/>
              <a:gd name="connsiteX220" fmla="*/ 515024 w 12192000"/>
              <a:gd name="connsiteY220" fmla="*/ 2179258 h 2237474"/>
              <a:gd name="connsiteX221" fmla="*/ 512278 w 12192000"/>
              <a:gd name="connsiteY221" fmla="*/ 2176369 h 2237474"/>
              <a:gd name="connsiteX222" fmla="*/ 480419 w 12192000"/>
              <a:gd name="connsiteY222" fmla="*/ 2167807 h 2237474"/>
              <a:gd name="connsiteX223" fmla="*/ 413835 w 12192000"/>
              <a:gd name="connsiteY223" fmla="*/ 2156783 h 2237474"/>
              <a:gd name="connsiteX224" fmla="*/ 376513 w 12192000"/>
              <a:gd name="connsiteY224" fmla="*/ 2154014 h 2237474"/>
              <a:gd name="connsiteX225" fmla="*/ 273386 w 12192000"/>
              <a:gd name="connsiteY225" fmla="*/ 2142551 h 2237474"/>
              <a:gd name="connsiteX226" fmla="*/ 169207 w 12192000"/>
              <a:gd name="connsiteY226" fmla="*/ 2128100 h 2237474"/>
              <a:gd name="connsiteX227" fmla="*/ 93149 w 12192000"/>
              <a:gd name="connsiteY227" fmla="*/ 2105324 h 2237474"/>
              <a:gd name="connsiteX228" fmla="*/ 88109 w 12192000"/>
              <a:gd name="connsiteY228" fmla="*/ 2106704 h 2237474"/>
              <a:gd name="connsiteX229" fmla="*/ 80022 w 12192000"/>
              <a:gd name="connsiteY229" fmla="*/ 2107254 h 2237474"/>
              <a:gd name="connsiteX230" fmla="*/ 79717 w 12192000"/>
              <a:gd name="connsiteY230" fmla="*/ 2107046 h 2237474"/>
              <a:gd name="connsiteX231" fmla="*/ 72352 w 12192000"/>
              <a:gd name="connsiteY231" fmla="*/ 2107991 h 2237474"/>
              <a:gd name="connsiteX232" fmla="*/ 37645 w 12192000"/>
              <a:gd name="connsiteY232" fmla="*/ 2115401 h 2237474"/>
              <a:gd name="connsiteX233" fmla="*/ 4572 w 12192000"/>
              <a:gd name="connsiteY233" fmla="*/ 2111091 h 2237474"/>
              <a:gd name="connsiteX234" fmla="*/ 0 w 12192000"/>
              <a:gd name="connsiteY234" fmla="*/ 2110468 h 2237474"/>
              <a:gd name="connsiteX235" fmla="*/ 0 w 12192000"/>
              <a:gd name="connsiteY23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08541 w 12192000"/>
              <a:gd name="connsiteY102" fmla="*/ 1668757 h 2237474"/>
              <a:gd name="connsiteX103" fmla="*/ 6471012 w 12192000"/>
              <a:gd name="connsiteY103" fmla="*/ 1678604 h 2237474"/>
              <a:gd name="connsiteX104" fmla="*/ 6415265 w 12192000"/>
              <a:gd name="connsiteY104" fmla="*/ 1665317 h 2237474"/>
              <a:gd name="connsiteX105" fmla="*/ 6364035 w 12192000"/>
              <a:gd name="connsiteY105" fmla="*/ 1667683 h 2237474"/>
              <a:gd name="connsiteX106" fmla="*/ 6280959 w 12192000"/>
              <a:gd name="connsiteY106" fmla="*/ 1689329 h 2237474"/>
              <a:gd name="connsiteX107" fmla="*/ 6243319 w 12192000"/>
              <a:gd name="connsiteY107" fmla="*/ 1695560 h 2237474"/>
              <a:gd name="connsiteX108" fmla="*/ 6098321 w 12192000"/>
              <a:gd name="connsiteY108" fmla="*/ 1721646 h 2237474"/>
              <a:gd name="connsiteX109" fmla="*/ 5880652 w 12192000"/>
              <a:gd name="connsiteY109" fmla="*/ 1779643 h 2237474"/>
              <a:gd name="connsiteX110" fmla="*/ 5785959 w 12192000"/>
              <a:gd name="connsiteY110" fmla="*/ 1775307 h 2237474"/>
              <a:gd name="connsiteX111" fmla="*/ 5643534 w 12192000"/>
              <a:gd name="connsiteY111" fmla="*/ 1802919 h 2237474"/>
              <a:gd name="connsiteX112" fmla="*/ 5518799 w 12192000"/>
              <a:gd name="connsiteY112" fmla="*/ 1818312 h 2237474"/>
              <a:gd name="connsiteX113" fmla="*/ 5505014 w 12192000"/>
              <a:gd name="connsiteY113" fmla="*/ 1819259 h 2237474"/>
              <a:gd name="connsiteX114" fmla="*/ 5453307 w 12192000"/>
              <a:gd name="connsiteY114" fmla="*/ 1815450 h 2237474"/>
              <a:gd name="connsiteX115" fmla="*/ 5364192 w 12192000"/>
              <a:gd name="connsiteY115" fmla="*/ 1826074 h 2237474"/>
              <a:gd name="connsiteX116" fmla="*/ 5350380 w 12192000"/>
              <a:gd name="connsiteY116" fmla="*/ 1830891 h 2237474"/>
              <a:gd name="connsiteX117" fmla="*/ 5259633 w 12192000"/>
              <a:gd name="connsiteY117" fmla="*/ 1837160 h 2237474"/>
              <a:gd name="connsiteX118" fmla="*/ 5197513 w 12192000"/>
              <a:gd name="connsiteY118" fmla="*/ 1844718 h 2237474"/>
              <a:gd name="connsiteX119" fmla="*/ 5184170 w 12192000"/>
              <a:gd name="connsiteY119" fmla="*/ 1849402 h 2237474"/>
              <a:gd name="connsiteX120" fmla="*/ 5168852 w 12192000"/>
              <a:gd name="connsiteY120" fmla="*/ 1844846 h 2237474"/>
              <a:gd name="connsiteX121" fmla="*/ 5164370 w 12192000"/>
              <a:gd name="connsiteY121" fmla="*/ 1840597 h 2237474"/>
              <a:gd name="connsiteX122" fmla="*/ 5114927 w 12192000"/>
              <a:gd name="connsiteY122" fmla="*/ 1847827 h 2237474"/>
              <a:gd name="connsiteX123" fmla="*/ 5108970 w 12192000"/>
              <a:gd name="connsiteY123" fmla="*/ 1847935 h 2237474"/>
              <a:gd name="connsiteX124" fmla="*/ 5067961 w 12192000"/>
              <a:gd name="connsiteY124" fmla="*/ 1845917 h 2237474"/>
              <a:gd name="connsiteX125" fmla="*/ 5007075 w 12192000"/>
              <a:gd name="connsiteY125" fmla="*/ 1838626 h 2237474"/>
              <a:gd name="connsiteX126" fmla="*/ 4944087 w 12192000"/>
              <a:gd name="connsiteY126" fmla="*/ 1823332 h 2237474"/>
              <a:gd name="connsiteX127" fmla="*/ 4907662 w 12192000"/>
              <a:gd name="connsiteY127" fmla="*/ 1816900 h 2237474"/>
              <a:gd name="connsiteX128" fmla="*/ 4882386 w 12192000"/>
              <a:gd name="connsiteY128" fmla="*/ 1809844 h 2237474"/>
              <a:gd name="connsiteX129" fmla="*/ 4811440 w 12192000"/>
              <a:gd name="connsiteY129" fmla="*/ 1804655 h 2237474"/>
              <a:gd name="connsiteX130" fmla="*/ 4691075 w 12192000"/>
              <a:gd name="connsiteY130" fmla="*/ 1801389 h 2237474"/>
              <a:gd name="connsiteX131" fmla="*/ 4611738 w 12192000"/>
              <a:gd name="connsiteY131" fmla="*/ 1776964 h 2237474"/>
              <a:gd name="connsiteX132" fmla="*/ 4560070 w 12192000"/>
              <a:gd name="connsiteY132" fmla="*/ 1785640 h 2237474"/>
              <a:gd name="connsiteX133" fmla="*/ 4536503 w 12192000"/>
              <a:gd name="connsiteY133" fmla="*/ 1785334 h 2237474"/>
              <a:gd name="connsiteX134" fmla="*/ 4513724 w 12192000"/>
              <a:gd name="connsiteY134" fmla="*/ 1791996 h 2237474"/>
              <a:gd name="connsiteX135" fmla="*/ 4459810 w 12192000"/>
              <a:gd name="connsiteY135" fmla="*/ 1797886 h 2237474"/>
              <a:gd name="connsiteX136" fmla="*/ 4379064 w 12192000"/>
              <a:gd name="connsiteY136" fmla="*/ 1817177 h 2237474"/>
              <a:gd name="connsiteX137" fmla="*/ 4319209 w 12192000"/>
              <a:gd name="connsiteY137" fmla="*/ 1834833 h 2237474"/>
              <a:gd name="connsiteX138" fmla="*/ 4290981 w 12192000"/>
              <a:gd name="connsiteY138" fmla="*/ 1839677 h 2237474"/>
              <a:gd name="connsiteX139" fmla="*/ 4285792 w 12192000"/>
              <a:gd name="connsiteY139" fmla="*/ 1836231 h 2237474"/>
              <a:gd name="connsiteX140" fmla="*/ 4238372 w 12192000"/>
              <a:gd name="connsiteY140" fmla="*/ 1851480 h 2237474"/>
              <a:gd name="connsiteX141" fmla="*/ 4232517 w 12192000"/>
              <a:gd name="connsiteY141" fmla="*/ 1852567 h 2237474"/>
              <a:gd name="connsiteX142" fmla="*/ 4191732 w 12192000"/>
              <a:gd name="connsiteY142" fmla="*/ 1857328 h 2237474"/>
              <a:gd name="connsiteX143" fmla="*/ 4065532 w 12192000"/>
              <a:gd name="connsiteY143" fmla="*/ 1855477 h 2237474"/>
              <a:gd name="connsiteX144" fmla="*/ 4028460 w 12192000"/>
              <a:gd name="connsiteY144" fmla="*/ 1855137 h 2237474"/>
              <a:gd name="connsiteX145" fmla="*/ 4002267 w 12192000"/>
              <a:gd name="connsiteY145" fmla="*/ 1852352 h 2237474"/>
              <a:gd name="connsiteX146" fmla="*/ 3931396 w 12192000"/>
              <a:gd name="connsiteY146" fmla="*/ 1858915 h 2237474"/>
              <a:gd name="connsiteX147" fmla="*/ 3812162 w 12192000"/>
              <a:gd name="connsiteY147" fmla="*/ 1875501 h 2237474"/>
              <a:gd name="connsiteX148" fmla="*/ 3729530 w 12192000"/>
              <a:gd name="connsiteY148" fmla="*/ 1864513 h 2237474"/>
              <a:gd name="connsiteX149" fmla="*/ 3680177 w 12192000"/>
              <a:gd name="connsiteY149" fmla="*/ 1881552 h 2237474"/>
              <a:gd name="connsiteX150" fmla="*/ 3567259 w 12192000"/>
              <a:gd name="connsiteY150" fmla="*/ 1893482 h 2237474"/>
              <a:gd name="connsiteX151" fmla="*/ 3405770 w 12192000"/>
              <a:gd name="connsiteY151" fmla="*/ 1904591 h 2237474"/>
              <a:gd name="connsiteX152" fmla="*/ 3280097 w 12192000"/>
              <a:gd name="connsiteY152" fmla="*/ 1919610 h 2237474"/>
              <a:gd name="connsiteX153" fmla="*/ 3123424 w 12192000"/>
              <a:gd name="connsiteY153" fmla="*/ 1952930 h 2237474"/>
              <a:gd name="connsiteX154" fmla="*/ 3009910 w 12192000"/>
              <a:gd name="connsiteY154" fmla="*/ 1957866 h 2237474"/>
              <a:gd name="connsiteX155" fmla="*/ 2995934 w 12192000"/>
              <a:gd name="connsiteY155" fmla="*/ 1967085 h 2237474"/>
              <a:gd name="connsiteX156" fmla="*/ 2980071 w 12192000"/>
              <a:gd name="connsiteY156" fmla="*/ 1972988 h 2237474"/>
              <a:gd name="connsiteX157" fmla="*/ 2978094 w 12192000"/>
              <a:gd name="connsiteY157" fmla="*/ 1972369 h 2237474"/>
              <a:gd name="connsiteX158" fmla="*/ 2942858 w 12192000"/>
              <a:gd name="connsiteY158" fmla="*/ 1981367 h 2237474"/>
              <a:gd name="connsiteX159" fmla="*/ 2875436 w 12192000"/>
              <a:gd name="connsiteY159" fmla="*/ 1996977 h 2237474"/>
              <a:gd name="connsiteX160" fmla="*/ 2874892 w 12192000"/>
              <a:gd name="connsiteY160" fmla="*/ 1996085 h 2237474"/>
              <a:gd name="connsiteX161" fmla="*/ 2864145 w 12192000"/>
              <a:gd name="connsiteY161" fmla="*/ 1994061 h 2237474"/>
              <a:gd name="connsiteX162" fmla="*/ 2843662 w 12192000"/>
              <a:gd name="connsiteY162" fmla="*/ 1992498 h 2237474"/>
              <a:gd name="connsiteX163" fmla="*/ 2796128 w 12192000"/>
              <a:gd name="connsiteY163" fmla="*/ 1976403 h 2237474"/>
              <a:gd name="connsiteX164" fmla="*/ 2756784 w 12192000"/>
              <a:gd name="connsiteY164" fmla="*/ 1985116 h 2237474"/>
              <a:gd name="connsiteX165" fmla="*/ 2748833 w 12192000"/>
              <a:gd name="connsiteY165" fmla="*/ 1986323 h 2237474"/>
              <a:gd name="connsiteX166" fmla="*/ 2748661 w 12192000"/>
              <a:gd name="connsiteY166" fmla="*/ 1986122 h 2237474"/>
              <a:gd name="connsiteX167" fmla="*/ 2740251 w 12192000"/>
              <a:gd name="connsiteY167" fmla="*/ 1986946 h 2237474"/>
              <a:gd name="connsiteX168" fmla="*/ 2718916 w 12192000"/>
              <a:gd name="connsiteY168" fmla="*/ 1990867 h 2237474"/>
              <a:gd name="connsiteX169" fmla="*/ 2713522 w 12192000"/>
              <a:gd name="connsiteY169" fmla="*/ 1990173 h 2237474"/>
              <a:gd name="connsiteX170" fmla="*/ 2680597 w 12192000"/>
              <a:gd name="connsiteY170" fmla="*/ 1984996 h 2237474"/>
              <a:gd name="connsiteX171" fmla="*/ 2578178 w 12192000"/>
              <a:gd name="connsiteY171" fmla="*/ 1990531 h 2237474"/>
              <a:gd name="connsiteX172" fmla="*/ 2476147 w 12192000"/>
              <a:gd name="connsiteY172" fmla="*/ 1998305 h 2237474"/>
              <a:gd name="connsiteX173" fmla="*/ 2373568 w 12192000"/>
              <a:gd name="connsiteY173" fmla="*/ 2003219 h 2237474"/>
              <a:gd name="connsiteX174" fmla="*/ 2321399 w 12192000"/>
              <a:gd name="connsiteY174" fmla="*/ 1989467 h 2237474"/>
              <a:gd name="connsiteX175" fmla="*/ 2315525 w 12192000"/>
              <a:gd name="connsiteY175" fmla="*/ 1989708 h 2237474"/>
              <a:gd name="connsiteX176" fmla="*/ 2300792 w 12192000"/>
              <a:gd name="connsiteY176" fmla="*/ 1994290 h 2237474"/>
              <a:gd name="connsiteX177" fmla="*/ 2295469 w 12192000"/>
              <a:gd name="connsiteY177" fmla="*/ 1996659 h 2237474"/>
              <a:gd name="connsiteX178" fmla="*/ 2287219 w 12192000"/>
              <a:gd name="connsiteY178" fmla="*/ 1998750 h 2237474"/>
              <a:gd name="connsiteX179" fmla="*/ 2286948 w 12192000"/>
              <a:gd name="connsiteY179" fmla="*/ 1998596 h 2237474"/>
              <a:gd name="connsiteX180" fmla="*/ 2243069 w 12192000"/>
              <a:gd name="connsiteY180" fmla="*/ 2015111 h 2237474"/>
              <a:gd name="connsiteX181" fmla="*/ 2186609 w 12192000"/>
              <a:gd name="connsiteY181" fmla="*/ 2008263 h 2237474"/>
              <a:gd name="connsiteX182" fmla="*/ 2164831 w 12192000"/>
              <a:gd name="connsiteY182" fmla="*/ 2010143 h 2237474"/>
              <a:gd name="connsiteX183" fmla="*/ 2152836 w 12192000"/>
              <a:gd name="connsiteY183" fmla="*/ 2010048 h 2237474"/>
              <a:gd name="connsiteX184" fmla="*/ 2117102 w 12192000"/>
              <a:gd name="connsiteY184" fmla="*/ 2023004 h 2237474"/>
              <a:gd name="connsiteX185" fmla="*/ 2111935 w 12192000"/>
              <a:gd name="connsiteY185" fmla="*/ 2023163 h 2237474"/>
              <a:gd name="connsiteX186" fmla="*/ 2089991 w 12192000"/>
              <a:gd name="connsiteY186" fmla="*/ 2034193 h 2237474"/>
              <a:gd name="connsiteX187" fmla="*/ 2058061 w 12192000"/>
              <a:gd name="connsiteY187" fmla="*/ 2047942 h 2237474"/>
              <a:gd name="connsiteX188" fmla="*/ 2055737 w 12192000"/>
              <a:gd name="connsiteY188" fmla="*/ 2047704 h 2237474"/>
              <a:gd name="connsiteX189" fmla="*/ 2042244 w 12192000"/>
              <a:gd name="connsiteY189" fmla="*/ 2055560 h 2237474"/>
              <a:gd name="connsiteX190" fmla="*/ 1976224 w 12192000"/>
              <a:gd name="connsiteY190" fmla="*/ 2074257 h 2237474"/>
              <a:gd name="connsiteX191" fmla="*/ 1877728 w 12192000"/>
              <a:gd name="connsiteY191" fmla="*/ 2101004 h 2237474"/>
              <a:gd name="connsiteX192" fmla="*/ 1759056 w 12192000"/>
              <a:gd name="connsiteY192" fmla="*/ 2125608 h 2237474"/>
              <a:gd name="connsiteX193" fmla="*/ 1637948 w 12192000"/>
              <a:gd name="connsiteY193" fmla="*/ 2172597 h 2237474"/>
              <a:gd name="connsiteX194" fmla="*/ 1434549 w 12192000"/>
              <a:gd name="connsiteY194" fmla="*/ 2234522 h 2237474"/>
              <a:gd name="connsiteX195" fmla="*/ 1398481 w 12192000"/>
              <a:gd name="connsiteY195" fmla="*/ 2237074 h 2237474"/>
              <a:gd name="connsiteX196" fmla="*/ 1398407 w 12192000"/>
              <a:gd name="connsiteY196" fmla="*/ 2237095 h 2237474"/>
              <a:gd name="connsiteX197" fmla="*/ 1370962 w 12192000"/>
              <a:gd name="connsiteY197" fmla="*/ 2237474 h 2237474"/>
              <a:gd name="connsiteX198" fmla="*/ 1356367 w 12192000"/>
              <a:gd name="connsiteY198" fmla="*/ 2235089 h 2237474"/>
              <a:gd name="connsiteX199" fmla="*/ 1324828 w 12192000"/>
              <a:gd name="connsiteY199" fmla="*/ 2231968 h 2237474"/>
              <a:gd name="connsiteX200" fmla="*/ 1297744 w 12192000"/>
              <a:gd name="connsiteY200" fmla="*/ 2235849 h 2237474"/>
              <a:gd name="connsiteX201" fmla="*/ 1286236 w 12192000"/>
              <a:gd name="connsiteY201" fmla="*/ 2233135 h 2237474"/>
              <a:gd name="connsiteX202" fmla="*/ 1283504 w 12192000"/>
              <a:gd name="connsiteY202" fmla="*/ 2233797 h 2237474"/>
              <a:gd name="connsiteX203" fmla="*/ 1279765 w 12192000"/>
              <a:gd name="connsiteY203" fmla="*/ 2229639 h 2237474"/>
              <a:gd name="connsiteX204" fmla="*/ 1195347 w 12192000"/>
              <a:gd name="connsiteY204" fmla="*/ 2212354 h 2237474"/>
              <a:gd name="connsiteX205" fmla="*/ 970251 w 12192000"/>
              <a:gd name="connsiteY205" fmla="*/ 2221029 h 2237474"/>
              <a:gd name="connsiteX206" fmla="*/ 812914 w 12192000"/>
              <a:gd name="connsiteY206" fmla="*/ 2202752 h 2237474"/>
              <a:gd name="connsiteX207" fmla="*/ 800195 w 12192000"/>
              <a:gd name="connsiteY207" fmla="*/ 2209407 h 2237474"/>
              <a:gd name="connsiteX208" fmla="*/ 784978 w 12192000"/>
              <a:gd name="connsiteY208" fmla="*/ 2212360 h 2237474"/>
              <a:gd name="connsiteX209" fmla="*/ 681987 w 12192000"/>
              <a:gd name="connsiteY209" fmla="*/ 2216757 h 2237474"/>
              <a:gd name="connsiteX210" fmla="*/ 669923 w 12192000"/>
              <a:gd name="connsiteY210" fmla="*/ 2211682 h 2237474"/>
              <a:gd name="connsiteX211" fmla="*/ 648680 w 12192000"/>
              <a:gd name="connsiteY211" fmla="*/ 2206229 h 2237474"/>
              <a:gd name="connsiteX212" fmla="*/ 597225 w 12192000"/>
              <a:gd name="connsiteY212" fmla="*/ 2180999 h 2237474"/>
              <a:gd name="connsiteX213" fmla="*/ 558449 w 12192000"/>
              <a:gd name="connsiteY213" fmla="*/ 2182346 h 2237474"/>
              <a:gd name="connsiteX214" fmla="*/ 550517 w 12192000"/>
              <a:gd name="connsiteY214" fmla="*/ 2182060 h 2237474"/>
              <a:gd name="connsiteX215" fmla="*/ 550309 w 12192000"/>
              <a:gd name="connsiteY215" fmla="*/ 2181825 h 2237474"/>
              <a:gd name="connsiteX216" fmla="*/ 541836 w 12192000"/>
              <a:gd name="connsiteY216" fmla="*/ 2181063 h 2237474"/>
              <a:gd name="connsiteX217" fmla="*/ 536057 w 12192000"/>
              <a:gd name="connsiteY217" fmla="*/ 2181537 h 2237474"/>
              <a:gd name="connsiteX218" fmla="*/ 520671 w 12192000"/>
              <a:gd name="connsiteY218" fmla="*/ 2180980 h 2237474"/>
              <a:gd name="connsiteX219" fmla="*/ 515024 w 12192000"/>
              <a:gd name="connsiteY219" fmla="*/ 2179258 h 2237474"/>
              <a:gd name="connsiteX220" fmla="*/ 512278 w 12192000"/>
              <a:gd name="connsiteY220" fmla="*/ 2176369 h 2237474"/>
              <a:gd name="connsiteX221" fmla="*/ 480419 w 12192000"/>
              <a:gd name="connsiteY221" fmla="*/ 2167807 h 2237474"/>
              <a:gd name="connsiteX222" fmla="*/ 413835 w 12192000"/>
              <a:gd name="connsiteY222" fmla="*/ 2156783 h 2237474"/>
              <a:gd name="connsiteX223" fmla="*/ 376513 w 12192000"/>
              <a:gd name="connsiteY223" fmla="*/ 2154014 h 2237474"/>
              <a:gd name="connsiteX224" fmla="*/ 273386 w 12192000"/>
              <a:gd name="connsiteY224" fmla="*/ 2142551 h 2237474"/>
              <a:gd name="connsiteX225" fmla="*/ 169207 w 12192000"/>
              <a:gd name="connsiteY225" fmla="*/ 2128100 h 2237474"/>
              <a:gd name="connsiteX226" fmla="*/ 93149 w 12192000"/>
              <a:gd name="connsiteY226" fmla="*/ 2105324 h 2237474"/>
              <a:gd name="connsiteX227" fmla="*/ 88109 w 12192000"/>
              <a:gd name="connsiteY227" fmla="*/ 2106704 h 2237474"/>
              <a:gd name="connsiteX228" fmla="*/ 80022 w 12192000"/>
              <a:gd name="connsiteY228" fmla="*/ 2107254 h 2237474"/>
              <a:gd name="connsiteX229" fmla="*/ 79717 w 12192000"/>
              <a:gd name="connsiteY229" fmla="*/ 2107046 h 2237474"/>
              <a:gd name="connsiteX230" fmla="*/ 72352 w 12192000"/>
              <a:gd name="connsiteY230" fmla="*/ 2107991 h 2237474"/>
              <a:gd name="connsiteX231" fmla="*/ 37645 w 12192000"/>
              <a:gd name="connsiteY231" fmla="*/ 2115401 h 2237474"/>
              <a:gd name="connsiteX232" fmla="*/ 4572 w 12192000"/>
              <a:gd name="connsiteY232" fmla="*/ 2111091 h 2237474"/>
              <a:gd name="connsiteX233" fmla="*/ 0 w 12192000"/>
              <a:gd name="connsiteY233" fmla="*/ 2110468 h 2237474"/>
              <a:gd name="connsiteX234" fmla="*/ 0 w 12192000"/>
              <a:gd name="connsiteY23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16595 w 12192000"/>
              <a:gd name="connsiteY100" fmla="*/ 1667475 h 2237474"/>
              <a:gd name="connsiteX101" fmla="*/ 6508541 w 12192000"/>
              <a:gd name="connsiteY101" fmla="*/ 1668757 h 2237474"/>
              <a:gd name="connsiteX102" fmla="*/ 6471012 w 12192000"/>
              <a:gd name="connsiteY102" fmla="*/ 1678604 h 2237474"/>
              <a:gd name="connsiteX103" fmla="*/ 6415265 w 12192000"/>
              <a:gd name="connsiteY103" fmla="*/ 1665317 h 2237474"/>
              <a:gd name="connsiteX104" fmla="*/ 6364035 w 12192000"/>
              <a:gd name="connsiteY104" fmla="*/ 1667683 h 2237474"/>
              <a:gd name="connsiteX105" fmla="*/ 6280959 w 12192000"/>
              <a:gd name="connsiteY105" fmla="*/ 1689329 h 2237474"/>
              <a:gd name="connsiteX106" fmla="*/ 6243319 w 12192000"/>
              <a:gd name="connsiteY106" fmla="*/ 1695560 h 2237474"/>
              <a:gd name="connsiteX107" fmla="*/ 6098321 w 12192000"/>
              <a:gd name="connsiteY107" fmla="*/ 1721646 h 2237474"/>
              <a:gd name="connsiteX108" fmla="*/ 5880652 w 12192000"/>
              <a:gd name="connsiteY108" fmla="*/ 1779643 h 2237474"/>
              <a:gd name="connsiteX109" fmla="*/ 5785959 w 12192000"/>
              <a:gd name="connsiteY109" fmla="*/ 1775307 h 2237474"/>
              <a:gd name="connsiteX110" fmla="*/ 5643534 w 12192000"/>
              <a:gd name="connsiteY110" fmla="*/ 1802919 h 2237474"/>
              <a:gd name="connsiteX111" fmla="*/ 5518799 w 12192000"/>
              <a:gd name="connsiteY111" fmla="*/ 1818312 h 2237474"/>
              <a:gd name="connsiteX112" fmla="*/ 5505014 w 12192000"/>
              <a:gd name="connsiteY112" fmla="*/ 1819259 h 2237474"/>
              <a:gd name="connsiteX113" fmla="*/ 5453307 w 12192000"/>
              <a:gd name="connsiteY113" fmla="*/ 1815450 h 2237474"/>
              <a:gd name="connsiteX114" fmla="*/ 5364192 w 12192000"/>
              <a:gd name="connsiteY114" fmla="*/ 1826074 h 2237474"/>
              <a:gd name="connsiteX115" fmla="*/ 5350380 w 12192000"/>
              <a:gd name="connsiteY115" fmla="*/ 1830891 h 2237474"/>
              <a:gd name="connsiteX116" fmla="*/ 5259633 w 12192000"/>
              <a:gd name="connsiteY116" fmla="*/ 1837160 h 2237474"/>
              <a:gd name="connsiteX117" fmla="*/ 5197513 w 12192000"/>
              <a:gd name="connsiteY117" fmla="*/ 1844718 h 2237474"/>
              <a:gd name="connsiteX118" fmla="*/ 5184170 w 12192000"/>
              <a:gd name="connsiteY118" fmla="*/ 1849402 h 2237474"/>
              <a:gd name="connsiteX119" fmla="*/ 5168852 w 12192000"/>
              <a:gd name="connsiteY119" fmla="*/ 1844846 h 2237474"/>
              <a:gd name="connsiteX120" fmla="*/ 5164370 w 12192000"/>
              <a:gd name="connsiteY120" fmla="*/ 1840597 h 2237474"/>
              <a:gd name="connsiteX121" fmla="*/ 5114927 w 12192000"/>
              <a:gd name="connsiteY121" fmla="*/ 1847827 h 2237474"/>
              <a:gd name="connsiteX122" fmla="*/ 5108970 w 12192000"/>
              <a:gd name="connsiteY122" fmla="*/ 1847935 h 2237474"/>
              <a:gd name="connsiteX123" fmla="*/ 5067961 w 12192000"/>
              <a:gd name="connsiteY123" fmla="*/ 1845917 h 2237474"/>
              <a:gd name="connsiteX124" fmla="*/ 5007075 w 12192000"/>
              <a:gd name="connsiteY124" fmla="*/ 1838626 h 2237474"/>
              <a:gd name="connsiteX125" fmla="*/ 4944087 w 12192000"/>
              <a:gd name="connsiteY125" fmla="*/ 1823332 h 2237474"/>
              <a:gd name="connsiteX126" fmla="*/ 4907662 w 12192000"/>
              <a:gd name="connsiteY126" fmla="*/ 1816900 h 2237474"/>
              <a:gd name="connsiteX127" fmla="*/ 4882386 w 12192000"/>
              <a:gd name="connsiteY127" fmla="*/ 1809844 h 2237474"/>
              <a:gd name="connsiteX128" fmla="*/ 4811440 w 12192000"/>
              <a:gd name="connsiteY128" fmla="*/ 1804655 h 2237474"/>
              <a:gd name="connsiteX129" fmla="*/ 4691075 w 12192000"/>
              <a:gd name="connsiteY129" fmla="*/ 1801389 h 2237474"/>
              <a:gd name="connsiteX130" fmla="*/ 4611738 w 12192000"/>
              <a:gd name="connsiteY130" fmla="*/ 1776964 h 2237474"/>
              <a:gd name="connsiteX131" fmla="*/ 4560070 w 12192000"/>
              <a:gd name="connsiteY131" fmla="*/ 1785640 h 2237474"/>
              <a:gd name="connsiteX132" fmla="*/ 4536503 w 12192000"/>
              <a:gd name="connsiteY132" fmla="*/ 1785334 h 2237474"/>
              <a:gd name="connsiteX133" fmla="*/ 4513724 w 12192000"/>
              <a:gd name="connsiteY133" fmla="*/ 1791996 h 2237474"/>
              <a:gd name="connsiteX134" fmla="*/ 4459810 w 12192000"/>
              <a:gd name="connsiteY134" fmla="*/ 1797886 h 2237474"/>
              <a:gd name="connsiteX135" fmla="*/ 4379064 w 12192000"/>
              <a:gd name="connsiteY135" fmla="*/ 1817177 h 2237474"/>
              <a:gd name="connsiteX136" fmla="*/ 4319209 w 12192000"/>
              <a:gd name="connsiteY136" fmla="*/ 1834833 h 2237474"/>
              <a:gd name="connsiteX137" fmla="*/ 4290981 w 12192000"/>
              <a:gd name="connsiteY137" fmla="*/ 1839677 h 2237474"/>
              <a:gd name="connsiteX138" fmla="*/ 4285792 w 12192000"/>
              <a:gd name="connsiteY138" fmla="*/ 1836231 h 2237474"/>
              <a:gd name="connsiteX139" fmla="*/ 4238372 w 12192000"/>
              <a:gd name="connsiteY139" fmla="*/ 1851480 h 2237474"/>
              <a:gd name="connsiteX140" fmla="*/ 4232517 w 12192000"/>
              <a:gd name="connsiteY140" fmla="*/ 1852567 h 2237474"/>
              <a:gd name="connsiteX141" fmla="*/ 4191732 w 12192000"/>
              <a:gd name="connsiteY141" fmla="*/ 1857328 h 2237474"/>
              <a:gd name="connsiteX142" fmla="*/ 4065532 w 12192000"/>
              <a:gd name="connsiteY142" fmla="*/ 1855477 h 2237474"/>
              <a:gd name="connsiteX143" fmla="*/ 4028460 w 12192000"/>
              <a:gd name="connsiteY143" fmla="*/ 1855137 h 2237474"/>
              <a:gd name="connsiteX144" fmla="*/ 4002267 w 12192000"/>
              <a:gd name="connsiteY144" fmla="*/ 1852352 h 2237474"/>
              <a:gd name="connsiteX145" fmla="*/ 3931396 w 12192000"/>
              <a:gd name="connsiteY145" fmla="*/ 1858915 h 2237474"/>
              <a:gd name="connsiteX146" fmla="*/ 3812162 w 12192000"/>
              <a:gd name="connsiteY146" fmla="*/ 1875501 h 2237474"/>
              <a:gd name="connsiteX147" fmla="*/ 3729530 w 12192000"/>
              <a:gd name="connsiteY147" fmla="*/ 1864513 h 2237474"/>
              <a:gd name="connsiteX148" fmla="*/ 3680177 w 12192000"/>
              <a:gd name="connsiteY148" fmla="*/ 1881552 h 2237474"/>
              <a:gd name="connsiteX149" fmla="*/ 3567259 w 12192000"/>
              <a:gd name="connsiteY149" fmla="*/ 1893482 h 2237474"/>
              <a:gd name="connsiteX150" fmla="*/ 3405770 w 12192000"/>
              <a:gd name="connsiteY150" fmla="*/ 1904591 h 2237474"/>
              <a:gd name="connsiteX151" fmla="*/ 3280097 w 12192000"/>
              <a:gd name="connsiteY151" fmla="*/ 1919610 h 2237474"/>
              <a:gd name="connsiteX152" fmla="*/ 3123424 w 12192000"/>
              <a:gd name="connsiteY152" fmla="*/ 1952930 h 2237474"/>
              <a:gd name="connsiteX153" fmla="*/ 3009910 w 12192000"/>
              <a:gd name="connsiteY153" fmla="*/ 1957866 h 2237474"/>
              <a:gd name="connsiteX154" fmla="*/ 2995934 w 12192000"/>
              <a:gd name="connsiteY154" fmla="*/ 1967085 h 2237474"/>
              <a:gd name="connsiteX155" fmla="*/ 2980071 w 12192000"/>
              <a:gd name="connsiteY155" fmla="*/ 1972988 h 2237474"/>
              <a:gd name="connsiteX156" fmla="*/ 2978094 w 12192000"/>
              <a:gd name="connsiteY156" fmla="*/ 1972369 h 2237474"/>
              <a:gd name="connsiteX157" fmla="*/ 2942858 w 12192000"/>
              <a:gd name="connsiteY157" fmla="*/ 1981367 h 2237474"/>
              <a:gd name="connsiteX158" fmla="*/ 2875436 w 12192000"/>
              <a:gd name="connsiteY158" fmla="*/ 1996977 h 2237474"/>
              <a:gd name="connsiteX159" fmla="*/ 2874892 w 12192000"/>
              <a:gd name="connsiteY159" fmla="*/ 1996085 h 2237474"/>
              <a:gd name="connsiteX160" fmla="*/ 2864145 w 12192000"/>
              <a:gd name="connsiteY160" fmla="*/ 1994061 h 2237474"/>
              <a:gd name="connsiteX161" fmla="*/ 2843662 w 12192000"/>
              <a:gd name="connsiteY161" fmla="*/ 1992498 h 2237474"/>
              <a:gd name="connsiteX162" fmla="*/ 2796128 w 12192000"/>
              <a:gd name="connsiteY162" fmla="*/ 1976403 h 2237474"/>
              <a:gd name="connsiteX163" fmla="*/ 2756784 w 12192000"/>
              <a:gd name="connsiteY163" fmla="*/ 1985116 h 2237474"/>
              <a:gd name="connsiteX164" fmla="*/ 2748833 w 12192000"/>
              <a:gd name="connsiteY164" fmla="*/ 1986323 h 2237474"/>
              <a:gd name="connsiteX165" fmla="*/ 2748661 w 12192000"/>
              <a:gd name="connsiteY165" fmla="*/ 1986122 h 2237474"/>
              <a:gd name="connsiteX166" fmla="*/ 2740251 w 12192000"/>
              <a:gd name="connsiteY166" fmla="*/ 1986946 h 2237474"/>
              <a:gd name="connsiteX167" fmla="*/ 2718916 w 12192000"/>
              <a:gd name="connsiteY167" fmla="*/ 1990867 h 2237474"/>
              <a:gd name="connsiteX168" fmla="*/ 2713522 w 12192000"/>
              <a:gd name="connsiteY168" fmla="*/ 1990173 h 2237474"/>
              <a:gd name="connsiteX169" fmla="*/ 2680597 w 12192000"/>
              <a:gd name="connsiteY169" fmla="*/ 1984996 h 2237474"/>
              <a:gd name="connsiteX170" fmla="*/ 2578178 w 12192000"/>
              <a:gd name="connsiteY170" fmla="*/ 1990531 h 2237474"/>
              <a:gd name="connsiteX171" fmla="*/ 2476147 w 12192000"/>
              <a:gd name="connsiteY171" fmla="*/ 1998305 h 2237474"/>
              <a:gd name="connsiteX172" fmla="*/ 2373568 w 12192000"/>
              <a:gd name="connsiteY172" fmla="*/ 2003219 h 2237474"/>
              <a:gd name="connsiteX173" fmla="*/ 2321399 w 12192000"/>
              <a:gd name="connsiteY173" fmla="*/ 1989467 h 2237474"/>
              <a:gd name="connsiteX174" fmla="*/ 2315525 w 12192000"/>
              <a:gd name="connsiteY174" fmla="*/ 1989708 h 2237474"/>
              <a:gd name="connsiteX175" fmla="*/ 2300792 w 12192000"/>
              <a:gd name="connsiteY175" fmla="*/ 1994290 h 2237474"/>
              <a:gd name="connsiteX176" fmla="*/ 2295469 w 12192000"/>
              <a:gd name="connsiteY176" fmla="*/ 1996659 h 2237474"/>
              <a:gd name="connsiteX177" fmla="*/ 2287219 w 12192000"/>
              <a:gd name="connsiteY177" fmla="*/ 1998750 h 2237474"/>
              <a:gd name="connsiteX178" fmla="*/ 2286948 w 12192000"/>
              <a:gd name="connsiteY178" fmla="*/ 1998596 h 2237474"/>
              <a:gd name="connsiteX179" fmla="*/ 2243069 w 12192000"/>
              <a:gd name="connsiteY179" fmla="*/ 2015111 h 2237474"/>
              <a:gd name="connsiteX180" fmla="*/ 2186609 w 12192000"/>
              <a:gd name="connsiteY180" fmla="*/ 2008263 h 2237474"/>
              <a:gd name="connsiteX181" fmla="*/ 2164831 w 12192000"/>
              <a:gd name="connsiteY181" fmla="*/ 2010143 h 2237474"/>
              <a:gd name="connsiteX182" fmla="*/ 2152836 w 12192000"/>
              <a:gd name="connsiteY182" fmla="*/ 2010048 h 2237474"/>
              <a:gd name="connsiteX183" fmla="*/ 2117102 w 12192000"/>
              <a:gd name="connsiteY183" fmla="*/ 2023004 h 2237474"/>
              <a:gd name="connsiteX184" fmla="*/ 2111935 w 12192000"/>
              <a:gd name="connsiteY184" fmla="*/ 2023163 h 2237474"/>
              <a:gd name="connsiteX185" fmla="*/ 2089991 w 12192000"/>
              <a:gd name="connsiteY185" fmla="*/ 2034193 h 2237474"/>
              <a:gd name="connsiteX186" fmla="*/ 2058061 w 12192000"/>
              <a:gd name="connsiteY186" fmla="*/ 2047942 h 2237474"/>
              <a:gd name="connsiteX187" fmla="*/ 2055737 w 12192000"/>
              <a:gd name="connsiteY187" fmla="*/ 2047704 h 2237474"/>
              <a:gd name="connsiteX188" fmla="*/ 2042244 w 12192000"/>
              <a:gd name="connsiteY188" fmla="*/ 2055560 h 2237474"/>
              <a:gd name="connsiteX189" fmla="*/ 1976224 w 12192000"/>
              <a:gd name="connsiteY189" fmla="*/ 2074257 h 2237474"/>
              <a:gd name="connsiteX190" fmla="*/ 1877728 w 12192000"/>
              <a:gd name="connsiteY190" fmla="*/ 2101004 h 2237474"/>
              <a:gd name="connsiteX191" fmla="*/ 1759056 w 12192000"/>
              <a:gd name="connsiteY191" fmla="*/ 2125608 h 2237474"/>
              <a:gd name="connsiteX192" fmla="*/ 1637948 w 12192000"/>
              <a:gd name="connsiteY192" fmla="*/ 2172597 h 2237474"/>
              <a:gd name="connsiteX193" fmla="*/ 1434549 w 12192000"/>
              <a:gd name="connsiteY193" fmla="*/ 2234522 h 2237474"/>
              <a:gd name="connsiteX194" fmla="*/ 1398481 w 12192000"/>
              <a:gd name="connsiteY194" fmla="*/ 2237074 h 2237474"/>
              <a:gd name="connsiteX195" fmla="*/ 1398407 w 12192000"/>
              <a:gd name="connsiteY195" fmla="*/ 2237095 h 2237474"/>
              <a:gd name="connsiteX196" fmla="*/ 1370962 w 12192000"/>
              <a:gd name="connsiteY196" fmla="*/ 2237474 h 2237474"/>
              <a:gd name="connsiteX197" fmla="*/ 1356367 w 12192000"/>
              <a:gd name="connsiteY197" fmla="*/ 2235089 h 2237474"/>
              <a:gd name="connsiteX198" fmla="*/ 1324828 w 12192000"/>
              <a:gd name="connsiteY198" fmla="*/ 2231968 h 2237474"/>
              <a:gd name="connsiteX199" fmla="*/ 1297744 w 12192000"/>
              <a:gd name="connsiteY199" fmla="*/ 2235849 h 2237474"/>
              <a:gd name="connsiteX200" fmla="*/ 1286236 w 12192000"/>
              <a:gd name="connsiteY200" fmla="*/ 2233135 h 2237474"/>
              <a:gd name="connsiteX201" fmla="*/ 1283504 w 12192000"/>
              <a:gd name="connsiteY201" fmla="*/ 2233797 h 2237474"/>
              <a:gd name="connsiteX202" fmla="*/ 1279765 w 12192000"/>
              <a:gd name="connsiteY202" fmla="*/ 2229639 h 2237474"/>
              <a:gd name="connsiteX203" fmla="*/ 1195347 w 12192000"/>
              <a:gd name="connsiteY203" fmla="*/ 2212354 h 2237474"/>
              <a:gd name="connsiteX204" fmla="*/ 970251 w 12192000"/>
              <a:gd name="connsiteY204" fmla="*/ 2221029 h 2237474"/>
              <a:gd name="connsiteX205" fmla="*/ 812914 w 12192000"/>
              <a:gd name="connsiteY205" fmla="*/ 2202752 h 2237474"/>
              <a:gd name="connsiteX206" fmla="*/ 800195 w 12192000"/>
              <a:gd name="connsiteY206" fmla="*/ 2209407 h 2237474"/>
              <a:gd name="connsiteX207" fmla="*/ 784978 w 12192000"/>
              <a:gd name="connsiteY207" fmla="*/ 2212360 h 2237474"/>
              <a:gd name="connsiteX208" fmla="*/ 681987 w 12192000"/>
              <a:gd name="connsiteY208" fmla="*/ 2216757 h 2237474"/>
              <a:gd name="connsiteX209" fmla="*/ 669923 w 12192000"/>
              <a:gd name="connsiteY209" fmla="*/ 2211682 h 2237474"/>
              <a:gd name="connsiteX210" fmla="*/ 648680 w 12192000"/>
              <a:gd name="connsiteY210" fmla="*/ 2206229 h 2237474"/>
              <a:gd name="connsiteX211" fmla="*/ 597225 w 12192000"/>
              <a:gd name="connsiteY211" fmla="*/ 2180999 h 2237474"/>
              <a:gd name="connsiteX212" fmla="*/ 558449 w 12192000"/>
              <a:gd name="connsiteY212" fmla="*/ 2182346 h 2237474"/>
              <a:gd name="connsiteX213" fmla="*/ 550517 w 12192000"/>
              <a:gd name="connsiteY213" fmla="*/ 2182060 h 2237474"/>
              <a:gd name="connsiteX214" fmla="*/ 550309 w 12192000"/>
              <a:gd name="connsiteY214" fmla="*/ 2181825 h 2237474"/>
              <a:gd name="connsiteX215" fmla="*/ 541836 w 12192000"/>
              <a:gd name="connsiteY215" fmla="*/ 2181063 h 2237474"/>
              <a:gd name="connsiteX216" fmla="*/ 536057 w 12192000"/>
              <a:gd name="connsiteY216" fmla="*/ 2181537 h 2237474"/>
              <a:gd name="connsiteX217" fmla="*/ 520671 w 12192000"/>
              <a:gd name="connsiteY217" fmla="*/ 2180980 h 2237474"/>
              <a:gd name="connsiteX218" fmla="*/ 515024 w 12192000"/>
              <a:gd name="connsiteY218" fmla="*/ 2179258 h 2237474"/>
              <a:gd name="connsiteX219" fmla="*/ 512278 w 12192000"/>
              <a:gd name="connsiteY219" fmla="*/ 2176369 h 2237474"/>
              <a:gd name="connsiteX220" fmla="*/ 480419 w 12192000"/>
              <a:gd name="connsiteY220" fmla="*/ 2167807 h 2237474"/>
              <a:gd name="connsiteX221" fmla="*/ 413835 w 12192000"/>
              <a:gd name="connsiteY221" fmla="*/ 2156783 h 2237474"/>
              <a:gd name="connsiteX222" fmla="*/ 376513 w 12192000"/>
              <a:gd name="connsiteY222" fmla="*/ 2154014 h 2237474"/>
              <a:gd name="connsiteX223" fmla="*/ 273386 w 12192000"/>
              <a:gd name="connsiteY223" fmla="*/ 2142551 h 2237474"/>
              <a:gd name="connsiteX224" fmla="*/ 169207 w 12192000"/>
              <a:gd name="connsiteY224" fmla="*/ 2128100 h 2237474"/>
              <a:gd name="connsiteX225" fmla="*/ 93149 w 12192000"/>
              <a:gd name="connsiteY225" fmla="*/ 2105324 h 2237474"/>
              <a:gd name="connsiteX226" fmla="*/ 88109 w 12192000"/>
              <a:gd name="connsiteY226" fmla="*/ 2106704 h 2237474"/>
              <a:gd name="connsiteX227" fmla="*/ 80022 w 12192000"/>
              <a:gd name="connsiteY227" fmla="*/ 2107254 h 2237474"/>
              <a:gd name="connsiteX228" fmla="*/ 79717 w 12192000"/>
              <a:gd name="connsiteY228" fmla="*/ 2107046 h 2237474"/>
              <a:gd name="connsiteX229" fmla="*/ 72352 w 12192000"/>
              <a:gd name="connsiteY229" fmla="*/ 2107991 h 2237474"/>
              <a:gd name="connsiteX230" fmla="*/ 37645 w 12192000"/>
              <a:gd name="connsiteY230" fmla="*/ 2115401 h 2237474"/>
              <a:gd name="connsiteX231" fmla="*/ 4572 w 12192000"/>
              <a:gd name="connsiteY231" fmla="*/ 2111091 h 2237474"/>
              <a:gd name="connsiteX232" fmla="*/ 0 w 12192000"/>
              <a:gd name="connsiteY232" fmla="*/ 2110468 h 2237474"/>
              <a:gd name="connsiteX233" fmla="*/ 0 w 12192000"/>
              <a:gd name="connsiteY23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16595 w 12192000"/>
              <a:gd name="connsiteY99" fmla="*/ 1667475 h 2237474"/>
              <a:gd name="connsiteX100" fmla="*/ 6508541 w 12192000"/>
              <a:gd name="connsiteY100" fmla="*/ 1668757 h 2237474"/>
              <a:gd name="connsiteX101" fmla="*/ 6471012 w 12192000"/>
              <a:gd name="connsiteY101" fmla="*/ 1678604 h 2237474"/>
              <a:gd name="connsiteX102" fmla="*/ 6415265 w 12192000"/>
              <a:gd name="connsiteY102" fmla="*/ 1665317 h 2237474"/>
              <a:gd name="connsiteX103" fmla="*/ 6364035 w 12192000"/>
              <a:gd name="connsiteY103" fmla="*/ 1667683 h 2237474"/>
              <a:gd name="connsiteX104" fmla="*/ 6280959 w 12192000"/>
              <a:gd name="connsiteY104" fmla="*/ 1689329 h 2237474"/>
              <a:gd name="connsiteX105" fmla="*/ 6243319 w 12192000"/>
              <a:gd name="connsiteY105" fmla="*/ 1695560 h 2237474"/>
              <a:gd name="connsiteX106" fmla="*/ 6098321 w 12192000"/>
              <a:gd name="connsiteY106" fmla="*/ 1721646 h 2237474"/>
              <a:gd name="connsiteX107" fmla="*/ 5880652 w 12192000"/>
              <a:gd name="connsiteY107" fmla="*/ 1779643 h 2237474"/>
              <a:gd name="connsiteX108" fmla="*/ 5785959 w 12192000"/>
              <a:gd name="connsiteY108" fmla="*/ 1775307 h 2237474"/>
              <a:gd name="connsiteX109" fmla="*/ 5643534 w 12192000"/>
              <a:gd name="connsiteY109" fmla="*/ 1802919 h 2237474"/>
              <a:gd name="connsiteX110" fmla="*/ 5518799 w 12192000"/>
              <a:gd name="connsiteY110" fmla="*/ 1818312 h 2237474"/>
              <a:gd name="connsiteX111" fmla="*/ 5505014 w 12192000"/>
              <a:gd name="connsiteY111" fmla="*/ 1819259 h 2237474"/>
              <a:gd name="connsiteX112" fmla="*/ 5453307 w 12192000"/>
              <a:gd name="connsiteY112" fmla="*/ 1815450 h 2237474"/>
              <a:gd name="connsiteX113" fmla="*/ 5364192 w 12192000"/>
              <a:gd name="connsiteY113" fmla="*/ 1826074 h 2237474"/>
              <a:gd name="connsiteX114" fmla="*/ 5350380 w 12192000"/>
              <a:gd name="connsiteY114" fmla="*/ 1830891 h 2237474"/>
              <a:gd name="connsiteX115" fmla="*/ 5259633 w 12192000"/>
              <a:gd name="connsiteY115" fmla="*/ 1837160 h 2237474"/>
              <a:gd name="connsiteX116" fmla="*/ 5197513 w 12192000"/>
              <a:gd name="connsiteY116" fmla="*/ 1844718 h 2237474"/>
              <a:gd name="connsiteX117" fmla="*/ 5184170 w 12192000"/>
              <a:gd name="connsiteY117" fmla="*/ 1849402 h 2237474"/>
              <a:gd name="connsiteX118" fmla="*/ 5168852 w 12192000"/>
              <a:gd name="connsiteY118" fmla="*/ 1844846 h 2237474"/>
              <a:gd name="connsiteX119" fmla="*/ 5164370 w 12192000"/>
              <a:gd name="connsiteY119" fmla="*/ 1840597 h 2237474"/>
              <a:gd name="connsiteX120" fmla="*/ 5114927 w 12192000"/>
              <a:gd name="connsiteY120" fmla="*/ 1847827 h 2237474"/>
              <a:gd name="connsiteX121" fmla="*/ 5108970 w 12192000"/>
              <a:gd name="connsiteY121" fmla="*/ 1847935 h 2237474"/>
              <a:gd name="connsiteX122" fmla="*/ 5067961 w 12192000"/>
              <a:gd name="connsiteY122" fmla="*/ 1845917 h 2237474"/>
              <a:gd name="connsiteX123" fmla="*/ 5007075 w 12192000"/>
              <a:gd name="connsiteY123" fmla="*/ 1838626 h 2237474"/>
              <a:gd name="connsiteX124" fmla="*/ 4944087 w 12192000"/>
              <a:gd name="connsiteY124" fmla="*/ 1823332 h 2237474"/>
              <a:gd name="connsiteX125" fmla="*/ 4907662 w 12192000"/>
              <a:gd name="connsiteY125" fmla="*/ 1816900 h 2237474"/>
              <a:gd name="connsiteX126" fmla="*/ 4882386 w 12192000"/>
              <a:gd name="connsiteY126" fmla="*/ 1809844 h 2237474"/>
              <a:gd name="connsiteX127" fmla="*/ 4811440 w 12192000"/>
              <a:gd name="connsiteY127" fmla="*/ 1804655 h 2237474"/>
              <a:gd name="connsiteX128" fmla="*/ 4691075 w 12192000"/>
              <a:gd name="connsiteY128" fmla="*/ 1801389 h 2237474"/>
              <a:gd name="connsiteX129" fmla="*/ 4611738 w 12192000"/>
              <a:gd name="connsiteY129" fmla="*/ 1776964 h 2237474"/>
              <a:gd name="connsiteX130" fmla="*/ 4560070 w 12192000"/>
              <a:gd name="connsiteY130" fmla="*/ 1785640 h 2237474"/>
              <a:gd name="connsiteX131" fmla="*/ 4536503 w 12192000"/>
              <a:gd name="connsiteY131" fmla="*/ 1785334 h 2237474"/>
              <a:gd name="connsiteX132" fmla="*/ 4513724 w 12192000"/>
              <a:gd name="connsiteY132" fmla="*/ 1791996 h 2237474"/>
              <a:gd name="connsiteX133" fmla="*/ 4459810 w 12192000"/>
              <a:gd name="connsiteY133" fmla="*/ 1797886 h 2237474"/>
              <a:gd name="connsiteX134" fmla="*/ 4379064 w 12192000"/>
              <a:gd name="connsiteY134" fmla="*/ 1817177 h 2237474"/>
              <a:gd name="connsiteX135" fmla="*/ 4319209 w 12192000"/>
              <a:gd name="connsiteY135" fmla="*/ 1834833 h 2237474"/>
              <a:gd name="connsiteX136" fmla="*/ 4290981 w 12192000"/>
              <a:gd name="connsiteY136" fmla="*/ 1839677 h 2237474"/>
              <a:gd name="connsiteX137" fmla="*/ 4285792 w 12192000"/>
              <a:gd name="connsiteY137" fmla="*/ 1836231 h 2237474"/>
              <a:gd name="connsiteX138" fmla="*/ 4238372 w 12192000"/>
              <a:gd name="connsiteY138" fmla="*/ 1851480 h 2237474"/>
              <a:gd name="connsiteX139" fmla="*/ 4232517 w 12192000"/>
              <a:gd name="connsiteY139" fmla="*/ 1852567 h 2237474"/>
              <a:gd name="connsiteX140" fmla="*/ 4191732 w 12192000"/>
              <a:gd name="connsiteY140" fmla="*/ 1857328 h 2237474"/>
              <a:gd name="connsiteX141" fmla="*/ 4065532 w 12192000"/>
              <a:gd name="connsiteY141" fmla="*/ 1855477 h 2237474"/>
              <a:gd name="connsiteX142" fmla="*/ 4028460 w 12192000"/>
              <a:gd name="connsiteY142" fmla="*/ 1855137 h 2237474"/>
              <a:gd name="connsiteX143" fmla="*/ 4002267 w 12192000"/>
              <a:gd name="connsiteY143" fmla="*/ 1852352 h 2237474"/>
              <a:gd name="connsiteX144" fmla="*/ 3931396 w 12192000"/>
              <a:gd name="connsiteY144" fmla="*/ 1858915 h 2237474"/>
              <a:gd name="connsiteX145" fmla="*/ 3812162 w 12192000"/>
              <a:gd name="connsiteY145" fmla="*/ 1875501 h 2237474"/>
              <a:gd name="connsiteX146" fmla="*/ 3729530 w 12192000"/>
              <a:gd name="connsiteY146" fmla="*/ 1864513 h 2237474"/>
              <a:gd name="connsiteX147" fmla="*/ 3680177 w 12192000"/>
              <a:gd name="connsiteY147" fmla="*/ 1881552 h 2237474"/>
              <a:gd name="connsiteX148" fmla="*/ 3567259 w 12192000"/>
              <a:gd name="connsiteY148" fmla="*/ 1893482 h 2237474"/>
              <a:gd name="connsiteX149" fmla="*/ 3405770 w 12192000"/>
              <a:gd name="connsiteY149" fmla="*/ 1904591 h 2237474"/>
              <a:gd name="connsiteX150" fmla="*/ 3280097 w 12192000"/>
              <a:gd name="connsiteY150" fmla="*/ 1919610 h 2237474"/>
              <a:gd name="connsiteX151" fmla="*/ 3123424 w 12192000"/>
              <a:gd name="connsiteY151" fmla="*/ 1952930 h 2237474"/>
              <a:gd name="connsiteX152" fmla="*/ 3009910 w 12192000"/>
              <a:gd name="connsiteY152" fmla="*/ 1957866 h 2237474"/>
              <a:gd name="connsiteX153" fmla="*/ 2995934 w 12192000"/>
              <a:gd name="connsiteY153" fmla="*/ 1967085 h 2237474"/>
              <a:gd name="connsiteX154" fmla="*/ 2980071 w 12192000"/>
              <a:gd name="connsiteY154" fmla="*/ 1972988 h 2237474"/>
              <a:gd name="connsiteX155" fmla="*/ 2978094 w 12192000"/>
              <a:gd name="connsiteY155" fmla="*/ 1972369 h 2237474"/>
              <a:gd name="connsiteX156" fmla="*/ 2942858 w 12192000"/>
              <a:gd name="connsiteY156" fmla="*/ 1981367 h 2237474"/>
              <a:gd name="connsiteX157" fmla="*/ 2875436 w 12192000"/>
              <a:gd name="connsiteY157" fmla="*/ 1996977 h 2237474"/>
              <a:gd name="connsiteX158" fmla="*/ 2874892 w 12192000"/>
              <a:gd name="connsiteY158" fmla="*/ 1996085 h 2237474"/>
              <a:gd name="connsiteX159" fmla="*/ 2864145 w 12192000"/>
              <a:gd name="connsiteY159" fmla="*/ 1994061 h 2237474"/>
              <a:gd name="connsiteX160" fmla="*/ 2843662 w 12192000"/>
              <a:gd name="connsiteY160" fmla="*/ 1992498 h 2237474"/>
              <a:gd name="connsiteX161" fmla="*/ 2796128 w 12192000"/>
              <a:gd name="connsiteY161" fmla="*/ 1976403 h 2237474"/>
              <a:gd name="connsiteX162" fmla="*/ 2756784 w 12192000"/>
              <a:gd name="connsiteY162" fmla="*/ 1985116 h 2237474"/>
              <a:gd name="connsiteX163" fmla="*/ 2748833 w 12192000"/>
              <a:gd name="connsiteY163" fmla="*/ 1986323 h 2237474"/>
              <a:gd name="connsiteX164" fmla="*/ 2748661 w 12192000"/>
              <a:gd name="connsiteY164" fmla="*/ 1986122 h 2237474"/>
              <a:gd name="connsiteX165" fmla="*/ 2740251 w 12192000"/>
              <a:gd name="connsiteY165" fmla="*/ 1986946 h 2237474"/>
              <a:gd name="connsiteX166" fmla="*/ 2718916 w 12192000"/>
              <a:gd name="connsiteY166" fmla="*/ 1990867 h 2237474"/>
              <a:gd name="connsiteX167" fmla="*/ 2713522 w 12192000"/>
              <a:gd name="connsiteY167" fmla="*/ 1990173 h 2237474"/>
              <a:gd name="connsiteX168" fmla="*/ 2680597 w 12192000"/>
              <a:gd name="connsiteY168" fmla="*/ 1984996 h 2237474"/>
              <a:gd name="connsiteX169" fmla="*/ 2578178 w 12192000"/>
              <a:gd name="connsiteY169" fmla="*/ 1990531 h 2237474"/>
              <a:gd name="connsiteX170" fmla="*/ 2476147 w 12192000"/>
              <a:gd name="connsiteY170" fmla="*/ 1998305 h 2237474"/>
              <a:gd name="connsiteX171" fmla="*/ 2373568 w 12192000"/>
              <a:gd name="connsiteY171" fmla="*/ 2003219 h 2237474"/>
              <a:gd name="connsiteX172" fmla="*/ 2321399 w 12192000"/>
              <a:gd name="connsiteY172" fmla="*/ 1989467 h 2237474"/>
              <a:gd name="connsiteX173" fmla="*/ 2315525 w 12192000"/>
              <a:gd name="connsiteY173" fmla="*/ 1989708 h 2237474"/>
              <a:gd name="connsiteX174" fmla="*/ 2300792 w 12192000"/>
              <a:gd name="connsiteY174" fmla="*/ 1994290 h 2237474"/>
              <a:gd name="connsiteX175" fmla="*/ 2295469 w 12192000"/>
              <a:gd name="connsiteY175" fmla="*/ 1996659 h 2237474"/>
              <a:gd name="connsiteX176" fmla="*/ 2287219 w 12192000"/>
              <a:gd name="connsiteY176" fmla="*/ 1998750 h 2237474"/>
              <a:gd name="connsiteX177" fmla="*/ 2286948 w 12192000"/>
              <a:gd name="connsiteY177" fmla="*/ 1998596 h 2237474"/>
              <a:gd name="connsiteX178" fmla="*/ 2243069 w 12192000"/>
              <a:gd name="connsiteY178" fmla="*/ 2015111 h 2237474"/>
              <a:gd name="connsiteX179" fmla="*/ 2186609 w 12192000"/>
              <a:gd name="connsiteY179" fmla="*/ 2008263 h 2237474"/>
              <a:gd name="connsiteX180" fmla="*/ 2164831 w 12192000"/>
              <a:gd name="connsiteY180" fmla="*/ 2010143 h 2237474"/>
              <a:gd name="connsiteX181" fmla="*/ 2152836 w 12192000"/>
              <a:gd name="connsiteY181" fmla="*/ 2010048 h 2237474"/>
              <a:gd name="connsiteX182" fmla="*/ 2117102 w 12192000"/>
              <a:gd name="connsiteY182" fmla="*/ 2023004 h 2237474"/>
              <a:gd name="connsiteX183" fmla="*/ 2111935 w 12192000"/>
              <a:gd name="connsiteY183" fmla="*/ 2023163 h 2237474"/>
              <a:gd name="connsiteX184" fmla="*/ 2089991 w 12192000"/>
              <a:gd name="connsiteY184" fmla="*/ 2034193 h 2237474"/>
              <a:gd name="connsiteX185" fmla="*/ 2058061 w 12192000"/>
              <a:gd name="connsiteY185" fmla="*/ 2047942 h 2237474"/>
              <a:gd name="connsiteX186" fmla="*/ 2055737 w 12192000"/>
              <a:gd name="connsiteY186" fmla="*/ 2047704 h 2237474"/>
              <a:gd name="connsiteX187" fmla="*/ 2042244 w 12192000"/>
              <a:gd name="connsiteY187" fmla="*/ 2055560 h 2237474"/>
              <a:gd name="connsiteX188" fmla="*/ 1976224 w 12192000"/>
              <a:gd name="connsiteY188" fmla="*/ 2074257 h 2237474"/>
              <a:gd name="connsiteX189" fmla="*/ 1877728 w 12192000"/>
              <a:gd name="connsiteY189" fmla="*/ 2101004 h 2237474"/>
              <a:gd name="connsiteX190" fmla="*/ 1759056 w 12192000"/>
              <a:gd name="connsiteY190" fmla="*/ 2125608 h 2237474"/>
              <a:gd name="connsiteX191" fmla="*/ 1637948 w 12192000"/>
              <a:gd name="connsiteY191" fmla="*/ 2172597 h 2237474"/>
              <a:gd name="connsiteX192" fmla="*/ 1434549 w 12192000"/>
              <a:gd name="connsiteY192" fmla="*/ 2234522 h 2237474"/>
              <a:gd name="connsiteX193" fmla="*/ 1398481 w 12192000"/>
              <a:gd name="connsiteY193" fmla="*/ 2237074 h 2237474"/>
              <a:gd name="connsiteX194" fmla="*/ 1398407 w 12192000"/>
              <a:gd name="connsiteY194" fmla="*/ 2237095 h 2237474"/>
              <a:gd name="connsiteX195" fmla="*/ 1370962 w 12192000"/>
              <a:gd name="connsiteY195" fmla="*/ 2237474 h 2237474"/>
              <a:gd name="connsiteX196" fmla="*/ 1356367 w 12192000"/>
              <a:gd name="connsiteY196" fmla="*/ 2235089 h 2237474"/>
              <a:gd name="connsiteX197" fmla="*/ 1324828 w 12192000"/>
              <a:gd name="connsiteY197" fmla="*/ 2231968 h 2237474"/>
              <a:gd name="connsiteX198" fmla="*/ 1297744 w 12192000"/>
              <a:gd name="connsiteY198" fmla="*/ 2235849 h 2237474"/>
              <a:gd name="connsiteX199" fmla="*/ 1286236 w 12192000"/>
              <a:gd name="connsiteY199" fmla="*/ 2233135 h 2237474"/>
              <a:gd name="connsiteX200" fmla="*/ 1283504 w 12192000"/>
              <a:gd name="connsiteY200" fmla="*/ 2233797 h 2237474"/>
              <a:gd name="connsiteX201" fmla="*/ 1279765 w 12192000"/>
              <a:gd name="connsiteY201" fmla="*/ 2229639 h 2237474"/>
              <a:gd name="connsiteX202" fmla="*/ 1195347 w 12192000"/>
              <a:gd name="connsiteY202" fmla="*/ 2212354 h 2237474"/>
              <a:gd name="connsiteX203" fmla="*/ 970251 w 12192000"/>
              <a:gd name="connsiteY203" fmla="*/ 2221029 h 2237474"/>
              <a:gd name="connsiteX204" fmla="*/ 812914 w 12192000"/>
              <a:gd name="connsiteY204" fmla="*/ 2202752 h 2237474"/>
              <a:gd name="connsiteX205" fmla="*/ 800195 w 12192000"/>
              <a:gd name="connsiteY205" fmla="*/ 2209407 h 2237474"/>
              <a:gd name="connsiteX206" fmla="*/ 784978 w 12192000"/>
              <a:gd name="connsiteY206" fmla="*/ 2212360 h 2237474"/>
              <a:gd name="connsiteX207" fmla="*/ 681987 w 12192000"/>
              <a:gd name="connsiteY207" fmla="*/ 2216757 h 2237474"/>
              <a:gd name="connsiteX208" fmla="*/ 669923 w 12192000"/>
              <a:gd name="connsiteY208" fmla="*/ 2211682 h 2237474"/>
              <a:gd name="connsiteX209" fmla="*/ 648680 w 12192000"/>
              <a:gd name="connsiteY209" fmla="*/ 2206229 h 2237474"/>
              <a:gd name="connsiteX210" fmla="*/ 597225 w 12192000"/>
              <a:gd name="connsiteY210" fmla="*/ 2180999 h 2237474"/>
              <a:gd name="connsiteX211" fmla="*/ 558449 w 12192000"/>
              <a:gd name="connsiteY211" fmla="*/ 2182346 h 2237474"/>
              <a:gd name="connsiteX212" fmla="*/ 550517 w 12192000"/>
              <a:gd name="connsiteY212" fmla="*/ 2182060 h 2237474"/>
              <a:gd name="connsiteX213" fmla="*/ 550309 w 12192000"/>
              <a:gd name="connsiteY213" fmla="*/ 2181825 h 2237474"/>
              <a:gd name="connsiteX214" fmla="*/ 541836 w 12192000"/>
              <a:gd name="connsiteY214" fmla="*/ 2181063 h 2237474"/>
              <a:gd name="connsiteX215" fmla="*/ 536057 w 12192000"/>
              <a:gd name="connsiteY215" fmla="*/ 2181537 h 2237474"/>
              <a:gd name="connsiteX216" fmla="*/ 520671 w 12192000"/>
              <a:gd name="connsiteY216" fmla="*/ 2180980 h 2237474"/>
              <a:gd name="connsiteX217" fmla="*/ 515024 w 12192000"/>
              <a:gd name="connsiteY217" fmla="*/ 2179258 h 2237474"/>
              <a:gd name="connsiteX218" fmla="*/ 512278 w 12192000"/>
              <a:gd name="connsiteY218" fmla="*/ 2176369 h 2237474"/>
              <a:gd name="connsiteX219" fmla="*/ 480419 w 12192000"/>
              <a:gd name="connsiteY219" fmla="*/ 2167807 h 2237474"/>
              <a:gd name="connsiteX220" fmla="*/ 413835 w 12192000"/>
              <a:gd name="connsiteY220" fmla="*/ 2156783 h 2237474"/>
              <a:gd name="connsiteX221" fmla="*/ 376513 w 12192000"/>
              <a:gd name="connsiteY221" fmla="*/ 2154014 h 2237474"/>
              <a:gd name="connsiteX222" fmla="*/ 273386 w 12192000"/>
              <a:gd name="connsiteY222" fmla="*/ 2142551 h 2237474"/>
              <a:gd name="connsiteX223" fmla="*/ 169207 w 12192000"/>
              <a:gd name="connsiteY223" fmla="*/ 2128100 h 2237474"/>
              <a:gd name="connsiteX224" fmla="*/ 93149 w 12192000"/>
              <a:gd name="connsiteY224" fmla="*/ 2105324 h 2237474"/>
              <a:gd name="connsiteX225" fmla="*/ 88109 w 12192000"/>
              <a:gd name="connsiteY225" fmla="*/ 2106704 h 2237474"/>
              <a:gd name="connsiteX226" fmla="*/ 80022 w 12192000"/>
              <a:gd name="connsiteY226" fmla="*/ 2107254 h 2237474"/>
              <a:gd name="connsiteX227" fmla="*/ 79717 w 12192000"/>
              <a:gd name="connsiteY227" fmla="*/ 2107046 h 2237474"/>
              <a:gd name="connsiteX228" fmla="*/ 72352 w 12192000"/>
              <a:gd name="connsiteY228" fmla="*/ 2107991 h 2237474"/>
              <a:gd name="connsiteX229" fmla="*/ 37645 w 12192000"/>
              <a:gd name="connsiteY229" fmla="*/ 2115401 h 2237474"/>
              <a:gd name="connsiteX230" fmla="*/ 4572 w 12192000"/>
              <a:gd name="connsiteY230" fmla="*/ 2111091 h 2237474"/>
              <a:gd name="connsiteX231" fmla="*/ 0 w 12192000"/>
              <a:gd name="connsiteY231" fmla="*/ 2110468 h 2237474"/>
              <a:gd name="connsiteX232" fmla="*/ 0 w 12192000"/>
              <a:gd name="connsiteY23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16595 w 12192000"/>
              <a:gd name="connsiteY98" fmla="*/ 1667475 h 2237474"/>
              <a:gd name="connsiteX99" fmla="*/ 6508541 w 12192000"/>
              <a:gd name="connsiteY99" fmla="*/ 1668757 h 2237474"/>
              <a:gd name="connsiteX100" fmla="*/ 6471012 w 12192000"/>
              <a:gd name="connsiteY100" fmla="*/ 1678604 h 2237474"/>
              <a:gd name="connsiteX101" fmla="*/ 6415265 w 12192000"/>
              <a:gd name="connsiteY101" fmla="*/ 1665317 h 2237474"/>
              <a:gd name="connsiteX102" fmla="*/ 6364035 w 12192000"/>
              <a:gd name="connsiteY102" fmla="*/ 1667683 h 2237474"/>
              <a:gd name="connsiteX103" fmla="*/ 6280959 w 12192000"/>
              <a:gd name="connsiteY103" fmla="*/ 1689329 h 2237474"/>
              <a:gd name="connsiteX104" fmla="*/ 6243319 w 12192000"/>
              <a:gd name="connsiteY104" fmla="*/ 1695560 h 2237474"/>
              <a:gd name="connsiteX105" fmla="*/ 6098321 w 12192000"/>
              <a:gd name="connsiteY105" fmla="*/ 1721646 h 2237474"/>
              <a:gd name="connsiteX106" fmla="*/ 5880652 w 12192000"/>
              <a:gd name="connsiteY106" fmla="*/ 1779643 h 2237474"/>
              <a:gd name="connsiteX107" fmla="*/ 5785959 w 12192000"/>
              <a:gd name="connsiteY107" fmla="*/ 1775307 h 2237474"/>
              <a:gd name="connsiteX108" fmla="*/ 5643534 w 12192000"/>
              <a:gd name="connsiteY108" fmla="*/ 1802919 h 2237474"/>
              <a:gd name="connsiteX109" fmla="*/ 5518799 w 12192000"/>
              <a:gd name="connsiteY109" fmla="*/ 1818312 h 2237474"/>
              <a:gd name="connsiteX110" fmla="*/ 5505014 w 12192000"/>
              <a:gd name="connsiteY110" fmla="*/ 1819259 h 2237474"/>
              <a:gd name="connsiteX111" fmla="*/ 5453307 w 12192000"/>
              <a:gd name="connsiteY111" fmla="*/ 1815450 h 2237474"/>
              <a:gd name="connsiteX112" fmla="*/ 5364192 w 12192000"/>
              <a:gd name="connsiteY112" fmla="*/ 1826074 h 2237474"/>
              <a:gd name="connsiteX113" fmla="*/ 5350380 w 12192000"/>
              <a:gd name="connsiteY113" fmla="*/ 1830891 h 2237474"/>
              <a:gd name="connsiteX114" fmla="*/ 5259633 w 12192000"/>
              <a:gd name="connsiteY114" fmla="*/ 1837160 h 2237474"/>
              <a:gd name="connsiteX115" fmla="*/ 5197513 w 12192000"/>
              <a:gd name="connsiteY115" fmla="*/ 1844718 h 2237474"/>
              <a:gd name="connsiteX116" fmla="*/ 5184170 w 12192000"/>
              <a:gd name="connsiteY116" fmla="*/ 1849402 h 2237474"/>
              <a:gd name="connsiteX117" fmla="*/ 5168852 w 12192000"/>
              <a:gd name="connsiteY117" fmla="*/ 1844846 h 2237474"/>
              <a:gd name="connsiteX118" fmla="*/ 5164370 w 12192000"/>
              <a:gd name="connsiteY118" fmla="*/ 1840597 h 2237474"/>
              <a:gd name="connsiteX119" fmla="*/ 5114927 w 12192000"/>
              <a:gd name="connsiteY119" fmla="*/ 1847827 h 2237474"/>
              <a:gd name="connsiteX120" fmla="*/ 5108970 w 12192000"/>
              <a:gd name="connsiteY120" fmla="*/ 1847935 h 2237474"/>
              <a:gd name="connsiteX121" fmla="*/ 5067961 w 12192000"/>
              <a:gd name="connsiteY121" fmla="*/ 1845917 h 2237474"/>
              <a:gd name="connsiteX122" fmla="*/ 5007075 w 12192000"/>
              <a:gd name="connsiteY122" fmla="*/ 1838626 h 2237474"/>
              <a:gd name="connsiteX123" fmla="*/ 4944087 w 12192000"/>
              <a:gd name="connsiteY123" fmla="*/ 1823332 h 2237474"/>
              <a:gd name="connsiteX124" fmla="*/ 4907662 w 12192000"/>
              <a:gd name="connsiteY124" fmla="*/ 1816900 h 2237474"/>
              <a:gd name="connsiteX125" fmla="*/ 4882386 w 12192000"/>
              <a:gd name="connsiteY125" fmla="*/ 1809844 h 2237474"/>
              <a:gd name="connsiteX126" fmla="*/ 4811440 w 12192000"/>
              <a:gd name="connsiteY126" fmla="*/ 1804655 h 2237474"/>
              <a:gd name="connsiteX127" fmla="*/ 4691075 w 12192000"/>
              <a:gd name="connsiteY127" fmla="*/ 1801389 h 2237474"/>
              <a:gd name="connsiteX128" fmla="*/ 4611738 w 12192000"/>
              <a:gd name="connsiteY128" fmla="*/ 1776964 h 2237474"/>
              <a:gd name="connsiteX129" fmla="*/ 4560070 w 12192000"/>
              <a:gd name="connsiteY129" fmla="*/ 1785640 h 2237474"/>
              <a:gd name="connsiteX130" fmla="*/ 4536503 w 12192000"/>
              <a:gd name="connsiteY130" fmla="*/ 1785334 h 2237474"/>
              <a:gd name="connsiteX131" fmla="*/ 4513724 w 12192000"/>
              <a:gd name="connsiteY131" fmla="*/ 1791996 h 2237474"/>
              <a:gd name="connsiteX132" fmla="*/ 4459810 w 12192000"/>
              <a:gd name="connsiteY132" fmla="*/ 1797886 h 2237474"/>
              <a:gd name="connsiteX133" fmla="*/ 4379064 w 12192000"/>
              <a:gd name="connsiteY133" fmla="*/ 1817177 h 2237474"/>
              <a:gd name="connsiteX134" fmla="*/ 4319209 w 12192000"/>
              <a:gd name="connsiteY134" fmla="*/ 1834833 h 2237474"/>
              <a:gd name="connsiteX135" fmla="*/ 4290981 w 12192000"/>
              <a:gd name="connsiteY135" fmla="*/ 1839677 h 2237474"/>
              <a:gd name="connsiteX136" fmla="*/ 4285792 w 12192000"/>
              <a:gd name="connsiteY136" fmla="*/ 1836231 h 2237474"/>
              <a:gd name="connsiteX137" fmla="*/ 4238372 w 12192000"/>
              <a:gd name="connsiteY137" fmla="*/ 1851480 h 2237474"/>
              <a:gd name="connsiteX138" fmla="*/ 4232517 w 12192000"/>
              <a:gd name="connsiteY138" fmla="*/ 1852567 h 2237474"/>
              <a:gd name="connsiteX139" fmla="*/ 4191732 w 12192000"/>
              <a:gd name="connsiteY139" fmla="*/ 1857328 h 2237474"/>
              <a:gd name="connsiteX140" fmla="*/ 4065532 w 12192000"/>
              <a:gd name="connsiteY140" fmla="*/ 1855477 h 2237474"/>
              <a:gd name="connsiteX141" fmla="*/ 4028460 w 12192000"/>
              <a:gd name="connsiteY141" fmla="*/ 1855137 h 2237474"/>
              <a:gd name="connsiteX142" fmla="*/ 4002267 w 12192000"/>
              <a:gd name="connsiteY142" fmla="*/ 1852352 h 2237474"/>
              <a:gd name="connsiteX143" fmla="*/ 3931396 w 12192000"/>
              <a:gd name="connsiteY143" fmla="*/ 1858915 h 2237474"/>
              <a:gd name="connsiteX144" fmla="*/ 3812162 w 12192000"/>
              <a:gd name="connsiteY144" fmla="*/ 1875501 h 2237474"/>
              <a:gd name="connsiteX145" fmla="*/ 3729530 w 12192000"/>
              <a:gd name="connsiteY145" fmla="*/ 1864513 h 2237474"/>
              <a:gd name="connsiteX146" fmla="*/ 3680177 w 12192000"/>
              <a:gd name="connsiteY146" fmla="*/ 1881552 h 2237474"/>
              <a:gd name="connsiteX147" fmla="*/ 3567259 w 12192000"/>
              <a:gd name="connsiteY147" fmla="*/ 1893482 h 2237474"/>
              <a:gd name="connsiteX148" fmla="*/ 3405770 w 12192000"/>
              <a:gd name="connsiteY148" fmla="*/ 1904591 h 2237474"/>
              <a:gd name="connsiteX149" fmla="*/ 3280097 w 12192000"/>
              <a:gd name="connsiteY149" fmla="*/ 1919610 h 2237474"/>
              <a:gd name="connsiteX150" fmla="*/ 3123424 w 12192000"/>
              <a:gd name="connsiteY150" fmla="*/ 1952930 h 2237474"/>
              <a:gd name="connsiteX151" fmla="*/ 3009910 w 12192000"/>
              <a:gd name="connsiteY151" fmla="*/ 1957866 h 2237474"/>
              <a:gd name="connsiteX152" fmla="*/ 2995934 w 12192000"/>
              <a:gd name="connsiteY152" fmla="*/ 1967085 h 2237474"/>
              <a:gd name="connsiteX153" fmla="*/ 2980071 w 12192000"/>
              <a:gd name="connsiteY153" fmla="*/ 1972988 h 2237474"/>
              <a:gd name="connsiteX154" fmla="*/ 2978094 w 12192000"/>
              <a:gd name="connsiteY154" fmla="*/ 1972369 h 2237474"/>
              <a:gd name="connsiteX155" fmla="*/ 2942858 w 12192000"/>
              <a:gd name="connsiteY155" fmla="*/ 1981367 h 2237474"/>
              <a:gd name="connsiteX156" fmla="*/ 2875436 w 12192000"/>
              <a:gd name="connsiteY156" fmla="*/ 1996977 h 2237474"/>
              <a:gd name="connsiteX157" fmla="*/ 2874892 w 12192000"/>
              <a:gd name="connsiteY157" fmla="*/ 1996085 h 2237474"/>
              <a:gd name="connsiteX158" fmla="*/ 2864145 w 12192000"/>
              <a:gd name="connsiteY158" fmla="*/ 1994061 h 2237474"/>
              <a:gd name="connsiteX159" fmla="*/ 2843662 w 12192000"/>
              <a:gd name="connsiteY159" fmla="*/ 1992498 h 2237474"/>
              <a:gd name="connsiteX160" fmla="*/ 2796128 w 12192000"/>
              <a:gd name="connsiteY160" fmla="*/ 1976403 h 2237474"/>
              <a:gd name="connsiteX161" fmla="*/ 2756784 w 12192000"/>
              <a:gd name="connsiteY161" fmla="*/ 1985116 h 2237474"/>
              <a:gd name="connsiteX162" fmla="*/ 2748833 w 12192000"/>
              <a:gd name="connsiteY162" fmla="*/ 1986323 h 2237474"/>
              <a:gd name="connsiteX163" fmla="*/ 2748661 w 12192000"/>
              <a:gd name="connsiteY163" fmla="*/ 1986122 h 2237474"/>
              <a:gd name="connsiteX164" fmla="*/ 2740251 w 12192000"/>
              <a:gd name="connsiteY164" fmla="*/ 1986946 h 2237474"/>
              <a:gd name="connsiteX165" fmla="*/ 2718916 w 12192000"/>
              <a:gd name="connsiteY165" fmla="*/ 1990867 h 2237474"/>
              <a:gd name="connsiteX166" fmla="*/ 2713522 w 12192000"/>
              <a:gd name="connsiteY166" fmla="*/ 1990173 h 2237474"/>
              <a:gd name="connsiteX167" fmla="*/ 2680597 w 12192000"/>
              <a:gd name="connsiteY167" fmla="*/ 1984996 h 2237474"/>
              <a:gd name="connsiteX168" fmla="*/ 2578178 w 12192000"/>
              <a:gd name="connsiteY168" fmla="*/ 1990531 h 2237474"/>
              <a:gd name="connsiteX169" fmla="*/ 2476147 w 12192000"/>
              <a:gd name="connsiteY169" fmla="*/ 1998305 h 2237474"/>
              <a:gd name="connsiteX170" fmla="*/ 2373568 w 12192000"/>
              <a:gd name="connsiteY170" fmla="*/ 2003219 h 2237474"/>
              <a:gd name="connsiteX171" fmla="*/ 2321399 w 12192000"/>
              <a:gd name="connsiteY171" fmla="*/ 1989467 h 2237474"/>
              <a:gd name="connsiteX172" fmla="*/ 2315525 w 12192000"/>
              <a:gd name="connsiteY172" fmla="*/ 1989708 h 2237474"/>
              <a:gd name="connsiteX173" fmla="*/ 2300792 w 12192000"/>
              <a:gd name="connsiteY173" fmla="*/ 1994290 h 2237474"/>
              <a:gd name="connsiteX174" fmla="*/ 2295469 w 12192000"/>
              <a:gd name="connsiteY174" fmla="*/ 1996659 h 2237474"/>
              <a:gd name="connsiteX175" fmla="*/ 2287219 w 12192000"/>
              <a:gd name="connsiteY175" fmla="*/ 1998750 h 2237474"/>
              <a:gd name="connsiteX176" fmla="*/ 2286948 w 12192000"/>
              <a:gd name="connsiteY176" fmla="*/ 1998596 h 2237474"/>
              <a:gd name="connsiteX177" fmla="*/ 2243069 w 12192000"/>
              <a:gd name="connsiteY177" fmla="*/ 2015111 h 2237474"/>
              <a:gd name="connsiteX178" fmla="*/ 2186609 w 12192000"/>
              <a:gd name="connsiteY178" fmla="*/ 2008263 h 2237474"/>
              <a:gd name="connsiteX179" fmla="*/ 2164831 w 12192000"/>
              <a:gd name="connsiteY179" fmla="*/ 2010143 h 2237474"/>
              <a:gd name="connsiteX180" fmla="*/ 2152836 w 12192000"/>
              <a:gd name="connsiteY180" fmla="*/ 2010048 h 2237474"/>
              <a:gd name="connsiteX181" fmla="*/ 2117102 w 12192000"/>
              <a:gd name="connsiteY181" fmla="*/ 2023004 h 2237474"/>
              <a:gd name="connsiteX182" fmla="*/ 2111935 w 12192000"/>
              <a:gd name="connsiteY182" fmla="*/ 2023163 h 2237474"/>
              <a:gd name="connsiteX183" fmla="*/ 2089991 w 12192000"/>
              <a:gd name="connsiteY183" fmla="*/ 2034193 h 2237474"/>
              <a:gd name="connsiteX184" fmla="*/ 2058061 w 12192000"/>
              <a:gd name="connsiteY184" fmla="*/ 2047942 h 2237474"/>
              <a:gd name="connsiteX185" fmla="*/ 2055737 w 12192000"/>
              <a:gd name="connsiteY185" fmla="*/ 2047704 h 2237474"/>
              <a:gd name="connsiteX186" fmla="*/ 2042244 w 12192000"/>
              <a:gd name="connsiteY186" fmla="*/ 2055560 h 2237474"/>
              <a:gd name="connsiteX187" fmla="*/ 1976224 w 12192000"/>
              <a:gd name="connsiteY187" fmla="*/ 2074257 h 2237474"/>
              <a:gd name="connsiteX188" fmla="*/ 1877728 w 12192000"/>
              <a:gd name="connsiteY188" fmla="*/ 2101004 h 2237474"/>
              <a:gd name="connsiteX189" fmla="*/ 1759056 w 12192000"/>
              <a:gd name="connsiteY189" fmla="*/ 2125608 h 2237474"/>
              <a:gd name="connsiteX190" fmla="*/ 1637948 w 12192000"/>
              <a:gd name="connsiteY190" fmla="*/ 2172597 h 2237474"/>
              <a:gd name="connsiteX191" fmla="*/ 1434549 w 12192000"/>
              <a:gd name="connsiteY191" fmla="*/ 2234522 h 2237474"/>
              <a:gd name="connsiteX192" fmla="*/ 1398481 w 12192000"/>
              <a:gd name="connsiteY192" fmla="*/ 2237074 h 2237474"/>
              <a:gd name="connsiteX193" fmla="*/ 1398407 w 12192000"/>
              <a:gd name="connsiteY193" fmla="*/ 2237095 h 2237474"/>
              <a:gd name="connsiteX194" fmla="*/ 1370962 w 12192000"/>
              <a:gd name="connsiteY194" fmla="*/ 2237474 h 2237474"/>
              <a:gd name="connsiteX195" fmla="*/ 1356367 w 12192000"/>
              <a:gd name="connsiteY195" fmla="*/ 2235089 h 2237474"/>
              <a:gd name="connsiteX196" fmla="*/ 1324828 w 12192000"/>
              <a:gd name="connsiteY196" fmla="*/ 2231968 h 2237474"/>
              <a:gd name="connsiteX197" fmla="*/ 1297744 w 12192000"/>
              <a:gd name="connsiteY197" fmla="*/ 2235849 h 2237474"/>
              <a:gd name="connsiteX198" fmla="*/ 1286236 w 12192000"/>
              <a:gd name="connsiteY198" fmla="*/ 2233135 h 2237474"/>
              <a:gd name="connsiteX199" fmla="*/ 1283504 w 12192000"/>
              <a:gd name="connsiteY199" fmla="*/ 2233797 h 2237474"/>
              <a:gd name="connsiteX200" fmla="*/ 1279765 w 12192000"/>
              <a:gd name="connsiteY200" fmla="*/ 2229639 h 2237474"/>
              <a:gd name="connsiteX201" fmla="*/ 1195347 w 12192000"/>
              <a:gd name="connsiteY201" fmla="*/ 2212354 h 2237474"/>
              <a:gd name="connsiteX202" fmla="*/ 970251 w 12192000"/>
              <a:gd name="connsiteY202" fmla="*/ 2221029 h 2237474"/>
              <a:gd name="connsiteX203" fmla="*/ 812914 w 12192000"/>
              <a:gd name="connsiteY203" fmla="*/ 2202752 h 2237474"/>
              <a:gd name="connsiteX204" fmla="*/ 800195 w 12192000"/>
              <a:gd name="connsiteY204" fmla="*/ 2209407 h 2237474"/>
              <a:gd name="connsiteX205" fmla="*/ 784978 w 12192000"/>
              <a:gd name="connsiteY205" fmla="*/ 2212360 h 2237474"/>
              <a:gd name="connsiteX206" fmla="*/ 681987 w 12192000"/>
              <a:gd name="connsiteY206" fmla="*/ 2216757 h 2237474"/>
              <a:gd name="connsiteX207" fmla="*/ 669923 w 12192000"/>
              <a:gd name="connsiteY207" fmla="*/ 2211682 h 2237474"/>
              <a:gd name="connsiteX208" fmla="*/ 648680 w 12192000"/>
              <a:gd name="connsiteY208" fmla="*/ 2206229 h 2237474"/>
              <a:gd name="connsiteX209" fmla="*/ 597225 w 12192000"/>
              <a:gd name="connsiteY209" fmla="*/ 2180999 h 2237474"/>
              <a:gd name="connsiteX210" fmla="*/ 558449 w 12192000"/>
              <a:gd name="connsiteY210" fmla="*/ 2182346 h 2237474"/>
              <a:gd name="connsiteX211" fmla="*/ 550517 w 12192000"/>
              <a:gd name="connsiteY211" fmla="*/ 2182060 h 2237474"/>
              <a:gd name="connsiteX212" fmla="*/ 550309 w 12192000"/>
              <a:gd name="connsiteY212" fmla="*/ 2181825 h 2237474"/>
              <a:gd name="connsiteX213" fmla="*/ 541836 w 12192000"/>
              <a:gd name="connsiteY213" fmla="*/ 2181063 h 2237474"/>
              <a:gd name="connsiteX214" fmla="*/ 536057 w 12192000"/>
              <a:gd name="connsiteY214" fmla="*/ 2181537 h 2237474"/>
              <a:gd name="connsiteX215" fmla="*/ 520671 w 12192000"/>
              <a:gd name="connsiteY215" fmla="*/ 2180980 h 2237474"/>
              <a:gd name="connsiteX216" fmla="*/ 515024 w 12192000"/>
              <a:gd name="connsiteY216" fmla="*/ 2179258 h 2237474"/>
              <a:gd name="connsiteX217" fmla="*/ 512278 w 12192000"/>
              <a:gd name="connsiteY217" fmla="*/ 2176369 h 2237474"/>
              <a:gd name="connsiteX218" fmla="*/ 480419 w 12192000"/>
              <a:gd name="connsiteY218" fmla="*/ 2167807 h 2237474"/>
              <a:gd name="connsiteX219" fmla="*/ 413835 w 12192000"/>
              <a:gd name="connsiteY219" fmla="*/ 2156783 h 2237474"/>
              <a:gd name="connsiteX220" fmla="*/ 376513 w 12192000"/>
              <a:gd name="connsiteY220" fmla="*/ 2154014 h 2237474"/>
              <a:gd name="connsiteX221" fmla="*/ 273386 w 12192000"/>
              <a:gd name="connsiteY221" fmla="*/ 2142551 h 2237474"/>
              <a:gd name="connsiteX222" fmla="*/ 169207 w 12192000"/>
              <a:gd name="connsiteY222" fmla="*/ 2128100 h 2237474"/>
              <a:gd name="connsiteX223" fmla="*/ 93149 w 12192000"/>
              <a:gd name="connsiteY223" fmla="*/ 2105324 h 2237474"/>
              <a:gd name="connsiteX224" fmla="*/ 88109 w 12192000"/>
              <a:gd name="connsiteY224" fmla="*/ 2106704 h 2237474"/>
              <a:gd name="connsiteX225" fmla="*/ 80022 w 12192000"/>
              <a:gd name="connsiteY225" fmla="*/ 2107254 h 2237474"/>
              <a:gd name="connsiteX226" fmla="*/ 79717 w 12192000"/>
              <a:gd name="connsiteY226" fmla="*/ 2107046 h 2237474"/>
              <a:gd name="connsiteX227" fmla="*/ 72352 w 12192000"/>
              <a:gd name="connsiteY227" fmla="*/ 2107991 h 2237474"/>
              <a:gd name="connsiteX228" fmla="*/ 37645 w 12192000"/>
              <a:gd name="connsiteY228" fmla="*/ 2115401 h 2237474"/>
              <a:gd name="connsiteX229" fmla="*/ 4572 w 12192000"/>
              <a:gd name="connsiteY229" fmla="*/ 2111091 h 2237474"/>
              <a:gd name="connsiteX230" fmla="*/ 0 w 12192000"/>
              <a:gd name="connsiteY230" fmla="*/ 2110468 h 2237474"/>
              <a:gd name="connsiteX231" fmla="*/ 0 w 12192000"/>
              <a:gd name="connsiteY23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16595 w 12192000"/>
              <a:gd name="connsiteY97" fmla="*/ 1667475 h 2237474"/>
              <a:gd name="connsiteX98" fmla="*/ 6508541 w 12192000"/>
              <a:gd name="connsiteY98" fmla="*/ 1668757 h 2237474"/>
              <a:gd name="connsiteX99" fmla="*/ 6471012 w 12192000"/>
              <a:gd name="connsiteY99" fmla="*/ 1678604 h 2237474"/>
              <a:gd name="connsiteX100" fmla="*/ 6415265 w 12192000"/>
              <a:gd name="connsiteY100" fmla="*/ 1665317 h 2237474"/>
              <a:gd name="connsiteX101" fmla="*/ 6364035 w 12192000"/>
              <a:gd name="connsiteY101" fmla="*/ 1667683 h 2237474"/>
              <a:gd name="connsiteX102" fmla="*/ 6280959 w 12192000"/>
              <a:gd name="connsiteY102" fmla="*/ 1689329 h 2237474"/>
              <a:gd name="connsiteX103" fmla="*/ 6243319 w 12192000"/>
              <a:gd name="connsiteY103" fmla="*/ 1695560 h 2237474"/>
              <a:gd name="connsiteX104" fmla="*/ 6098321 w 12192000"/>
              <a:gd name="connsiteY104" fmla="*/ 1721646 h 2237474"/>
              <a:gd name="connsiteX105" fmla="*/ 5880652 w 12192000"/>
              <a:gd name="connsiteY105" fmla="*/ 1779643 h 2237474"/>
              <a:gd name="connsiteX106" fmla="*/ 5785959 w 12192000"/>
              <a:gd name="connsiteY106" fmla="*/ 1775307 h 2237474"/>
              <a:gd name="connsiteX107" fmla="*/ 5643534 w 12192000"/>
              <a:gd name="connsiteY107" fmla="*/ 1802919 h 2237474"/>
              <a:gd name="connsiteX108" fmla="*/ 5518799 w 12192000"/>
              <a:gd name="connsiteY108" fmla="*/ 1818312 h 2237474"/>
              <a:gd name="connsiteX109" fmla="*/ 5505014 w 12192000"/>
              <a:gd name="connsiteY109" fmla="*/ 1819259 h 2237474"/>
              <a:gd name="connsiteX110" fmla="*/ 5453307 w 12192000"/>
              <a:gd name="connsiteY110" fmla="*/ 1815450 h 2237474"/>
              <a:gd name="connsiteX111" fmla="*/ 5364192 w 12192000"/>
              <a:gd name="connsiteY111" fmla="*/ 1826074 h 2237474"/>
              <a:gd name="connsiteX112" fmla="*/ 5350380 w 12192000"/>
              <a:gd name="connsiteY112" fmla="*/ 1830891 h 2237474"/>
              <a:gd name="connsiteX113" fmla="*/ 5259633 w 12192000"/>
              <a:gd name="connsiteY113" fmla="*/ 1837160 h 2237474"/>
              <a:gd name="connsiteX114" fmla="*/ 5197513 w 12192000"/>
              <a:gd name="connsiteY114" fmla="*/ 1844718 h 2237474"/>
              <a:gd name="connsiteX115" fmla="*/ 5184170 w 12192000"/>
              <a:gd name="connsiteY115" fmla="*/ 1849402 h 2237474"/>
              <a:gd name="connsiteX116" fmla="*/ 5168852 w 12192000"/>
              <a:gd name="connsiteY116" fmla="*/ 1844846 h 2237474"/>
              <a:gd name="connsiteX117" fmla="*/ 5164370 w 12192000"/>
              <a:gd name="connsiteY117" fmla="*/ 1840597 h 2237474"/>
              <a:gd name="connsiteX118" fmla="*/ 5114927 w 12192000"/>
              <a:gd name="connsiteY118" fmla="*/ 1847827 h 2237474"/>
              <a:gd name="connsiteX119" fmla="*/ 5108970 w 12192000"/>
              <a:gd name="connsiteY119" fmla="*/ 1847935 h 2237474"/>
              <a:gd name="connsiteX120" fmla="*/ 5067961 w 12192000"/>
              <a:gd name="connsiteY120" fmla="*/ 1845917 h 2237474"/>
              <a:gd name="connsiteX121" fmla="*/ 5007075 w 12192000"/>
              <a:gd name="connsiteY121" fmla="*/ 1838626 h 2237474"/>
              <a:gd name="connsiteX122" fmla="*/ 4944087 w 12192000"/>
              <a:gd name="connsiteY122" fmla="*/ 1823332 h 2237474"/>
              <a:gd name="connsiteX123" fmla="*/ 4907662 w 12192000"/>
              <a:gd name="connsiteY123" fmla="*/ 1816900 h 2237474"/>
              <a:gd name="connsiteX124" fmla="*/ 4882386 w 12192000"/>
              <a:gd name="connsiteY124" fmla="*/ 1809844 h 2237474"/>
              <a:gd name="connsiteX125" fmla="*/ 4811440 w 12192000"/>
              <a:gd name="connsiteY125" fmla="*/ 1804655 h 2237474"/>
              <a:gd name="connsiteX126" fmla="*/ 4691075 w 12192000"/>
              <a:gd name="connsiteY126" fmla="*/ 1801389 h 2237474"/>
              <a:gd name="connsiteX127" fmla="*/ 4611738 w 12192000"/>
              <a:gd name="connsiteY127" fmla="*/ 1776964 h 2237474"/>
              <a:gd name="connsiteX128" fmla="*/ 4560070 w 12192000"/>
              <a:gd name="connsiteY128" fmla="*/ 1785640 h 2237474"/>
              <a:gd name="connsiteX129" fmla="*/ 4536503 w 12192000"/>
              <a:gd name="connsiteY129" fmla="*/ 1785334 h 2237474"/>
              <a:gd name="connsiteX130" fmla="*/ 4513724 w 12192000"/>
              <a:gd name="connsiteY130" fmla="*/ 1791996 h 2237474"/>
              <a:gd name="connsiteX131" fmla="*/ 4459810 w 12192000"/>
              <a:gd name="connsiteY131" fmla="*/ 1797886 h 2237474"/>
              <a:gd name="connsiteX132" fmla="*/ 4379064 w 12192000"/>
              <a:gd name="connsiteY132" fmla="*/ 1817177 h 2237474"/>
              <a:gd name="connsiteX133" fmla="*/ 4319209 w 12192000"/>
              <a:gd name="connsiteY133" fmla="*/ 1834833 h 2237474"/>
              <a:gd name="connsiteX134" fmla="*/ 4290981 w 12192000"/>
              <a:gd name="connsiteY134" fmla="*/ 1839677 h 2237474"/>
              <a:gd name="connsiteX135" fmla="*/ 4285792 w 12192000"/>
              <a:gd name="connsiteY135" fmla="*/ 1836231 h 2237474"/>
              <a:gd name="connsiteX136" fmla="*/ 4238372 w 12192000"/>
              <a:gd name="connsiteY136" fmla="*/ 1851480 h 2237474"/>
              <a:gd name="connsiteX137" fmla="*/ 4232517 w 12192000"/>
              <a:gd name="connsiteY137" fmla="*/ 1852567 h 2237474"/>
              <a:gd name="connsiteX138" fmla="*/ 4191732 w 12192000"/>
              <a:gd name="connsiteY138" fmla="*/ 1857328 h 2237474"/>
              <a:gd name="connsiteX139" fmla="*/ 4065532 w 12192000"/>
              <a:gd name="connsiteY139" fmla="*/ 1855477 h 2237474"/>
              <a:gd name="connsiteX140" fmla="*/ 4028460 w 12192000"/>
              <a:gd name="connsiteY140" fmla="*/ 1855137 h 2237474"/>
              <a:gd name="connsiteX141" fmla="*/ 4002267 w 12192000"/>
              <a:gd name="connsiteY141" fmla="*/ 1852352 h 2237474"/>
              <a:gd name="connsiteX142" fmla="*/ 3931396 w 12192000"/>
              <a:gd name="connsiteY142" fmla="*/ 1858915 h 2237474"/>
              <a:gd name="connsiteX143" fmla="*/ 3812162 w 12192000"/>
              <a:gd name="connsiteY143" fmla="*/ 1875501 h 2237474"/>
              <a:gd name="connsiteX144" fmla="*/ 3729530 w 12192000"/>
              <a:gd name="connsiteY144" fmla="*/ 1864513 h 2237474"/>
              <a:gd name="connsiteX145" fmla="*/ 3680177 w 12192000"/>
              <a:gd name="connsiteY145" fmla="*/ 1881552 h 2237474"/>
              <a:gd name="connsiteX146" fmla="*/ 3567259 w 12192000"/>
              <a:gd name="connsiteY146" fmla="*/ 1893482 h 2237474"/>
              <a:gd name="connsiteX147" fmla="*/ 3405770 w 12192000"/>
              <a:gd name="connsiteY147" fmla="*/ 1904591 h 2237474"/>
              <a:gd name="connsiteX148" fmla="*/ 3280097 w 12192000"/>
              <a:gd name="connsiteY148" fmla="*/ 1919610 h 2237474"/>
              <a:gd name="connsiteX149" fmla="*/ 3123424 w 12192000"/>
              <a:gd name="connsiteY149" fmla="*/ 1952930 h 2237474"/>
              <a:gd name="connsiteX150" fmla="*/ 3009910 w 12192000"/>
              <a:gd name="connsiteY150" fmla="*/ 1957866 h 2237474"/>
              <a:gd name="connsiteX151" fmla="*/ 2995934 w 12192000"/>
              <a:gd name="connsiteY151" fmla="*/ 1967085 h 2237474"/>
              <a:gd name="connsiteX152" fmla="*/ 2980071 w 12192000"/>
              <a:gd name="connsiteY152" fmla="*/ 1972988 h 2237474"/>
              <a:gd name="connsiteX153" fmla="*/ 2978094 w 12192000"/>
              <a:gd name="connsiteY153" fmla="*/ 1972369 h 2237474"/>
              <a:gd name="connsiteX154" fmla="*/ 2942858 w 12192000"/>
              <a:gd name="connsiteY154" fmla="*/ 1981367 h 2237474"/>
              <a:gd name="connsiteX155" fmla="*/ 2875436 w 12192000"/>
              <a:gd name="connsiteY155" fmla="*/ 1996977 h 2237474"/>
              <a:gd name="connsiteX156" fmla="*/ 2874892 w 12192000"/>
              <a:gd name="connsiteY156" fmla="*/ 1996085 h 2237474"/>
              <a:gd name="connsiteX157" fmla="*/ 2864145 w 12192000"/>
              <a:gd name="connsiteY157" fmla="*/ 1994061 h 2237474"/>
              <a:gd name="connsiteX158" fmla="*/ 2843662 w 12192000"/>
              <a:gd name="connsiteY158" fmla="*/ 1992498 h 2237474"/>
              <a:gd name="connsiteX159" fmla="*/ 2796128 w 12192000"/>
              <a:gd name="connsiteY159" fmla="*/ 1976403 h 2237474"/>
              <a:gd name="connsiteX160" fmla="*/ 2756784 w 12192000"/>
              <a:gd name="connsiteY160" fmla="*/ 1985116 h 2237474"/>
              <a:gd name="connsiteX161" fmla="*/ 2748833 w 12192000"/>
              <a:gd name="connsiteY161" fmla="*/ 1986323 h 2237474"/>
              <a:gd name="connsiteX162" fmla="*/ 2748661 w 12192000"/>
              <a:gd name="connsiteY162" fmla="*/ 1986122 h 2237474"/>
              <a:gd name="connsiteX163" fmla="*/ 2740251 w 12192000"/>
              <a:gd name="connsiteY163" fmla="*/ 1986946 h 2237474"/>
              <a:gd name="connsiteX164" fmla="*/ 2718916 w 12192000"/>
              <a:gd name="connsiteY164" fmla="*/ 1990867 h 2237474"/>
              <a:gd name="connsiteX165" fmla="*/ 2713522 w 12192000"/>
              <a:gd name="connsiteY165" fmla="*/ 1990173 h 2237474"/>
              <a:gd name="connsiteX166" fmla="*/ 2680597 w 12192000"/>
              <a:gd name="connsiteY166" fmla="*/ 1984996 h 2237474"/>
              <a:gd name="connsiteX167" fmla="*/ 2578178 w 12192000"/>
              <a:gd name="connsiteY167" fmla="*/ 1990531 h 2237474"/>
              <a:gd name="connsiteX168" fmla="*/ 2476147 w 12192000"/>
              <a:gd name="connsiteY168" fmla="*/ 1998305 h 2237474"/>
              <a:gd name="connsiteX169" fmla="*/ 2373568 w 12192000"/>
              <a:gd name="connsiteY169" fmla="*/ 2003219 h 2237474"/>
              <a:gd name="connsiteX170" fmla="*/ 2321399 w 12192000"/>
              <a:gd name="connsiteY170" fmla="*/ 1989467 h 2237474"/>
              <a:gd name="connsiteX171" fmla="*/ 2315525 w 12192000"/>
              <a:gd name="connsiteY171" fmla="*/ 1989708 h 2237474"/>
              <a:gd name="connsiteX172" fmla="*/ 2300792 w 12192000"/>
              <a:gd name="connsiteY172" fmla="*/ 1994290 h 2237474"/>
              <a:gd name="connsiteX173" fmla="*/ 2295469 w 12192000"/>
              <a:gd name="connsiteY173" fmla="*/ 1996659 h 2237474"/>
              <a:gd name="connsiteX174" fmla="*/ 2287219 w 12192000"/>
              <a:gd name="connsiteY174" fmla="*/ 1998750 h 2237474"/>
              <a:gd name="connsiteX175" fmla="*/ 2286948 w 12192000"/>
              <a:gd name="connsiteY175" fmla="*/ 1998596 h 2237474"/>
              <a:gd name="connsiteX176" fmla="*/ 2243069 w 12192000"/>
              <a:gd name="connsiteY176" fmla="*/ 2015111 h 2237474"/>
              <a:gd name="connsiteX177" fmla="*/ 2186609 w 12192000"/>
              <a:gd name="connsiteY177" fmla="*/ 2008263 h 2237474"/>
              <a:gd name="connsiteX178" fmla="*/ 2164831 w 12192000"/>
              <a:gd name="connsiteY178" fmla="*/ 2010143 h 2237474"/>
              <a:gd name="connsiteX179" fmla="*/ 2152836 w 12192000"/>
              <a:gd name="connsiteY179" fmla="*/ 2010048 h 2237474"/>
              <a:gd name="connsiteX180" fmla="*/ 2117102 w 12192000"/>
              <a:gd name="connsiteY180" fmla="*/ 2023004 h 2237474"/>
              <a:gd name="connsiteX181" fmla="*/ 2111935 w 12192000"/>
              <a:gd name="connsiteY181" fmla="*/ 2023163 h 2237474"/>
              <a:gd name="connsiteX182" fmla="*/ 2089991 w 12192000"/>
              <a:gd name="connsiteY182" fmla="*/ 2034193 h 2237474"/>
              <a:gd name="connsiteX183" fmla="*/ 2058061 w 12192000"/>
              <a:gd name="connsiteY183" fmla="*/ 2047942 h 2237474"/>
              <a:gd name="connsiteX184" fmla="*/ 2055737 w 12192000"/>
              <a:gd name="connsiteY184" fmla="*/ 2047704 h 2237474"/>
              <a:gd name="connsiteX185" fmla="*/ 2042244 w 12192000"/>
              <a:gd name="connsiteY185" fmla="*/ 2055560 h 2237474"/>
              <a:gd name="connsiteX186" fmla="*/ 1976224 w 12192000"/>
              <a:gd name="connsiteY186" fmla="*/ 2074257 h 2237474"/>
              <a:gd name="connsiteX187" fmla="*/ 1877728 w 12192000"/>
              <a:gd name="connsiteY187" fmla="*/ 2101004 h 2237474"/>
              <a:gd name="connsiteX188" fmla="*/ 1759056 w 12192000"/>
              <a:gd name="connsiteY188" fmla="*/ 2125608 h 2237474"/>
              <a:gd name="connsiteX189" fmla="*/ 1637948 w 12192000"/>
              <a:gd name="connsiteY189" fmla="*/ 2172597 h 2237474"/>
              <a:gd name="connsiteX190" fmla="*/ 1434549 w 12192000"/>
              <a:gd name="connsiteY190" fmla="*/ 2234522 h 2237474"/>
              <a:gd name="connsiteX191" fmla="*/ 1398481 w 12192000"/>
              <a:gd name="connsiteY191" fmla="*/ 2237074 h 2237474"/>
              <a:gd name="connsiteX192" fmla="*/ 1398407 w 12192000"/>
              <a:gd name="connsiteY192" fmla="*/ 2237095 h 2237474"/>
              <a:gd name="connsiteX193" fmla="*/ 1370962 w 12192000"/>
              <a:gd name="connsiteY193" fmla="*/ 2237474 h 2237474"/>
              <a:gd name="connsiteX194" fmla="*/ 1356367 w 12192000"/>
              <a:gd name="connsiteY194" fmla="*/ 2235089 h 2237474"/>
              <a:gd name="connsiteX195" fmla="*/ 1324828 w 12192000"/>
              <a:gd name="connsiteY195" fmla="*/ 2231968 h 2237474"/>
              <a:gd name="connsiteX196" fmla="*/ 1297744 w 12192000"/>
              <a:gd name="connsiteY196" fmla="*/ 2235849 h 2237474"/>
              <a:gd name="connsiteX197" fmla="*/ 1286236 w 12192000"/>
              <a:gd name="connsiteY197" fmla="*/ 2233135 h 2237474"/>
              <a:gd name="connsiteX198" fmla="*/ 1283504 w 12192000"/>
              <a:gd name="connsiteY198" fmla="*/ 2233797 h 2237474"/>
              <a:gd name="connsiteX199" fmla="*/ 1279765 w 12192000"/>
              <a:gd name="connsiteY199" fmla="*/ 2229639 h 2237474"/>
              <a:gd name="connsiteX200" fmla="*/ 1195347 w 12192000"/>
              <a:gd name="connsiteY200" fmla="*/ 2212354 h 2237474"/>
              <a:gd name="connsiteX201" fmla="*/ 970251 w 12192000"/>
              <a:gd name="connsiteY201" fmla="*/ 2221029 h 2237474"/>
              <a:gd name="connsiteX202" fmla="*/ 812914 w 12192000"/>
              <a:gd name="connsiteY202" fmla="*/ 2202752 h 2237474"/>
              <a:gd name="connsiteX203" fmla="*/ 800195 w 12192000"/>
              <a:gd name="connsiteY203" fmla="*/ 2209407 h 2237474"/>
              <a:gd name="connsiteX204" fmla="*/ 784978 w 12192000"/>
              <a:gd name="connsiteY204" fmla="*/ 2212360 h 2237474"/>
              <a:gd name="connsiteX205" fmla="*/ 681987 w 12192000"/>
              <a:gd name="connsiteY205" fmla="*/ 2216757 h 2237474"/>
              <a:gd name="connsiteX206" fmla="*/ 669923 w 12192000"/>
              <a:gd name="connsiteY206" fmla="*/ 2211682 h 2237474"/>
              <a:gd name="connsiteX207" fmla="*/ 648680 w 12192000"/>
              <a:gd name="connsiteY207" fmla="*/ 2206229 h 2237474"/>
              <a:gd name="connsiteX208" fmla="*/ 597225 w 12192000"/>
              <a:gd name="connsiteY208" fmla="*/ 2180999 h 2237474"/>
              <a:gd name="connsiteX209" fmla="*/ 558449 w 12192000"/>
              <a:gd name="connsiteY209" fmla="*/ 2182346 h 2237474"/>
              <a:gd name="connsiteX210" fmla="*/ 550517 w 12192000"/>
              <a:gd name="connsiteY210" fmla="*/ 2182060 h 2237474"/>
              <a:gd name="connsiteX211" fmla="*/ 550309 w 12192000"/>
              <a:gd name="connsiteY211" fmla="*/ 2181825 h 2237474"/>
              <a:gd name="connsiteX212" fmla="*/ 541836 w 12192000"/>
              <a:gd name="connsiteY212" fmla="*/ 2181063 h 2237474"/>
              <a:gd name="connsiteX213" fmla="*/ 536057 w 12192000"/>
              <a:gd name="connsiteY213" fmla="*/ 2181537 h 2237474"/>
              <a:gd name="connsiteX214" fmla="*/ 520671 w 12192000"/>
              <a:gd name="connsiteY214" fmla="*/ 2180980 h 2237474"/>
              <a:gd name="connsiteX215" fmla="*/ 515024 w 12192000"/>
              <a:gd name="connsiteY215" fmla="*/ 2179258 h 2237474"/>
              <a:gd name="connsiteX216" fmla="*/ 512278 w 12192000"/>
              <a:gd name="connsiteY216" fmla="*/ 2176369 h 2237474"/>
              <a:gd name="connsiteX217" fmla="*/ 480419 w 12192000"/>
              <a:gd name="connsiteY217" fmla="*/ 2167807 h 2237474"/>
              <a:gd name="connsiteX218" fmla="*/ 413835 w 12192000"/>
              <a:gd name="connsiteY218" fmla="*/ 2156783 h 2237474"/>
              <a:gd name="connsiteX219" fmla="*/ 376513 w 12192000"/>
              <a:gd name="connsiteY219" fmla="*/ 2154014 h 2237474"/>
              <a:gd name="connsiteX220" fmla="*/ 273386 w 12192000"/>
              <a:gd name="connsiteY220" fmla="*/ 2142551 h 2237474"/>
              <a:gd name="connsiteX221" fmla="*/ 169207 w 12192000"/>
              <a:gd name="connsiteY221" fmla="*/ 2128100 h 2237474"/>
              <a:gd name="connsiteX222" fmla="*/ 93149 w 12192000"/>
              <a:gd name="connsiteY222" fmla="*/ 2105324 h 2237474"/>
              <a:gd name="connsiteX223" fmla="*/ 88109 w 12192000"/>
              <a:gd name="connsiteY223" fmla="*/ 2106704 h 2237474"/>
              <a:gd name="connsiteX224" fmla="*/ 80022 w 12192000"/>
              <a:gd name="connsiteY224" fmla="*/ 2107254 h 2237474"/>
              <a:gd name="connsiteX225" fmla="*/ 79717 w 12192000"/>
              <a:gd name="connsiteY225" fmla="*/ 2107046 h 2237474"/>
              <a:gd name="connsiteX226" fmla="*/ 72352 w 12192000"/>
              <a:gd name="connsiteY226" fmla="*/ 2107991 h 2237474"/>
              <a:gd name="connsiteX227" fmla="*/ 37645 w 12192000"/>
              <a:gd name="connsiteY227" fmla="*/ 2115401 h 2237474"/>
              <a:gd name="connsiteX228" fmla="*/ 4572 w 12192000"/>
              <a:gd name="connsiteY228" fmla="*/ 2111091 h 2237474"/>
              <a:gd name="connsiteX229" fmla="*/ 0 w 12192000"/>
              <a:gd name="connsiteY229" fmla="*/ 2110468 h 2237474"/>
              <a:gd name="connsiteX230" fmla="*/ 0 w 12192000"/>
              <a:gd name="connsiteY23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02328 w 12192000"/>
              <a:gd name="connsiteY67" fmla="*/ 1345865 h 2237474"/>
              <a:gd name="connsiteX68" fmla="*/ 7898322 w 12192000"/>
              <a:gd name="connsiteY68" fmla="*/ 1345689 h 2237474"/>
              <a:gd name="connsiteX69" fmla="*/ 7875879 w 12192000"/>
              <a:gd name="connsiteY69" fmla="*/ 1345646 h 2237474"/>
              <a:gd name="connsiteX70" fmla="*/ 7840612 w 12192000"/>
              <a:gd name="connsiteY70" fmla="*/ 1369373 h 2237474"/>
              <a:gd name="connsiteX71" fmla="*/ 7786819 w 12192000"/>
              <a:gd name="connsiteY71" fmla="*/ 1378970 h 2237474"/>
              <a:gd name="connsiteX72" fmla="*/ 7548172 w 12192000"/>
              <a:gd name="connsiteY72" fmla="*/ 1417460 h 2237474"/>
              <a:gd name="connsiteX73" fmla="*/ 7483437 w 12192000"/>
              <a:gd name="connsiteY73" fmla="*/ 1478152 h 2237474"/>
              <a:gd name="connsiteX74" fmla="*/ 7377870 w 12192000"/>
              <a:gd name="connsiteY74" fmla="*/ 1523319 h 2237474"/>
              <a:gd name="connsiteX75" fmla="*/ 7230737 w 12192000"/>
              <a:gd name="connsiteY75" fmla="*/ 1562633 h 2237474"/>
              <a:gd name="connsiteX76" fmla="*/ 7224458 w 12192000"/>
              <a:gd name="connsiteY76" fmla="*/ 1573008 h 2237474"/>
              <a:gd name="connsiteX77" fmla="*/ 7213486 w 12192000"/>
              <a:gd name="connsiteY77" fmla="*/ 1580987 h 2237474"/>
              <a:gd name="connsiteX78" fmla="*/ 7210972 w 12192000"/>
              <a:gd name="connsiteY78" fmla="*/ 1580856 h 2237474"/>
              <a:gd name="connsiteX79" fmla="*/ 7183121 w 12192000"/>
              <a:gd name="connsiteY79" fmla="*/ 1595162 h 2237474"/>
              <a:gd name="connsiteX80" fmla="*/ 7164601 w 12192000"/>
              <a:gd name="connsiteY80" fmla="*/ 1606490 h 2237474"/>
              <a:gd name="connsiteX81" fmla="*/ 7159286 w 12192000"/>
              <a:gd name="connsiteY81" fmla="*/ 1606850 h 2237474"/>
              <a:gd name="connsiteX82" fmla="*/ 7114651 w 12192000"/>
              <a:gd name="connsiteY82" fmla="*/ 1620959 h 2237474"/>
              <a:gd name="connsiteX83" fmla="*/ 7092727 w 12192000"/>
              <a:gd name="connsiteY83" fmla="*/ 1623628 h 2237474"/>
              <a:gd name="connsiteX84" fmla="*/ 7031309 w 12192000"/>
              <a:gd name="connsiteY84" fmla="*/ 1619451 h 2237474"/>
              <a:gd name="connsiteX85" fmla="*/ 6999084 w 12192000"/>
              <a:gd name="connsiteY85" fmla="*/ 1634317 h 2237474"/>
              <a:gd name="connsiteX86" fmla="*/ 6992107 w 12192000"/>
              <a:gd name="connsiteY86" fmla="*/ 1636860 h 2237474"/>
              <a:gd name="connsiteX87" fmla="*/ 6991765 w 12192000"/>
              <a:gd name="connsiteY87" fmla="*/ 1636725 h 2237474"/>
              <a:gd name="connsiteX88" fmla="*/ 6983996 w 12192000"/>
              <a:gd name="connsiteY88" fmla="*/ 1639040 h 2237474"/>
              <a:gd name="connsiteX89" fmla="*/ 6979383 w 12192000"/>
              <a:gd name="connsiteY89" fmla="*/ 1641496 h 2237474"/>
              <a:gd name="connsiteX90" fmla="*/ 6900177 w 12192000"/>
              <a:gd name="connsiteY90" fmla="*/ 1636016 h 2237474"/>
              <a:gd name="connsiteX91" fmla="*/ 6795372 w 12192000"/>
              <a:gd name="connsiteY91" fmla="*/ 1644845 h 2237474"/>
              <a:gd name="connsiteX92" fmla="*/ 6692251 w 12192000"/>
              <a:gd name="connsiteY92" fmla="*/ 1656357 h 2237474"/>
              <a:gd name="connsiteX93" fmla="*/ 6655235 w 12192000"/>
              <a:gd name="connsiteY93" fmla="*/ 1661869 h 2237474"/>
              <a:gd name="connsiteX94" fmla="*/ 6587857 w 12192000"/>
              <a:gd name="connsiteY94" fmla="*/ 1665769 h 2237474"/>
              <a:gd name="connsiteX95" fmla="*/ 6554894 w 12192000"/>
              <a:gd name="connsiteY95" fmla="*/ 1664428 h 2237474"/>
              <a:gd name="connsiteX96" fmla="*/ 6516595 w 12192000"/>
              <a:gd name="connsiteY96" fmla="*/ 1667475 h 2237474"/>
              <a:gd name="connsiteX97" fmla="*/ 6508541 w 12192000"/>
              <a:gd name="connsiteY97" fmla="*/ 1668757 h 2237474"/>
              <a:gd name="connsiteX98" fmla="*/ 6471012 w 12192000"/>
              <a:gd name="connsiteY98" fmla="*/ 1678604 h 2237474"/>
              <a:gd name="connsiteX99" fmla="*/ 6415265 w 12192000"/>
              <a:gd name="connsiteY99" fmla="*/ 1665317 h 2237474"/>
              <a:gd name="connsiteX100" fmla="*/ 6364035 w 12192000"/>
              <a:gd name="connsiteY100" fmla="*/ 1667683 h 2237474"/>
              <a:gd name="connsiteX101" fmla="*/ 6280959 w 12192000"/>
              <a:gd name="connsiteY101" fmla="*/ 1689329 h 2237474"/>
              <a:gd name="connsiteX102" fmla="*/ 6243319 w 12192000"/>
              <a:gd name="connsiteY102" fmla="*/ 1695560 h 2237474"/>
              <a:gd name="connsiteX103" fmla="*/ 6098321 w 12192000"/>
              <a:gd name="connsiteY103" fmla="*/ 1721646 h 2237474"/>
              <a:gd name="connsiteX104" fmla="*/ 5880652 w 12192000"/>
              <a:gd name="connsiteY104" fmla="*/ 1779643 h 2237474"/>
              <a:gd name="connsiteX105" fmla="*/ 5785959 w 12192000"/>
              <a:gd name="connsiteY105" fmla="*/ 1775307 h 2237474"/>
              <a:gd name="connsiteX106" fmla="*/ 5643534 w 12192000"/>
              <a:gd name="connsiteY106" fmla="*/ 1802919 h 2237474"/>
              <a:gd name="connsiteX107" fmla="*/ 5518799 w 12192000"/>
              <a:gd name="connsiteY107" fmla="*/ 1818312 h 2237474"/>
              <a:gd name="connsiteX108" fmla="*/ 5505014 w 12192000"/>
              <a:gd name="connsiteY108" fmla="*/ 1819259 h 2237474"/>
              <a:gd name="connsiteX109" fmla="*/ 5453307 w 12192000"/>
              <a:gd name="connsiteY109" fmla="*/ 1815450 h 2237474"/>
              <a:gd name="connsiteX110" fmla="*/ 5364192 w 12192000"/>
              <a:gd name="connsiteY110" fmla="*/ 1826074 h 2237474"/>
              <a:gd name="connsiteX111" fmla="*/ 5350380 w 12192000"/>
              <a:gd name="connsiteY111" fmla="*/ 1830891 h 2237474"/>
              <a:gd name="connsiteX112" fmla="*/ 5259633 w 12192000"/>
              <a:gd name="connsiteY112" fmla="*/ 1837160 h 2237474"/>
              <a:gd name="connsiteX113" fmla="*/ 5197513 w 12192000"/>
              <a:gd name="connsiteY113" fmla="*/ 1844718 h 2237474"/>
              <a:gd name="connsiteX114" fmla="*/ 5184170 w 12192000"/>
              <a:gd name="connsiteY114" fmla="*/ 1849402 h 2237474"/>
              <a:gd name="connsiteX115" fmla="*/ 5168852 w 12192000"/>
              <a:gd name="connsiteY115" fmla="*/ 1844846 h 2237474"/>
              <a:gd name="connsiteX116" fmla="*/ 5164370 w 12192000"/>
              <a:gd name="connsiteY116" fmla="*/ 1840597 h 2237474"/>
              <a:gd name="connsiteX117" fmla="*/ 5114927 w 12192000"/>
              <a:gd name="connsiteY117" fmla="*/ 1847827 h 2237474"/>
              <a:gd name="connsiteX118" fmla="*/ 5108970 w 12192000"/>
              <a:gd name="connsiteY118" fmla="*/ 1847935 h 2237474"/>
              <a:gd name="connsiteX119" fmla="*/ 5067961 w 12192000"/>
              <a:gd name="connsiteY119" fmla="*/ 1845917 h 2237474"/>
              <a:gd name="connsiteX120" fmla="*/ 5007075 w 12192000"/>
              <a:gd name="connsiteY120" fmla="*/ 1838626 h 2237474"/>
              <a:gd name="connsiteX121" fmla="*/ 4944087 w 12192000"/>
              <a:gd name="connsiteY121" fmla="*/ 1823332 h 2237474"/>
              <a:gd name="connsiteX122" fmla="*/ 4907662 w 12192000"/>
              <a:gd name="connsiteY122" fmla="*/ 1816900 h 2237474"/>
              <a:gd name="connsiteX123" fmla="*/ 4882386 w 12192000"/>
              <a:gd name="connsiteY123" fmla="*/ 1809844 h 2237474"/>
              <a:gd name="connsiteX124" fmla="*/ 4811440 w 12192000"/>
              <a:gd name="connsiteY124" fmla="*/ 1804655 h 2237474"/>
              <a:gd name="connsiteX125" fmla="*/ 4691075 w 12192000"/>
              <a:gd name="connsiteY125" fmla="*/ 1801389 h 2237474"/>
              <a:gd name="connsiteX126" fmla="*/ 4611738 w 12192000"/>
              <a:gd name="connsiteY126" fmla="*/ 1776964 h 2237474"/>
              <a:gd name="connsiteX127" fmla="*/ 4560070 w 12192000"/>
              <a:gd name="connsiteY127" fmla="*/ 1785640 h 2237474"/>
              <a:gd name="connsiteX128" fmla="*/ 4536503 w 12192000"/>
              <a:gd name="connsiteY128" fmla="*/ 1785334 h 2237474"/>
              <a:gd name="connsiteX129" fmla="*/ 4513724 w 12192000"/>
              <a:gd name="connsiteY129" fmla="*/ 1791996 h 2237474"/>
              <a:gd name="connsiteX130" fmla="*/ 4459810 w 12192000"/>
              <a:gd name="connsiteY130" fmla="*/ 1797886 h 2237474"/>
              <a:gd name="connsiteX131" fmla="*/ 4379064 w 12192000"/>
              <a:gd name="connsiteY131" fmla="*/ 1817177 h 2237474"/>
              <a:gd name="connsiteX132" fmla="*/ 4319209 w 12192000"/>
              <a:gd name="connsiteY132" fmla="*/ 1834833 h 2237474"/>
              <a:gd name="connsiteX133" fmla="*/ 4290981 w 12192000"/>
              <a:gd name="connsiteY133" fmla="*/ 1839677 h 2237474"/>
              <a:gd name="connsiteX134" fmla="*/ 4285792 w 12192000"/>
              <a:gd name="connsiteY134" fmla="*/ 1836231 h 2237474"/>
              <a:gd name="connsiteX135" fmla="*/ 4238372 w 12192000"/>
              <a:gd name="connsiteY135" fmla="*/ 1851480 h 2237474"/>
              <a:gd name="connsiteX136" fmla="*/ 4232517 w 12192000"/>
              <a:gd name="connsiteY136" fmla="*/ 1852567 h 2237474"/>
              <a:gd name="connsiteX137" fmla="*/ 4191732 w 12192000"/>
              <a:gd name="connsiteY137" fmla="*/ 1857328 h 2237474"/>
              <a:gd name="connsiteX138" fmla="*/ 4065532 w 12192000"/>
              <a:gd name="connsiteY138" fmla="*/ 1855477 h 2237474"/>
              <a:gd name="connsiteX139" fmla="*/ 4028460 w 12192000"/>
              <a:gd name="connsiteY139" fmla="*/ 1855137 h 2237474"/>
              <a:gd name="connsiteX140" fmla="*/ 4002267 w 12192000"/>
              <a:gd name="connsiteY140" fmla="*/ 1852352 h 2237474"/>
              <a:gd name="connsiteX141" fmla="*/ 3931396 w 12192000"/>
              <a:gd name="connsiteY141" fmla="*/ 1858915 h 2237474"/>
              <a:gd name="connsiteX142" fmla="*/ 3812162 w 12192000"/>
              <a:gd name="connsiteY142" fmla="*/ 1875501 h 2237474"/>
              <a:gd name="connsiteX143" fmla="*/ 3729530 w 12192000"/>
              <a:gd name="connsiteY143" fmla="*/ 1864513 h 2237474"/>
              <a:gd name="connsiteX144" fmla="*/ 3680177 w 12192000"/>
              <a:gd name="connsiteY144" fmla="*/ 1881552 h 2237474"/>
              <a:gd name="connsiteX145" fmla="*/ 3567259 w 12192000"/>
              <a:gd name="connsiteY145" fmla="*/ 1893482 h 2237474"/>
              <a:gd name="connsiteX146" fmla="*/ 3405770 w 12192000"/>
              <a:gd name="connsiteY146" fmla="*/ 1904591 h 2237474"/>
              <a:gd name="connsiteX147" fmla="*/ 3280097 w 12192000"/>
              <a:gd name="connsiteY147" fmla="*/ 1919610 h 2237474"/>
              <a:gd name="connsiteX148" fmla="*/ 3123424 w 12192000"/>
              <a:gd name="connsiteY148" fmla="*/ 1952930 h 2237474"/>
              <a:gd name="connsiteX149" fmla="*/ 3009910 w 12192000"/>
              <a:gd name="connsiteY149" fmla="*/ 1957866 h 2237474"/>
              <a:gd name="connsiteX150" fmla="*/ 2995934 w 12192000"/>
              <a:gd name="connsiteY150" fmla="*/ 1967085 h 2237474"/>
              <a:gd name="connsiteX151" fmla="*/ 2980071 w 12192000"/>
              <a:gd name="connsiteY151" fmla="*/ 1972988 h 2237474"/>
              <a:gd name="connsiteX152" fmla="*/ 2978094 w 12192000"/>
              <a:gd name="connsiteY152" fmla="*/ 1972369 h 2237474"/>
              <a:gd name="connsiteX153" fmla="*/ 2942858 w 12192000"/>
              <a:gd name="connsiteY153" fmla="*/ 1981367 h 2237474"/>
              <a:gd name="connsiteX154" fmla="*/ 2875436 w 12192000"/>
              <a:gd name="connsiteY154" fmla="*/ 1996977 h 2237474"/>
              <a:gd name="connsiteX155" fmla="*/ 2874892 w 12192000"/>
              <a:gd name="connsiteY155" fmla="*/ 1996085 h 2237474"/>
              <a:gd name="connsiteX156" fmla="*/ 2864145 w 12192000"/>
              <a:gd name="connsiteY156" fmla="*/ 1994061 h 2237474"/>
              <a:gd name="connsiteX157" fmla="*/ 2843662 w 12192000"/>
              <a:gd name="connsiteY157" fmla="*/ 1992498 h 2237474"/>
              <a:gd name="connsiteX158" fmla="*/ 2796128 w 12192000"/>
              <a:gd name="connsiteY158" fmla="*/ 1976403 h 2237474"/>
              <a:gd name="connsiteX159" fmla="*/ 2756784 w 12192000"/>
              <a:gd name="connsiteY159" fmla="*/ 1985116 h 2237474"/>
              <a:gd name="connsiteX160" fmla="*/ 2748833 w 12192000"/>
              <a:gd name="connsiteY160" fmla="*/ 1986323 h 2237474"/>
              <a:gd name="connsiteX161" fmla="*/ 2748661 w 12192000"/>
              <a:gd name="connsiteY161" fmla="*/ 1986122 h 2237474"/>
              <a:gd name="connsiteX162" fmla="*/ 2740251 w 12192000"/>
              <a:gd name="connsiteY162" fmla="*/ 1986946 h 2237474"/>
              <a:gd name="connsiteX163" fmla="*/ 2718916 w 12192000"/>
              <a:gd name="connsiteY163" fmla="*/ 1990867 h 2237474"/>
              <a:gd name="connsiteX164" fmla="*/ 2713522 w 12192000"/>
              <a:gd name="connsiteY164" fmla="*/ 1990173 h 2237474"/>
              <a:gd name="connsiteX165" fmla="*/ 2680597 w 12192000"/>
              <a:gd name="connsiteY165" fmla="*/ 1984996 h 2237474"/>
              <a:gd name="connsiteX166" fmla="*/ 2578178 w 12192000"/>
              <a:gd name="connsiteY166" fmla="*/ 1990531 h 2237474"/>
              <a:gd name="connsiteX167" fmla="*/ 2476147 w 12192000"/>
              <a:gd name="connsiteY167" fmla="*/ 1998305 h 2237474"/>
              <a:gd name="connsiteX168" fmla="*/ 2373568 w 12192000"/>
              <a:gd name="connsiteY168" fmla="*/ 2003219 h 2237474"/>
              <a:gd name="connsiteX169" fmla="*/ 2321399 w 12192000"/>
              <a:gd name="connsiteY169" fmla="*/ 1989467 h 2237474"/>
              <a:gd name="connsiteX170" fmla="*/ 2315525 w 12192000"/>
              <a:gd name="connsiteY170" fmla="*/ 1989708 h 2237474"/>
              <a:gd name="connsiteX171" fmla="*/ 2300792 w 12192000"/>
              <a:gd name="connsiteY171" fmla="*/ 1994290 h 2237474"/>
              <a:gd name="connsiteX172" fmla="*/ 2295469 w 12192000"/>
              <a:gd name="connsiteY172" fmla="*/ 1996659 h 2237474"/>
              <a:gd name="connsiteX173" fmla="*/ 2287219 w 12192000"/>
              <a:gd name="connsiteY173" fmla="*/ 1998750 h 2237474"/>
              <a:gd name="connsiteX174" fmla="*/ 2286948 w 12192000"/>
              <a:gd name="connsiteY174" fmla="*/ 1998596 h 2237474"/>
              <a:gd name="connsiteX175" fmla="*/ 2243069 w 12192000"/>
              <a:gd name="connsiteY175" fmla="*/ 2015111 h 2237474"/>
              <a:gd name="connsiteX176" fmla="*/ 2186609 w 12192000"/>
              <a:gd name="connsiteY176" fmla="*/ 2008263 h 2237474"/>
              <a:gd name="connsiteX177" fmla="*/ 2164831 w 12192000"/>
              <a:gd name="connsiteY177" fmla="*/ 2010143 h 2237474"/>
              <a:gd name="connsiteX178" fmla="*/ 2152836 w 12192000"/>
              <a:gd name="connsiteY178" fmla="*/ 2010048 h 2237474"/>
              <a:gd name="connsiteX179" fmla="*/ 2117102 w 12192000"/>
              <a:gd name="connsiteY179" fmla="*/ 2023004 h 2237474"/>
              <a:gd name="connsiteX180" fmla="*/ 2111935 w 12192000"/>
              <a:gd name="connsiteY180" fmla="*/ 2023163 h 2237474"/>
              <a:gd name="connsiteX181" fmla="*/ 2089991 w 12192000"/>
              <a:gd name="connsiteY181" fmla="*/ 2034193 h 2237474"/>
              <a:gd name="connsiteX182" fmla="*/ 2058061 w 12192000"/>
              <a:gd name="connsiteY182" fmla="*/ 2047942 h 2237474"/>
              <a:gd name="connsiteX183" fmla="*/ 2055737 w 12192000"/>
              <a:gd name="connsiteY183" fmla="*/ 2047704 h 2237474"/>
              <a:gd name="connsiteX184" fmla="*/ 2042244 w 12192000"/>
              <a:gd name="connsiteY184" fmla="*/ 2055560 h 2237474"/>
              <a:gd name="connsiteX185" fmla="*/ 1976224 w 12192000"/>
              <a:gd name="connsiteY185" fmla="*/ 2074257 h 2237474"/>
              <a:gd name="connsiteX186" fmla="*/ 1877728 w 12192000"/>
              <a:gd name="connsiteY186" fmla="*/ 2101004 h 2237474"/>
              <a:gd name="connsiteX187" fmla="*/ 1759056 w 12192000"/>
              <a:gd name="connsiteY187" fmla="*/ 2125608 h 2237474"/>
              <a:gd name="connsiteX188" fmla="*/ 1637948 w 12192000"/>
              <a:gd name="connsiteY188" fmla="*/ 2172597 h 2237474"/>
              <a:gd name="connsiteX189" fmla="*/ 1434549 w 12192000"/>
              <a:gd name="connsiteY189" fmla="*/ 2234522 h 2237474"/>
              <a:gd name="connsiteX190" fmla="*/ 1398481 w 12192000"/>
              <a:gd name="connsiteY190" fmla="*/ 2237074 h 2237474"/>
              <a:gd name="connsiteX191" fmla="*/ 1398407 w 12192000"/>
              <a:gd name="connsiteY191" fmla="*/ 2237095 h 2237474"/>
              <a:gd name="connsiteX192" fmla="*/ 1370962 w 12192000"/>
              <a:gd name="connsiteY192" fmla="*/ 2237474 h 2237474"/>
              <a:gd name="connsiteX193" fmla="*/ 1356367 w 12192000"/>
              <a:gd name="connsiteY193" fmla="*/ 2235089 h 2237474"/>
              <a:gd name="connsiteX194" fmla="*/ 1324828 w 12192000"/>
              <a:gd name="connsiteY194" fmla="*/ 2231968 h 2237474"/>
              <a:gd name="connsiteX195" fmla="*/ 1297744 w 12192000"/>
              <a:gd name="connsiteY195" fmla="*/ 2235849 h 2237474"/>
              <a:gd name="connsiteX196" fmla="*/ 1286236 w 12192000"/>
              <a:gd name="connsiteY196" fmla="*/ 2233135 h 2237474"/>
              <a:gd name="connsiteX197" fmla="*/ 1283504 w 12192000"/>
              <a:gd name="connsiteY197" fmla="*/ 2233797 h 2237474"/>
              <a:gd name="connsiteX198" fmla="*/ 1279765 w 12192000"/>
              <a:gd name="connsiteY198" fmla="*/ 2229639 h 2237474"/>
              <a:gd name="connsiteX199" fmla="*/ 1195347 w 12192000"/>
              <a:gd name="connsiteY199" fmla="*/ 2212354 h 2237474"/>
              <a:gd name="connsiteX200" fmla="*/ 970251 w 12192000"/>
              <a:gd name="connsiteY200" fmla="*/ 2221029 h 2237474"/>
              <a:gd name="connsiteX201" fmla="*/ 812914 w 12192000"/>
              <a:gd name="connsiteY201" fmla="*/ 2202752 h 2237474"/>
              <a:gd name="connsiteX202" fmla="*/ 800195 w 12192000"/>
              <a:gd name="connsiteY202" fmla="*/ 2209407 h 2237474"/>
              <a:gd name="connsiteX203" fmla="*/ 784978 w 12192000"/>
              <a:gd name="connsiteY203" fmla="*/ 2212360 h 2237474"/>
              <a:gd name="connsiteX204" fmla="*/ 681987 w 12192000"/>
              <a:gd name="connsiteY204" fmla="*/ 2216757 h 2237474"/>
              <a:gd name="connsiteX205" fmla="*/ 669923 w 12192000"/>
              <a:gd name="connsiteY205" fmla="*/ 2211682 h 2237474"/>
              <a:gd name="connsiteX206" fmla="*/ 648680 w 12192000"/>
              <a:gd name="connsiteY206" fmla="*/ 2206229 h 2237474"/>
              <a:gd name="connsiteX207" fmla="*/ 597225 w 12192000"/>
              <a:gd name="connsiteY207" fmla="*/ 2180999 h 2237474"/>
              <a:gd name="connsiteX208" fmla="*/ 558449 w 12192000"/>
              <a:gd name="connsiteY208" fmla="*/ 2182346 h 2237474"/>
              <a:gd name="connsiteX209" fmla="*/ 550517 w 12192000"/>
              <a:gd name="connsiteY209" fmla="*/ 2182060 h 2237474"/>
              <a:gd name="connsiteX210" fmla="*/ 550309 w 12192000"/>
              <a:gd name="connsiteY210" fmla="*/ 2181825 h 2237474"/>
              <a:gd name="connsiteX211" fmla="*/ 541836 w 12192000"/>
              <a:gd name="connsiteY211" fmla="*/ 2181063 h 2237474"/>
              <a:gd name="connsiteX212" fmla="*/ 536057 w 12192000"/>
              <a:gd name="connsiteY212" fmla="*/ 2181537 h 2237474"/>
              <a:gd name="connsiteX213" fmla="*/ 520671 w 12192000"/>
              <a:gd name="connsiteY213" fmla="*/ 2180980 h 2237474"/>
              <a:gd name="connsiteX214" fmla="*/ 515024 w 12192000"/>
              <a:gd name="connsiteY214" fmla="*/ 2179258 h 2237474"/>
              <a:gd name="connsiteX215" fmla="*/ 512278 w 12192000"/>
              <a:gd name="connsiteY215" fmla="*/ 2176369 h 2237474"/>
              <a:gd name="connsiteX216" fmla="*/ 480419 w 12192000"/>
              <a:gd name="connsiteY216" fmla="*/ 2167807 h 2237474"/>
              <a:gd name="connsiteX217" fmla="*/ 413835 w 12192000"/>
              <a:gd name="connsiteY217" fmla="*/ 2156783 h 2237474"/>
              <a:gd name="connsiteX218" fmla="*/ 376513 w 12192000"/>
              <a:gd name="connsiteY218" fmla="*/ 2154014 h 2237474"/>
              <a:gd name="connsiteX219" fmla="*/ 273386 w 12192000"/>
              <a:gd name="connsiteY219" fmla="*/ 2142551 h 2237474"/>
              <a:gd name="connsiteX220" fmla="*/ 169207 w 12192000"/>
              <a:gd name="connsiteY220" fmla="*/ 2128100 h 2237474"/>
              <a:gd name="connsiteX221" fmla="*/ 93149 w 12192000"/>
              <a:gd name="connsiteY221" fmla="*/ 2105324 h 2237474"/>
              <a:gd name="connsiteX222" fmla="*/ 88109 w 12192000"/>
              <a:gd name="connsiteY222" fmla="*/ 2106704 h 2237474"/>
              <a:gd name="connsiteX223" fmla="*/ 80022 w 12192000"/>
              <a:gd name="connsiteY223" fmla="*/ 2107254 h 2237474"/>
              <a:gd name="connsiteX224" fmla="*/ 79717 w 12192000"/>
              <a:gd name="connsiteY224" fmla="*/ 2107046 h 2237474"/>
              <a:gd name="connsiteX225" fmla="*/ 72352 w 12192000"/>
              <a:gd name="connsiteY225" fmla="*/ 2107991 h 2237474"/>
              <a:gd name="connsiteX226" fmla="*/ 37645 w 12192000"/>
              <a:gd name="connsiteY226" fmla="*/ 2115401 h 2237474"/>
              <a:gd name="connsiteX227" fmla="*/ 4572 w 12192000"/>
              <a:gd name="connsiteY227" fmla="*/ 2111091 h 2237474"/>
              <a:gd name="connsiteX228" fmla="*/ 0 w 12192000"/>
              <a:gd name="connsiteY228" fmla="*/ 2110468 h 2237474"/>
              <a:gd name="connsiteX229" fmla="*/ 0 w 12192000"/>
              <a:gd name="connsiteY22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83996 w 12192000"/>
              <a:gd name="connsiteY87" fmla="*/ 1639040 h 2237474"/>
              <a:gd name="connsiteX88" fmla="*/ 6979383 w 12192000"/>
              <a:gd name="connsiteY88" fmla="*/ 1641496 h 2237474"/>
              <a:gd name="connsiteX89" fmla="*/ 6900177 w 12192000"/>
              <a:gd name="connsiteY89" fmla="*/ 1636016 h 2237474"/>
              <a:gd name="connsiteX90" fmla="*/ 6795372 w 12192000"/>
              <a:gd name="connsiteY90" fmla="*/ 1644845 h 2237474"/>
              <a:gd name="connsiteX91" fmla="*/ 6692251 w 12192000"/>
              <a:gd name="connsiteY91" fmla="*/ 1656357 h 2237474"/>
              <a:gd name="connsiteX92" fmla="*/ 6655235 w 12192000"/>
              <a:gd name="connsiteY92" fmla="*/ 1661869 h 2237474"/>
              <a:gd name="connsiteX93" fmla="*/ 6587857 w 12192000"/>
              <a:gd name="connsiteY93" fmla="*/ 1665769 h 2237474"/>
              <a:gd name="connsiteX94" fmla="*/ 6554894 w 12192000"/>
              <a:gd name="connsiteY94" fmla="*/ 1664428 h 2237474"/>
              <a:gd name="connsiteX95" fmla="*/ 6516595 w 12192000"/>
              <a:gd name="connsiteY95" fmla="*/ 1667475 h 2237474"/>
              <a:gd name="connsiteX96" fmla="*/ 6508541 w 12192000"/>
              <a:gd name="connsiteY96" fmla="*/ 1668757 h 2237474"/>
              <a:gd name="connsiteX97" fmla="*/ 6471012 w 12192000"/>
              <a:gd name="connsiteY97" fmla="*/ 1678604 h 2237474"/>
              <a:gd name="connsiteX98" fmla="*/ 6415265 w 12192000"/>
              <a:gd name="connsiteY98" fmla="*/ 1665317 h 2237474"/>
              <a:gd name="connsiteX99" fmla="*/ 6364035 w 12192000"/>
              <a:gd name="connsiteY99" fmla="*/ 1667683 h 2237474"/>
              <a:gd name="connsiteX100" fmla="*/ 6280959 w 12192000"/>
              <a:gd name="connsiteY100" fmla="*/ 1689329 h 2237474"/>
              <a:gd name="connsiteX101" fmla="*/ 6243319 w 12192000"/>
              <a:gd name="connsiteY101" fmla="*/ 1695560 h 2237474"/>
              <a:gd name="connsiteX102" fmla="*/ 6098321 w 12192000"/>
              <a:gd name="connsiteY102" fmla="*/ 1721646 h 2237474"/>
              <a:gd name="connsiteX103" fmla="*/ 5880652 w 12192000"/>
              <a:gd name="connsiteY103" fmla="*/ 1779643 h 2237474"/>
              <a:gd name="connsiteX104" fmla="*/ 5785959 w 12192000"/>
              <a:gd name="connsiteY104" fmla="*/ 1775307 h 2237474"/>
              <a:gd name="connsiteX105" fmla="*/ 5643534 w 12192000"/>
              <a:gd name="connsiteY105" fmla="*/ 1802919 h 2237474"/>
              <a:gd name="connsiteX106" fmla="*/ 5518799 w 12192000"/>
              <a:gd name="connsiteY106" fmla="*/ 1818312 h 2237474"/>
              <a:gd name="connsiteX107" fmla="*/ 5505014 w 12192000"/>
              <a:gd name="connsiteY107" fmla="*/ 1819259 h 2237474"/>
              <a:gd name="connsiteX108" fmla="*/ 5453307 w 12192000"/>
              <a:gd name="connsiteY108" fmla="*/ 1815450 h 2237474"/>
              <a:gd name="connsiteX109" fmla="*/ 5364192 w 12192000"/>
              <a:gd name="connsiteY109" fmla="*/ 1826074 h 2237474"/>
              <a:gd name="connsiteX110" fmla="*/ 5350380 w 12192000"/>
              <a:gd name="connsiteY110" fmla="*/ 1830891 h 2237474"/>
              <a:gd name="connsiteX111" fmla="*/ 5259633 w 12192000"/>
              <a:gd name="connsiteY111" fmla="*/ 1837160 h 2237474"/>
              <a:gd name="connsiteX112" fmla="*/ 5197513 w 12192000"/>
              <a:gd name="connsiteY112" fmla="*/ 1844718 h 2237474"/>
              <a:gd name="connsiteX113" fmla="*/ 5184170 w 12192000"/>
              <a:gd name="connsiteY113" fmla="*/ 1849402 h 2237474"/>
              <a:gd name="connsiteX114" fmla="*/ 5168852 w 12192000"/>
              <a:gd name="connsiteY114" fmla="*/ 1844846 h 2237474"/>
              <a:gd name="connsiteX115" fmla="*/ 5164370 w 12192000"/>
              <a:gd name="connsiteY115" fmla="*/ 1840597 h 2237474"/>
              <a:gd name="connsiteX116" fmla="*/ 5114927 w 12192000"/>
              <a:gd name="connsiteY116" fmla="*/ 1847827 h 2237474"/>
              <a:gd name="connsiteX117" fmla="*/ 5108970 w 12192000"/>
              <a:gd name="connsiteY117" fmla="*/ 1847935 h 2237474"/>
              <a:gd name="connsiteX118" fmla="*/ 5067961 w 12192000"/>
              <a:gd name="connsiteY118" fmla="*/ 1845917 h 2237474"/>
              <a:gd name="connsiteX119" fmla="*/ 5007075 w 12192000"/>
              <a:gd name="connsiteY119" fmla="*/ 1838626 h 2237474"/>
              <a:gd name="connsiteX120" fmla="*/ 4944087 w 12192000"/>
              <a:gd name="connsiteY120" fmla="*/ 1823332 h 2237474"/>
              <a:gd name="connsiteX121" fmla="*/ 4907662 w 12192000"/>
              <a:gd name="connsiteY121" fmla="*/ 1816900 h 2237474"/>
              <a:gd name="connsiteX122" fmla="*/ 4882386 w 12192000"/>
              <a:gd name="connsiteY122" fmla="*/ 1809844 h 2237474"/>
              <a:gd name="connsiteX123" fmla="*/ 4811440 w 12192000"/>
              <a:gd name="connsiteY123" fmla="*/ 1804655 h 2237474"/>
              <a:gd name="connsiteX124" fmla="*/ 4691075 w 12192000"/>
              <a:gd name="connsiteY124" fmla="*/ 1801389 h 2237474"/>
              <a:gd name="connsiteX125" fmla="*/ 4611738 w 12192000"/>
              <a:gd name="connsiteY125" fmla="*/ 1776964 h 2237474"/>
              <a:gd name="connsiteX126" fmla="*/ 4560070 w 12192000"/>
              <a:gd name="connsiteY126" fmla="*/ 1785640 h 2237474"/>
              <a:gd name="connsiteX127" fmla="*/ 4536503 w 12192000"/>
              <a:gd name="connsiteY127" fmla="*/ 1785334 h 2237474"/>
              <a:gd name="connsiteX128" fmla="*/ 4513724 w 12192000"/>
              <a:gd name="connsiteY128" fmla="*/ 1791996 h 2237474"/>
              <a:gd name="connsiteX129" fmla="*/ 4459810 w 12192000"/>
              <a:gd name="connsiteY129" fmla="*/ 1797886 h 2237474"/>
              <a:gd name="connsiteX130" fmla="*/ 4379064 w 12192000"/>
              <a:gd name="connsiteY130" fmla="*/ 1817177 h 2237474"/>
              <a:gd name="connsiteX131" fmla="*/ 4319209 w 12192000"/>
              <a:gd name="connsiteY131" fmla="*/ 1834833 h 2237474"/>
              <a:gd name="connsiteX132" fmla="*/ 4290981 w 12192000"/>
              <a:gd name="connsiteY132" fmla="*/ 1839677 h 2237474"/>
              <a:gd name="connsiteX133" fmla="*/ 4285792 w 12192000"/>
              <a:gd name="connsiteY133" fmla="*/ 1836231 h 2237474"/>
              <a:gd name="connsiteX134" fmla="*/ 4238372 w 12192000"/>
              <a:gd name="connsiteY134" fmla="*/ 1851480 h 2237474"/>
              <a:gd name="connsiteX135" fmla="*/ 4232517 w 12192000"/>
              <a:gd name="connsiteY135" fmla="*/ 1852567 h 2237474"/>
              <a:gd name="connsiteX136" fmla="*/ 4191732 w 12192000"/>
              <a:gd name="connsiteY136" fmla="*/ 1857328 h 2237474"/>
              <a:gd name="connsiteX137" fmla="*/ 4065532 w 12192000"/>
              <a:gd name="connsiteY137" fmla="*/ 1855477 h 2237474"/>
              <a:gd name="connsiteX138" fmla="*/ 4028460 w 12192000"/>
              <a:gd name="connsiteY138" fmla="*/ 1855137 h 2237474"/>
              <a:gd name="connsiteX139" fmla="*/ 4002267 w 12192000"/>
              <a:gd name="connsiteY139" fmla="*/ 1852352 h 2237474"/>
              <a:gd name="connsiteX140" fmla="*/ 3931396 w 12192000"/>
              <a:gd name="connsiteY140" fmla="*/ 1858915 h 2237474"/>
              <a:gd name="connsiteX141" fmla="*/ 3812162 w 12192000"/>
              <a:gd name="connsiteY141" fmla="*/ 1875501 h 2237474"/>
              <a:gd name="connsiteX142" fmla="*/ 3729530 w 12192000"/>
              <a:gd name="connsiteY142" fmla="*/ 1864513 h 2237474"/>
              <a:gd name="connsiteX143" fmla="*/ 3680177 w 12192000"/>
              <a:gd name="connsiteY143" fmla="*/ 1881552 h 2237474"/>
              <a:gd name="connsiteX144" fmla="*/ 3567259 w 12192000"/>
              <a:gd name="connsiteY144" fmla="*/ 1893482 h 2237474"/>
              <a:gd name="connsiteX145" fmla="*/ 3405770 w 12192000"/>
              <a:gd name="connsiteY145" fmla="*/ 1904591 h 2237474"/>
              <a:gd name="connsiteX146" fmla="*/ 3280097 w 12192000"/>
              <a:gd name="connsiteY146" fmla="*/ 1919610 h 2237474"/>
              <a:gd name="connsiteX147" fmla="*/ 3123424 w 12192000"/>
              <a:gd name="connsiteY147" fmla="*/ 1952930 h 2237474"/>
              <a:gd name="connsiteX148" fmla="*/ 3009910 w 12192000"/>
              <a:gd name="connsiteY148" fmla="*/ 1957866 h 2237474"/>
              <a:gd name="connsiteX149" fmla="*/ 2995934 w 12192000"/>
              <a:gd name="connsiteY149" fmla="*/ 1967085 h 2237474"/>
              <a:gd name="connsiteX150" fmla="*/ 2980071 w 12192000"/>
              <a:gd name="connsiteY150" fmla="*/ 1972988 h 2237474"/>
              <a:gd name="connsiteX151" fmla="*/ 2978094 w 12192000"/>
              <a:gd name="connsiteY151" fmla="*/ 1972369 h 2237474"/>
              <a:gd name="connsiteX152" fmla="*/ 2942858 w 12192000"/>
              <a:gd name="connsiteY152" fmla="*/ 1981367 h 2237474"/>
              <a:gd name="connsiteX153" fmla="*/ 2875436 w 12192000"/>
              <a:gd name="connsiteY153" fmla="*/ 1996977 h 2237474"/>
              <a:gd name="connsiteX154" fmla="*/ 2874892 w 12192000"/>
              <a:gd name="connsiteY154" fmla="*/ 1996085 h 2237474"/>
              <a:gd name="connsiteX155" fmla="*/ 2864145 w 12192000"/>
              <a:gd name="connsiteY155" fmla="*/ 1994061 h 2237474"/>
              <a:gd name="connsiteX156" fmla="*/ 2843662 w 12192000"/>
              <a:gd name="connsiteY156" fmla="*/ 1992498 h 2237474"/>
              <a:gd name="connsiteX157" fmla="*/ 2796128 w 12192000"/>
              <a:gd name="connsiteY157" fmla="*/ 1976403 h 2237474"/>
              <a:gd name="connsiteX158" fmla="*/ 2756784 w 12192000"/>
              <a:gd name="connsiteY158" fmla="*/ 1985116 h 2237474"/>
              <a:gd name="connsiteX159" fmla="*/ 2748833 w 12192000"/>
              <a:gd name="connsiteY159" fmla="*/ 1986323 h 2237474"/>
              <a:gd name="connsiteX160" fmla="*/ 2748661 w 12192000"/>
              <a:gd name="connsiteY160" fmla="*/ 1986122 h 2237474"/>
              <a:gd name="connsiteX161" fmla="*/ 2740251 w 12192000"/>
              <a:gd name="connsiteY161" fmla="*/ 1986946 h 2237474"/>
              <a:gd name="connsiteX162" fmla="*/ 2718916 w 12192000"/>
              <a:gd name="connsiteY162" fmla="*/ 1990867 h 2237474"/>
              <a:gd name="connsiteX163" fmla="*/ 2713522 w 12192000"/>
              <a:gd name="connsiteY163" fmla="*/ 1990173 h 2237474"/>
              <a:gd name="connsiteX164" fmla="*/ 2680597 w 12192000"/>
              <a:gd name="connsiteY164" fmla="*/ 1984996 h 2237474"/>
              <a:gd name="connsiteX165" fmla="*/ 2578178 w 12192000"/>
              <a:gd name="connsiteY165" fmla="*/ 1990531 h 2237474"/>
              <a:gd name="connsiteX166" fmla="*/ 2476147 w 12192000"/>
              <a:gd name="connsiteY166" fmla="*/ 1998305 h 2237474"/>
              <a:gd name="connsiteX167" fmla="*/ 2373568 w 12192000"/>
              <a:gd name="connsiteY167" fmla="*/ 2003219 h 2237474"/>
              <a:gd name="connsiteX168" fmla="*/ 2321399 w 12192000"/>
              <a:gd name="connsiteY168" fmla="*/ 1989467 h 2237474"/>
              <a:gd name="connsiteX169" fmla="*/ 2315525 w 12192000"/>
              <a:gd name="connsiteY169" fmla="*/ 1989708 h 2237474"/>
              <a:gd name="connsiteX170" fmla="*/ 2300792 w 12192000"/>
              <a:gd name="connsiteY170" fmla="*/ 1994290 h 2237474"/>
              <a:gd name="connsiteX171" fmla="*/ 2295469 w 12192000"/>
              <a:gd name="connsiteY171" fmla="*/ 1996659 h 2237474"/>
              <a:gd name="connsiteX172" fmla="*/ 2287219 w 12192000"/>
              <a:gd name="connsiteY172" fmla="*/ 1998750 h 2237474"/>
              <a:gd name="connsiteX173" fmla="*/ 2286948 w 12192000"/>
              <a:gd name="connsiteY173" fmla="*/ 1998596 h 2237474"/>
              <a:gd name="connsiteX174" fmla="*/ 2243069 w 12192000"/>
              <a:gd name="connsiteY174" fmla="*/ 2015111 h 2237474"/>
              <a:gd name="connsiteX175" fmla="*/ 2186609 w 12192000"/>
              <a:gd name="connsiteY175" fmla="*/ 2008263 h 2237474"/>
              <a:gd name="connsiteX176" fmla="*/ 2164831 w 12192000"/>
              <a:gd name="connsiteY176" fmla="*/ 2010143 h 2237474"/>
              <a:gd name="connsiteX177" fmla="*/ 2152836 w 12192000"/>
              <a:gd name="connsiteY177" fmla="*/ 2010048 h 2237474"/>
              <a:gd name="connsiteX178" fmla="*/ 2117102 w 12192000"/>
              <a:gd name="connsiteY178" fmla="*/ 2023004 h 2237474"/>
              <a:gd name="connsiteX179" fmla="*/ 2111935 w 12192000"/>
              <a:gd name="connsiteY179" fmla="*/ 2023163 h 2237474"/>
              <a:gd name="connsiteX180" fmla="*/ 2089991 w 12192000"/>
              <a:gd name="connsiteY180" fmla="*/ 2034193 h 2237474"/>
              <a:gd name="connsiteX181" fmla="*/ 2058061 w 12192000"/>
              <a:gd name="connsiteY181" fmla="*/ 2047942 h 2237474"/>
              <a:gd name="connsiteX182" fmla="*/ 2055737 w 12192000"/>
              <a:gd name="connsiteY182" fmla="*/ 2047704 h 2237474"/>
              <a:gd name="connsiteX183" fmla="*/ 2042244 w 12192000"/>
              <a:gd name="connsiteY183" fmla="*/ 2055560 h 2237474"/>
              <a:gd name="connsiteX184" fmla="*/ 1976224 w 12192000"/>
              <a:gd name="connsiteY184" fmla="*/ 2074257 h 2237474"/>
              <a:gd name="connsiteX185" fmla="*/ 1877728 w 12192000"/>
              <a:gd name="connsiteY185" fmla="*/ 2101004 h 2237474"/>
              <a:gd name="connsiteX186" fmla="*/ 1759056 w 12192000"/>
              <a:gd name="connsiteY186" fmla="*/ 2125608 h 2237474"/>
              <a:gd name="connsiteX187" fmla="*/ 1637948 w 12192000"/>
              <a:gd name="connsiteY187" fmla="*/ 2172597 h 2237474"/>
              <a:gd name="connsiteX188" fmla="*/ 1434549 w 12192000"/>
              <a:gd name="connsiteY188" fmla="*/ 2234522 h 2237474"/>
              <a:gd name="connsiteX189" fmla="*/ 1398481 w 12192000"/>
              <a:gd name="connsiteY189" fmla="*/ 2237074 h 2237474"/>
              <a:gd name="connsiteX190" fmla="*/ 1398407 w 12192000"/>
              <a:gd name="connsiteY190" fmla="*/ 2237095 h 2237474"/>
              <a:gd name="connsiteX191" fmla="*/ 1370962 w 12192000"/>
              <a:gd name="connsiteY191" fmla="*/ 2237474 h 2237474"/>
              <a:gd name="connsiteX192" fmla="*/ 1356367 w 12192000"/>
              <a:gd name="connsiteY192" fmla="*/ 2235089 h 2237474"/>
              <a:gd name="connsiteX193" fmla="*/ 1324828 w 12192000"/>
              <a:gd name="connsiteY193" fmla="*/ 2231968 h 2237474"/>
              <a:gd name="connsiteX194" fmla="*/ 1297744 w 12192000"/>
              <a:gd name="connsiteY194" fmla="*/ 2235849 h 2237474"/>
              <a:gd name="connsiteX195" fmla="*/ 1286236 w 12192000"/>
              <a:gd name="connsiteY195" fmla="*/ 2233135 h 2237474"/>
              <a:gd name="connsiteX196" fmla="*/ 1283504 w 12192000"/>
              <a:gd name="connsiteY196" fmla="*/ 2233797 h 2237474"/>
              <a:gd name="connsiteX197" fmla="*/ 1279765 w 12192000"/>
              <a:gd name="connsiteY197" fmla="*/ 2229639 h 2237474"/>
              <a:gd name="connsiteX198" fmla="*/ 1195347 w 12192000"/>
              <a:gd name="connsiteY198" fmla="*/ 2212354 h 2237474"/>
              <a:gd name="connsiteX199" fmla="*/ 970251 w 12192000"/>
              <a:gd name="connsiteY199" fmla="*/ 2221029 h 2237474"/>
              <a:gd name="connsiteX200" fmla="*/ 812914 w 12192000"/>
              <a:gd name="connsiteY200" fmla="*/ 2202752 h 2237474"/>
              <a:gd name="connsiteX201" fmla="*/ 800195 w 12192000"/>
              <a:gd name="connsiteY201" fmla="*/ 2209407 h 2237474"/>
              <a:gd name="connsiteX202" fmla="*/ 784978 w 12192000"/>
              <a:gd name="connsiteY202" fmla="*/ 2212360 h 2237474"/>
              <a:gd name="connsiteX203" fmla="*/ 681987 w 12192000"/>
              <a:gd name="connsiteY203" fmla="*/ 2216757 h 2237474"/>
              <a:gd name="connsiteX204" fmla="*/ 669923 w 12192000"/>
              <a:gd name="connsiteY204" fmla="*/ 2211682 h 2237474"/>
              <a:gd name="connsiteX205" fmla="*/ 648680 w 12192000"/>
              <a:gd name="connsiteY205" fmla="*/ 2206229 h 2237474"/>
              <a:gd name="connsiteX206" fmla="*/ 597225 w 12192000"/>
              <a:gd name="connsiteY206" fmla="*/ 2180999 h 2237474"/>
              <a:gd name="connsiteX207" fmla="*/ 558449 w 12192000"/>
              <a:gd name="connsiteY207" fmla="*/ 2182346 h 2237474"/>
              <a:gd name="connsiteX208" fmla="*/ 550517 w 12192000"/>
              <a:gd name="connsiteY208" fmla="*/ 2182060 h 2237474"/>
              <a:gd name="connsiteX209" fmla="*/ 550309 w 12192000"/>
              <a:gd name="connsiteY209" fmla="*/ 2181825 h 2237474"/>
              <a:gd name="connsiteX210" fmla="*/ 541836 w 12192000"/>
              <a:gd name="connsiteY210" fmla="*/ 2181063 h 2237474"/>
              <a:gd name="connsiteX211" fmla="*/ 536057 w 12192000"/>
              <a:gd name="connsiteY211" fmla="*/ 2181537 h 2237474"/>
              <a:gd name="connsiteX212" fmla="*/ 520671 w 12192000"/>
              <a:gd name="connsiteY212" fmla="*/ 2180980 h 2237474"/>
              <a:gd name="connsiteX213" fmla="*/ 515024 w 12192000"/>
              <a:gd name="connsiteY213" fmla="*/ 2179258 h 2237474"/>
              <a:gd name="connsiteX214" fmla="*/ 512278 w 12192000"/>
              <a:gd name="connsiteY214" fmla="*/ 2176369 h 2237474"/>
              <a:gd name="connsiteX215" fmla="*/ 480419 w 12192000"/>
              <a:gd name="connsiteY215" fmla="*/ 2167807 h 2237474"/>
              <a:gd name="connsiteX216" fmla="*/ 413835 w 12192000"/>
              <a:gd name="connsiteY216" fmla="*/ 2156783 h 2237474"/>
              <a:gd name="connsiteX217" fmla="*/ 376513 w 12192000"/>
              <a:gd name="connsiteY217" fmla="*/ 2154014 h 2237474"/>
              <a:gd name="connsiteX218" fmla="*/ 273386 w 12192000"/>
              <a:gd name="connsiteY218" fmla="*/ 2142551 h 2237474"/>
              <a:gd name="connsiteX219" fmla="*/ 169207 w 12192000"/>
              <a:gd name="connsiteY219" fmla="*/ 2128100 h 2237474"/>
              <a:gd name="connsiteX220" fmla="*/ 93149 w 12192000"/>
              <a:gd name="connsiteY220" fmla="*/ 2105324 h 2237474"/>
              <a:gd name="connsiteX221" fmla="*/ 88109 w 12192000"/>
              <a:gd name="connsiteY221" fmla="*/ 2106704 h 2237474"/>
              <a:gd name="connsiteX222" fmla="*/ 80022 w 12192000"/>
              <a:gd name="connsiteY222" fmla="*/ 2107254 h 2237474"/>
              <a:gd name="connsiteX223" fmla="*/ 79717 w 12192000"/>
              <a:gd name="connsiteY223" fmla="*/ 2107046 h 2237474"/>
              <a:gd name="connsiteX224" fmla="*/ 72352 w 12192000"/>
              <a:gd name="connsiteY224" fmla="*/ 2107991 h 2237474"/>
              <a:gd name="connsiteX225" fmla="*/ 37645 w 12192000"/>
              <a:gd name="connsiteY225" fmla="*/ 2115401 h 2237474"/>
              <a:gd name="connsiteX226" fmla="*/ 4572 w 12192000"/>
              <a:gd name="connsiteY226" fmla="*/ 2111091 h 2237474"/>
              <a:gd name="connsiteX227" fmla="*/ 0 w 12192000"/>
              <a:gd name="connsiteY227" fmla="*/ 2110468 h 2237474"/>
              <a:gd name="connsiteX228" fmla="*/ 0 w 12192000"/>
              <a:gd name="connsiteY22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83996 w 12192000"/>
              <a:gd name="connsiteY87" fmla="*/ 1639040 h 2237474"/>
              <a:gd name="connsiteX88" fmla="*/ 6900177 w 12192000"/>
              <a:gd name="connsiteY88" fmla="*/ 1636016 h 2237474"/>
              <a:gd name="connsiteX89" fmla="*/ 6795372 w 12192000"/>
              <a:gd name="connsiteY89" fmla="*/ 1644845 h 2237474"/>
              <a:gd name="connsiteX90" fmla="*/ 6692251 w 12192000"/>
              <a:gd name="connsiteY90" fmla="*/ 1656357 h 2237474"/>
              <a:gd name="connsiteX91" fmla="*/ 6655235 w 12192000"/>
              <a:gd name="connsiteY91" fmla="*/ 1661869 h 2237474"/>
              <a:gd name="connsiteX92" fmla="*/ 6587857 w 12192000"/>
              <a:gd name="connsiteY92" fmla="*/ 1665769 h 2237474"/>
              <a:gd name="connsiteX93" fmla="*/ 6554894 w 12192000"/>
              <a:gd name="connsiteY93" fmla="*/ 1664428 h 2237474"/>
              <a:gd name="connsiteX94" fmla="*/ 6516595 w 12192000"/>
              <a:gd name="connsiteY94" fmla="*/ 1667475 h 2237474"/>
              <a:gd name="connsiteX95" fmla="*/ 6508541 w 12192000"/>
              <a:gd name="connsiteY95" fmla="*/ 1668757 h 2237474"/>
              <a:gd name="connsiteX96" fmla="*/ 6471012 w 12192000"/>
              <a:gd name="connsiteY96" fmla="*/ 1678604 h 2237474"/>
              <a:gd name="connsiteX97" fmla="*/ 6415265 w 12192000"/>
              <a:gd name="connsiteY97" fmla="*/ 1665317 h 2237474"/>
              <a:gd name="connsiteX98" fmla="*/ 6364035 w 12192000"/>
              <a:gd name="connsiteY98" fmla="*/ 1667683 h 2237474"/>
              <a:gd name="connsiteX99" fmla="*/ 6280959 w 12192000"/>
              <a:gd name="connsiteY99" fmla="*/ 1689329 h 2237474"/>
              <a:gd name="connsiteX100" fmla="*/ 6243319 w 12192000"/>
              <a:gd name="connsiteY100" fmla="*/ 1695560 h 2237474"/>
              <a:gd name="connsiteX101" fmla="*/ 6098321 w 12192000"/>
              <a:gd name="connsiteY101" fmla="*/ 1721646 h 2237474"/>
              <a:gd name="connsiteX102" fmla="*/ 5880652 w 12192000"/>
              <a:gd name="connsiteY102" fmla="*/ 1779643 h 2237474"/>
              <a:gd name="connsiteX103" fmla="*/ 5785959 w 12192000"/>
              <a:gd name="connsiteY103" fmla="*/ 1775307 h 2237474"/>
              <a:gd name="connsiteX104" fmla="*/ 5643534 w 12192000"/>
              <a:gd name="connsiteY104" fmla="*/ 1802919 h 2237474"/>
              <a:gd name="connsiteX105" fmla="*/ 5518799 w 12192000"/>
              <a:gd name="connsiteY105" fmla="*/ 1818312 h 2237474"/>
              <a:gd name="connsiteX106" fmla="*/ 5505014 w 12192000"/>
              <a:gd name="connsiteY106" fmla="*/ 1819259 h 2237474"/>
              <a:gd name="connsiteX107" fmla="*/ 5453307 w 12192000"/>
              <a:gd name="connsiteY107" fmla="*/ 1815450 h 2237474"/>
              <a:gd name="connsiteX108" fmla="*/ 5364192 w 12192000"/>
              <a:gd name="connsiteY108" fmla="*/ 1826074 h 2237474"/>
              <a:gd name="connsiteX109" fmla="*/ 5350380 w 12192000"/>
              <a:gd name="connsiteY109" fmla="*/ 1830891 h 2237474"/>
              <a:gd name="connsiteX110" fmla="*/ 5259633 w 12192000"/>
              <a:gd name="connsiteY110" fmla="*/ 1837160 h 2237474"/>
              <a:gd name="connsiteX111" fmla="*/ 5197513 w 12192000"/>
              <a:gd name="connsiteY111" fmla="*/ 1844718 h 2237474"/>
              <a:gd name="connsiteX112" fmla="*/ 5184170 w 12192000"/>
              <a:gd name="connsiteY112" fmla="*/ 1849402 h 2237474"/>
              <a:gd name="connsiteX113" fmla="*/ 5168852 w 12192000"/>
              <a:gd name="connsiteY113" fmla="*/ 1844846 h 2237474"/>
              <a:gd name="connsiteX114" fmla="*/ 5164370 w 12192000"/>
              <a:gd name="connsiteY114" fmla="*/ 1840597 h 2237474"/>
              <a:gd name="connsiteX115" fmla="*/ 5114927 w 12192000"/>
              <a:gd name="connsiteY115" fmla="*/ 1847827 h 2237474"/>
              <a:gd name="connsiteX116" fmla="*/ 5108970 w 12192000"/>
              <a:gd name="connsiteY116" fmla="*/ 1847935 h 2237474"/>
              <a:gd name="connsiteX117" fmla="*/ 5067961 w 12192000"/>
              <a:gd name="connsiteY117" fmla="*/ 1845917 h 2237474"/>
              <a:gd name="connsiteX118" fmla="*/ 5007075 w 12192000"/>
              <a:gd name="connsiteY118" fmla="*/ 1838626 h 2237474"/>
              <a:gd name="connsiteX119" fmla="*/ 4944087 w 12192000"/>
              <a:gd name="connsiteY119" fmla="*/ 1823332 h 2237474"/>
              <a:gd name="connsiteX120" fmla="*/ 4907662 w 12192000"/>
              <a:gd name="connsiteY120" fmla="*/ 1816900 h 2237474"/>
              <a:gd name="connsiteX121" fmla="*/ 4882386 w 12192000"/>
              <a:gd name="connsiteY121" fmla="*/ 1809844 h 2237474"/>
              <a:gd name="connsiteX122" fmla="*/ 4811440 w 12192000"/>
              <a:gd name="connsiteY122" fmla="*/ 1804655 h 2237474"/>
              <a:gd name="connsiteX123" fmla="*/ 4691075 w 12192000"/>
              <a:gd name="connsiteY123" fmla="*/ 1801389 h 2237474"/>
              <a:gd name="connsiteX124" fmla="*/ 4611738 w 12192000"/>
              <a:gd name="connsiteY124" fmla="*/ 1776964 h 2237474"/>
              <a:gd name="connsiteX125" fmla="*/ 4560070 w 12192000"/>
              <a:gd name="connsiteY125" fmla="*/ 1785640 h 2237474"/>
              <a:gd name="connsiteX126" fmla="*/ 4536503 w 12192000"/>
              <a:gd name="connsiteY126" fmla="*/ 1785334 h 2237474"/>
              <a:gd name="connsiteX127" fmla="*/ 4513724 w 12192000"/>
              <a:gd name="connsiteY127" fmla="*/ 1791996 h 2237474"/>
              <a:gd name="connsiteX128" fmla="*/ 4459810 w 12192000"/>
              <a:gd name="connsiteY128" fmla="*/ 1797886 h 2237474"/>
              <a:gd name="connsiteX129" fmla="*/ 4379064 w 12192000"/>
              <a:gd name="connsiteY129" fmla="*/ 1817177 h 2237474"/>
              <a:gd name="connsiteX130" fmla="*/ 4319209 w 12192000"/>
              <a:gd name="connsiteY130" fmla="*/ 1834833 h 2237474"/>
              <a:gd name="connsiteX131" fmla="*/ 4290981 w 12192000"/>
              <a:gd name="connsiteY131" fmla="*/ 1839677 h 2237474"/>
              <a:gd name="connsiteX132" fmla="*/ 4285792 w 12192000"/>
              <a:gd name="connsiteY132" fmla="*/ 1836231 h 2237474"/>
              <a:gd name="connsiteX133" fmla="*/ 4238372 w 12192000"/>
              <a:gd name="connsiteY133" fmla="*/ 1851480 h 2237474"/>
              <a:gd name="connsiteX134" fmla="*/ 4232517 w 12192000"/>
              <a:gd name="connsiteY134" fmla="*/ 1852567 h 2237474"/>
              <a:gd name="connsiteX135" fmla="*/ 4191732 w 12192000"/>
              <a:gd name="connsiteY135" fmla="*/ 1857328 h 2237474"/>
              <a:gd name="connsiteX136" fmla="*/ 4065532 w 12192000"/>
              <a:gd name="connsiteY136" fmla="*/ 1855477 h 2237474"/>
              <a:gd name="connsiteX137" fmla="*/ 4028460 w 12192000"/>
              <a:gd name="connsiteY137" fmla="*/ 1855137 h 2237474"/>
              <a:gd name="connsiteX138" fmla="*/ 4002267 w 12192000"/>
              <a:gd name="connsiteY138" fmla="*/ 1852352 h 2237474"/>
              <a:gd name="connsiteX139" fmla="*/ 3931396 w 12192000"/>
              <a:gd name="connsiteY139" fmla="*/ 1858915 h 2237474"/>
              <a:gd name="connsiteX140" fmla="*/ 3812162 w 12192000"/>
              <a:gd name="connsiteY140" fmla="*/ 1875501 h 2237474"/>
              <a:gd name="connsiteX141" fmla="*/ 3729530 w 12192000"/>
              <a:gd name="connsiteY141" fmla="*/ 1864513 h 2237474"/>
              <a:gd name="connsiteX142" fmla="*/ 3680177 w 12192000"/>
              <a:gd name="connsiteY142" fmla="*/ 1881552 h 2237474"/>
              <a:gd name="connsiteX143" fmla="*/ 3567259 w 12192000"/>
              <a:gd name="connsiteY143" fmla="*/ 1893482 h 2237474"/>
              <a:gd name="connsiteX144" fmla="*/ 3405770 w 12192000"/>
              <a:gd name="connsiteY144" fmla="*/ 1904591 h 2237474"/>
              <a:gd name="connsiteX145" fmla="*/ 3280097 w 12192000"/>
              <a:gd name="connsiteY145" fmla="*/ 1919610 h 2237474"/>
              <a:gd name="connsiteX146" fmla="*/ 3123424 w 12192000"/>
              <a:gd name="connsiteY146" fmla="*/ 1952930 h 2237474"/>
              <a:gd name="connsiteX147" fmla="*/ 3009910 w 12192000"/>
              <a:gd name="connsiteY147" fmla="*/ 1957866 h 2237474"/>
              <a:gd name="connsiteX148" fmla="*/ 2995934 w 12192000"/>
              <a:gd name="connsiteY148" fmla="*/ 1967085 h 2237474"/>
              <a:gd name="connsiteX149" fmla="*/ 2980071 w 12192000"/>
              <a:gd name="connsiteY149" fmla="*/ 1972988 h 2237474"/>
              <a:gd name="connsiteX150" fmla="*/ 2978094 w 12192000"/>
              <a:gd name="connsiteY150" fmla="*/ 1972369 h 2237474"/>
              <a:gd name="connsiteX151" fmla="*/ 2942858 w 12192000"/>
              <a:gd name="connsiteY151" fmla="*/ 1981367 h 2237474"/>
              <a:gd name="connsiteX152" fmla="*/ 2875436 w 12192000"/>
              <a:gd name="connsiteY152" fmla="*/ 1996977 h 2237474"/>
              <a:gd name="connsiteX153" fmla="*/ 2874892 w 12192000"/>
              <a:gd name="connsiteY153" fmla="*/ 1996085 h 2237474"/>
              <a:gd name="connsiteX154" fmla="*/ 2864145 w 12192000"/>
              <a:gd name="connsiteY154" fmla="*/ 1994061 h 2237474"/>
              <a:gd name="connsiteX155" fmla="*/ 2843662 w 12192000"/>
              <a:gd name="connsiteY155" fmla="*/ 1992498 h 2237474"/>
              <a:gd name="connsiteX156" fmla="*/ 2796128 w 12192000"/>
              <a:gd name="connsiteY156" fmla="*/ 1976403 h 2237474"/>
              <a:gd name="connsiteX157" fmla="*/ 2756784 w 12192000"/>
              <a:gd name="connsiteY157" fmla="*/ 1985116 h 2237474"/>
              <a:gd name="connsiteX158" fmla="*/ 2748833 w 12192000"/>
              <a:gd name="connsiteY158" fmla="*/ 1986323 h 2237474"/>
              <a:gd name="connsiteX159" fmla="*/ 2748661 w 12192000"/>
              <a:gd name="connsiteY159" fmla="*/ 1986122 h 2237474"/>
              <a:gd name="connsiteX160" fmla="*/ 2740251 w 12192000"/>
              <a:gd name="connsiteY160" fmla="*/ 1986946 h 2237474"/>
              <a:gd name="connsiteX161" fmla="*/ 2718916 w 12192000"/>
              <a:gd name="connsiteY161" fmla="*/ 1990867 h 2237474"/>
              <a:gd name="connsiteX162" fmla="*/ 2713522 w 12192000"/>
              <a:gd name="connsiteY162" fmla="*/ 1990173 h 2237474"/>
              <a:gd name="connsiteX163" fmla="*/ 2680597 w 12192000"/>
              <a:gd name="connsiteY163" fmla="*/ 1984996 h 2237474"/>
              <a:gd name="connsiteX164" fmla="*/ 2578178 w 12192000"/>
              <a:gd name="connsiteY164" fmla="*/ 1990531 h 2237474"/>
              <a:gd name="connsiteX165" fmla="*/ 2476147 w 12192000"/>
              <a:gd name="connsiteY165" fmla="*/ 1998305 h 2237474"/>
              <a:gd name="connsiteX166" fmla="*/ 2373568 w 12192000"/>
              <a:gd name="connsiteY166" fmla="*/ 2003219 h 2237474"/>
              <a:gd name="connsiteX167" fmla="*/ 2321399 w 12192000"/>
              <a:gd name="connsiteY167" fmla="*/ 1989467 h 2237474"/>
              <a:gd name="connsiteX168" fmla="*/ 2315525 w 12192000"/>
              <a:gd name="connsiteY168" fmla="*/ 1989708 h 2237474"/>
              <a:gd name="connsiteX169" fmla="*/ 2300792 w 12192000"/>
              <a:gd name="connsiteY169" fmla="*/ 1994290 h 2237474"/>
              <a:gd name="connsiteX170" fmla="*/ 2295469 w 12192000"/>
              <a:gd name="connsiteY170" fmla="*/ 1996659 h 2237474"/>
              <a:gd name="connsiteX171" fmla="*/ 2287219 w 12192000"/>
              <a:gd name="connsiteY171" fmla="*/ 1998750 h 2237474"/>
              <a:gd name="connsiteX172" fmla="*/ 2286948 w 12192000"/>
              <a:gd name="connsiteY172" fmla="*/ 1998596 h 2237474"/>
              <a:gd name="connsiteX173" fmla="*/ 2243069 w 12192000"/>
              <a:gd name="connsiteY173" fmla="*/ 2015111 h 2237474"/>
              <a:gd name="connsiteX174" fmla="*/ 2186609 w 12192000"/>
              <a:gd name="connsiteY174" fmla="*/ 2008263 h 2237474"/>
              <a:gd name="connsiteX175" fmla="*/ 2164831 w 12192000"/>
              <a:gd name="connsiteY175" fmla="*/ 2010143 h 2237474"/>
              <a:gd name="connsiteX176" fmla="*/ 2152836 w 12192000"/>
              <a:gd name="connsiteY176" fmla="*/ 2010048 h 2237474"/>
              <a:gd name="connsiteX177" fmla="*/ 2117102 w 12192000"/>
              <a:gd name="connsiteY177" fmla="*/ 2023004 h 2237474"/>
              <a:gd name="connsiteX178" fmla="*/ 2111935 w 12192000"/>
              <a:gd name="connsiteY178" fmla="*/ 2023163 h 2237474"/>
              <a:gd name="connsiteX179" fmla="*/ 2089991 w 12192000"/>
              <a:gd name="connsiteY179" fmla="*/ 2034193 h 2237474"/>
              <a:gd name="connsiteX180" fmla="*/ 2058061 w 12192000"/>
              <a:gd name="connsiteY180" fmla="*/ 2047942 h 2237474"/>
              <a:gd name="connsiteX181" fmla="*/ 2055737 w 12192000"/>
              <a:gd name="connsiteY181" fmla="*/ 2047704 h 2237474"/>
              <a:gd name="connsiteX182" fmla="*/ 2042244 w 12192000"/>
              <a:gd name="connsiteY182" fmla="*/ 2055560 h 2237474"/>
              <a:gd name="connsiteX183" fmla="*/ 1976224 w 12192000"/>
              <a:gd name="connsiteY183" fmla="*/ 2074257 h 2237474"/>
              <a:gd name="connsiteX184" fmla="*/ 1877728 w 12192000"/>
              <a:gd name="connsiteY184" fmla="*/ 2101004 h 2237474"/>
              <a:gd name="connsiteX185" fmla="*/ 1759056 w 12192000"/>
              <a:gd name="connsiteY185" fmla="*/ 2125608 h 2237474"/>
              <a:gd name="connsiteX186" fmla="*/ 1637948 w 12192000"/>
              <a:gd name="connsiteY186" fmla="*/ 2172597 h 2237474"/>
              <a:gd name="connsiteX187" fmla="*/ 1434549 w 12192000"/>
              <a:gd name="connsiteY187" fmla="*/ 2234522 h 2237474"/>
              <a:gd name="connsiteX188" fmla="*/ 1398481 w 12192000"/>
              <a:gd name="connsiteY188" fmla="*/ 2237074 h 2237474"/>
              <a:gd name="connsiteX189" fmla="*/ 1398407 w 12192000"/>
              <a:gd name="connsiteY189" fmla="*/ 2237095 h 2237474"/>
              <a:gd name="connsiteX190" fmla="*/ 1370962 w 12192000"/>
              <a:gd name="connsiteY190" fmla="*/ 2237474 h 2237474"/>
              <a:gd name="connsiteX191" fmla="*/ 1356367 w 12192000"/>
              <a:gd name="connsiteY191" fmla="*/ 2235089 h 2237474"/>
              <a:gd name="connsiteX192" fmla="*/ 1324828 w 12192000"/>
              <a:gd name="connsiteY192" fmla="*/ 2231968 h 2237474"/>
              <a:gd name="connsiteX193" fmla="*/ 1297744 w 12192000"/>
              <a:gd name="connsiteY193" fmla="*/ 2235849 h 2237474"/>
              <a:gd name="connsiteX194" fmla="*/ 1286236 w 12192000"/>
              <a:gd name="connsiteY194" fmla="*/ 2233135 h 2237474"/>
              <a:gd name="connsiteX195" fmla="*/ 1283504 w 12192000"/>
              <a:gd name="connsiteY195" fmla="*/ 2233797 h 2237474"/>
              <a:gd name="connsiteX196" fmla="*/ 1279765 w 12192000"/>
              <a:gd name="connsiteY196" fmla="*/ 2229639 h 2237474"/>
              <a:gd name="connsiteX197" fmla="*/ 1195347 w 12192000"/>
              <a:gd name="connsiteY197" fmla="*/ 2212354 h 2237474"/>
              <a:gd name="connsiteX198" fmla="*/ 970251 w 12192000"/>
              <a:gd name="connsiteY198" fmla="*/ 2221029 h 2237474"/>
              <a:gd name="connsiteX199" fmla="*/ 812914 w 12192000"/>
              <a:gd name="connsiteY199" fmla="*/ 2202752 h 2237474"/>
              <a:gd name="connsiteX200" fmla="*/ 800195 w 12192000"/>
              <a:gd name="connsiteY200" fmla="*/ 2209407 h 2237474"/>
              <a:gd name="connsiteX201" fmla="*/ 784978 w 12192000"/>
              <a:gd name="connsiteY201" fmla="*/ 2212360 h 2237474"/>
              <a:gd name="connsiteX202" fmla="*/ 681987 w 12192000"/>
              <a:gd name="connsiteY202" fmla="*/ 2216757 h 2237474"/>
              <a:gd name="connsiteX203" fmla="*/ 669923 w 12192000"/>
              <a:gd name="connsiteY203" fmla="*/ 2211682 h 2237474"/>
              <a:gd name="connsiteX204" fmla="*/ 648680 w 12192000"/>
              <a:gd name="connsiteY204" fmla="*/ 2206229 h 2237474"/>
              <a:gd name="connsiteX205" fmla="*/ 597225 w 12192000"/>
              <a:gd name="connsiteY205" fmla="*/ 2180999 h 2237474"/>
              <a:gd name="connsiteX206" fmla="*/ 558449 w 12192000"/>
              <a:gd name="connsiteY206" fmla="*/ 2182346 h 2237474"/>
              <a:gd name="connsiteX207" fmla="*/ 550517 w 12192000"/>
              <a:gd name="connsiteY207" fmla="*/ 2182060 h 2237474"/>
              <a:gd name="connsiteX208" fmla="*/ 550309 w 12192000"/>
              <a:gd name="connsiteY208" fmla="*/ 2181825 h 2237474"/>
              <a:gd name="connsiteX209" fmla="*/ 541836 w 12192000"/>
              <a:gd name="connsiteY209" fmla="*/ 2181063 h 2237474"/>
              <a:gd name="connsiteX210" fmla="*/ 536057 w 12192000"/>
              <a:gd name="connsiteY210" fmla="*/ 2181537 h 2237474"/>
              <a:gd name="connsiteX211" fmla="*/ 520671 w 12192000"/>
              <a:gd name="connsiteY211" fmla="*/ 2180980 h 2237474"/>
              <a:gd name="connsiteX212" fmla="*/ 515024 w 12192000"/>
              <a:gd name="connsiteY212" fmla="*/ 2179258 h 2237474"/>
              <a:gd name="connsiteX213" fmla="*/ 512278 w 12192000"/>
              <a:gd name="connsiteY213" fmla="*/ 2176369 h 2237474"/>
              <a:gd name="connsiteX214" fmla="*/ 480419 w 12192000"/>
              <a:gd name="connsiteY214" fmla="*/ 2167807 h 2237474"/>
              <a:gd name="connsiteX215" fmla="*/ 413835 w 12192000"/>
              <a:gd name="connsiteY215" fmla="*/ 2156783 h 2237474"/>
              <a:gd name="connsiteX216" fmla="*/ 376513 w 12192000"/>
              <a:gd name="connsiteY216" fmla="*/ 2154014 h 2237474"/>
              <a:gd name="connsiteX217" fmla="*/ 273386 w 12192000"/>
              <a:gd name="connsiteY217" fmla="*/ 2142551 h 2237474"/>
              <a:gd name="connsiteX218" fmla="*/ 169207 w 12192000"/>
              <a:gd name="connsiteY218" fmla="*/ 2128100 h 2237474"/>
              <a:gd name="connsiteX219" fmla="*/ 93149 w 12192000"/>
              <a:gd name="connsiteY219" fmla="*/ 2105324 h 2237474"/>
              <a:gd name="connsiteX220" fmla="*/ 88109 w 12192000"/>
              <a:gd name="connsiteY220" fmla="*/ 2106704 h 2237474"/>
              <a:gd name="connsiteX221" fmla="*/ 80022 w 12192000"/>
              <a:gd name="connsiteY221" fmla="*/ 2107254 h 2237474"/>
              <a:gd name="connsiteX222" fmla="*/ 79717 w 12192000"/>
              <a:gd name="connsiteY222" fmla="*/ 2107046 h 2237474"/>
              <a:gd name="connsiteX223" fmla="*/ 72352 w 12192000"/>
              <a:gd name="connsiteY223" fmla="*/ 2107991 h 2237474"/>
              <a:gd name="connsiteX224" fmla="*/ 37645 w 12192000"/>
              <a:gd name="connsiteY224" fmla="*/ 2115401 h 2237474"/>
              <a:gd name="connsiteX225" fmla="*/ 4572 w 12192000"/>
              <a:gd name="connsiteY225" fmla="*/ 2111091 h 2237474"/>
              <a:gd name="connsiteX226" fmla="*/ 0 w 12192000"/>
              <a:gd name="connsiteY226" fmla="*/ 2110468 h 2237474"/>
              <a:gd name="connsiteX227" fmla="*/ 0 w 12192000"/>
              <a:gd name="connsiteY22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59286 w 12192000"/>
              <a:gd name="connsiteY80" fmla="*/ 1606850 h 2237474"/>
              <a:gd name="connsiteX81" fmla="*/ 7114651 w 12192000"/>
              <a:gd name="connsiteY81" fmla="*/ 1620959 h 2237474"/>
              <a:gd name="connsiteX82" fmla="*/ 7092727 w 12192000"/>
              <a:gd name="connsiteY82" fmla="*/ 1623628 h 2237474"/>
              <a:gd name="connsiteX83" fmla="*/ 7031309 w 12192000"/>
              <a:gd name="connsiteY83" fmla="*/ 1619451 h 2237474"/>
              <a:gd name="connsiteX84" fmla="*/ 6999084 w 12192000"/>
              <a:gd name="connsiteY84" fmla="*/ 1634317 h 2237474"/>
              <a:gd name="connsiteX85" fmla="*/ 6992107 w 12192000"/>
              <a:gd name="connsiteY85" fmla="*/ 1636860 h 2237474"/>
              <a:gd name="connsiteX86" fmla="*/ 6991765 w 12192000"/>
              <a:gd name="connsiteY86" fmla="*/ 1636725 h 2237474"/>
              <a:gd name="connsiteX87" fmla="*/ 6900177 w 12192000"/>
              <a:gd name="connsiteY87" fmla="*/ 1636016 h 2237474"/>
              <a:gd name="connsiteX88" fmla="*/ 6795372 w 12192000"/>
              <a:gd name="connsiteY88" fmla="*/ 1644845 h 2237474"/>
              <a:gd name="connsiteX89" fmla="*/ 6692251 w 12192000"/>
              <a:gd name="connsiteY89" fmla="*/ 1656357 h 2237474"/>
              <a:gd name="connsiteX90" fmla="*/ 6655235 w 12192000"/>
              <a:gd name="connsiteY90" fmla="*/ 1661869 h 2237474"/>
              <a:gd name="connsiteX91" fmla="*/ 6587857 w 12192000"/>
              <a:gd name="connsiteY91" fmla="*/ 1665769 h 2237474"/>
              <a:gd name="connsiteX92" fmla="*/ 6554894 w 12192000"/>
              <a:gd name="connsiteY92" fmla="*/ 1664428 h 2237474"/>
              <a:gd name="connsiteX93" fmla="*/ 6516595 w 12192000"/>
              <a:gd name="connsiteY93" fmla="*/ 1667475 h 2237474"/>
              <a:gd name="connsiteX94" fmla="*/ 6508541 w 12192000"/>
              <a:gd name="connsiteY94" fmla="*/ 1668757 h 2237474"/>
              <a:gd name="connsiteX95" fmla="*/ 6471012 w 12192000"/>
              <a:gd name="connsiteY95" fmla="*/ 1678604 h 2237474"/>
              <a:gd name="connsiteX96" fmla="*/ 6415265 w 12192000"/>
              <a:gd name="connsiteY96" fmla="*/ 1665317 h 2237474"/>
              <a:gd name="connsiteX97" fmla="*/ 6364035 w 12192000"/>
              <a:gd name="connsiteY97" fmla="*/ 1667683 h 2237474"/>
              <a:gd name="connsiteX98" fmla="*/ 6280959 w 12192000"/>
              <a:gd name="connsiteY98" fmla="*/ 1689329 h 2237474"/>
              <a:gd name="connsiteX99" fmla="*/ 6243319 w 12192000"/>
              <a:gd name="connsiteY99" fmla="*/ 1695560 h 2237474"/>
              <a:gd name="connsiteX100" fmla="*/ 6098321 w 12192000"/>
              <a:gd name="connsiteY100" fmla="*/ 1721646 h 2237474"/>
              <a:gd name="connsiteX101" fmla="*/ 5880652 w 12192000"/>
              <a:gd name="connsiteY101" fmla="*/ 1779643 h 2237474"/>
              <a:gd name="connsiteX102" fmla="*/ 5785959 w 12192000"/>
              <a:gd name="connsiteY102" fmla="*/ 1775307 h 2237474"/>
              <a:gd name="connsiteX103" fmla="*/ 5643534 w 12192000"/>
              <a:gd name="connsiteY103" fmla="*/ 1802919 h 2237474"/>
              <a:gd name="connsiteX104" fmla="*/ 5518799 w 12192000"/>
              <a:gd name="connsiteY104" fmla="*/ 1818312 h 2237474"/>
              <a:gd name="connsiteX105" fmla="*/ 5505014 w 12192000"/>
              <a:gd name="connsiteY105" fmla="*/ 1819259 h 2237474"/>
              <a:gd name="connsiteX106" fmla="*/ 5453307 w 12192000"/>
              <a:gd name="connsiteY106" fmla="*/ 1815450 h 2237474"/>
              <a:gd name="connsiteX107" fmla="*/ 5364192 w 12192000"/>
              <a:gd name="connsiteY107" fmla="*/ 1826074 h 2237474"/>
              <a:gd name="connsiteX108" fmla="*/ 5350380 w 12192000"/>
              <a:gd name="connsiteY108" fmla="*/ 1830891 h 2237474"/>
              <a:gd name="connsiteX109" fmla="*/ 5259633 w 12192000"/>
              <a:gd name="connsiteY109" fmla="*/ 1837160 h 2237474"/>
              <a:gd name="connsiteX110" fmla="*/ 5197513 w 12192000"/>
              <a:gd name="connsiteY110" fmla="*/ 1844718 h 2237474"/>
              <a:gd name="connsiteX111" fmla="*/ 5184170 w 12192000"/>
              <a:gd name="connsiteY111" fmla="*/ 1849402 h 2237474"/>
              <a:gd name="connsiteX112" fmla="*/ 5168852 w 12192000"/>
              <a:gd name="connsiteY112" fmla="*/ 1844846 h 2237474"/>
              <a:gd name="connsiteX113" fmla="*/ 5164370 w 12192000"/>
              <a:gd name="connsiteY113" fmla="*/ 1840597 h 2237474"/>
              <a:gd name="connsiteX114" fmla="*/ 5114927 w 12192000"/>
              <a:gd name="connsiteY114" fmla="*/ 1847827 h 2237474"/>
              <a:gd name="connsiteX115" fmla="*/ 5108970 w 12192000"/>
              <a:gd name="connsiteY115" fmla="*/ 1847935 h 2237474"/>
              <a:gd name="connsiteX116" fmla="*/ 5067961 w 12192000"/>
              <a:gd name="connsiteY116" fmla="*/ 1845917 h 2237474"/>
              <a:gd name="connsiteX117" fmla="*/ 5007075 w 12192000"/>
              <a:gd name="connsiteY117" fmla="*/ 1838626 h 2237474"/>
              <a:gd name="connsiteX118" fmla="*/ 4944087 w 12192000"/>
              <a:gd name="connsiteY118" fmla="*/ 1823332 h 2237474"/>
              <a:gd name="connsiteX119" fmla="*/ 4907662 w 12192000"/>
              <a:gd name="connsiteY119" fmla="*/ 1816900 h 2237474"/>
              <a:gd name="connsiteX120" fmla="*/ 4882386 w 12192000"/>
              <a:gd name="connsiteY120" fmla="*/ 1809844 h 2237474"/>
              <a:gd name="connsiteX121" fmla="*/ 4811440 w 12192000"/>
              <a:gd name="connsiteY121" fmla="*/ 1804655 h 2237474"/>
              <a:gd name="connsiteX122" fmla="*/ 4691075 w 12192000"/>
              <a:gd name="connsiteY122" fmla="*/ 1801389 h 2237474"/>
              <a:gd name="connsiteX123" fmla="*/ 4611738 w 12192000"/>
              <a:gd name="connsiteY123" fmla="*/ 1776964 h 2237474"/>
              <a:gd name="connsiteX124" fmla="*/ 4560070 w 12192000"/>
              <a:gd name="connsiteY124" fmla="*/ 1785640 h 2237474"/>
              <a:gd name="connsiteX125" fmla="*/ 4536503 w 12192000"/>
              <a:gd name="connsiteY125" fmla="*/ 1785334 h 2237474"/>
              <a:gd name="connsiteX126" fmla="*/ 4513724 w 12192000"/>
              <a:gd name="connsiteY126" fmla="*/ 1791996 h 2237474"/>
              <a:gd name="connsiteX127" fmla="*/ 4459810 w 12192000"/>
              <a:gd name="connsiteY127" fmla="*/ 1797886 h 2237474"/>
              <a:gd name="connsiteX128" fmla="*/ 4379064 w 12192000"/>
              <a:gd name="connsiteY128" fmla="*/ 1817177 h 2237474"/>
              <a:gd name="connsiteX129" fmla="*/ 4319209 w 12192000"/>
              <a:gd name="connsiteY129" fmla="*/ 1834833 h 2237474"/>
              <a:gd name="connsiteX130" fmla="*/ 4290981 w 12192000"/>
              <a:gd name="connsiteY130" fmla="*/ 1839677 h 2237474"/>
              <a:gd name="connsiteX131" fmla="*/ 4285792 w 12192000"/>
              <a:gd name="connsiteY131" fmla="*/ 1836231 h 2237474"/>
              <a:gd name="connsiteX132" fmla="*/ 4238372 w 12192000"/>
              <a:gd name="connsiteY132" fmla="*/ 1851480 h 2237474"/>
              <a:gd name="connsiteX133" fmla="*/ 4232517 w 12192000"/>
              <a:gd name="connsiteY133" fmla="*/ 1852567 h 2237474"/>
              <a:gd name="connsiteX134" fmla="*/ 4191732 w 12192000"/>
              <a:gd name="connsiteY134" fmla="*/ 1857328 h 2237474"/>
              <a:gd name="connsiteX135" fmla="*/ 4065532 w 12192000"/>
              <a:gd name="connsiteY135" fmla="*/ 1855477 h 2237474"/>
              <a:gd name="connsiteX136" fmla="*/ 4028460 w 12192000"/>
              <a:gd name="connsiteY136" fmla="*/ 1855137 h 2237474"/>
              <a:gd name="connsiteX137" fmla="*/ 4002267 w 12192000"/>
              <a:gd name="connsiteY137" fmla="*/ 1852352 h 2237474"/>
              <a:gd name="connsiteX138" fmla="*/ 3931396 w 12192000"/>
              <a:gd name="connsiteY138" fmla="*/ 1858915 h 2237474"/>
              <a:gd name="connsiteX139" fmla="*/ 3812162 w 12192000"/>
              <a:gd name="connsiteY139" fmla="*/ 1875501 h 2237474"/>
              <a:gd name="connsiteX140" fmla="*/ 3729530 w 12192000"/>
              <a:gd name="connsiteY140" fmla="*/ 1864513 h 2237474"/>
              <a:gd name="connsiteX141" fmla="*/ 3680177 w 12192000"/>
              <a:gd name="connsiteY141" fmla="*/ 1881552 h 2237474"/>
              <a:gd name="connsiteX142" fmla="*/ 3567259 w 12192000"/>
              <a:gd name="connsiteY142" fmla="*/ 1893482 h 2237474"/>
              <a:gd name="connsiteX143" fmla="*/ 3405770 w 12192000"/>
              <a:gd name="connsiteY143" fmla="*/ 1904591 h 2237474"/>
              <a:gd name="connsiteX144" fmla="*/ 3280097 w 12192000"/>
              <a:gd name="connsiteY144" fmla="*/ 1919610 h 2237474"/>
              <a:gd name="connsiteX145" fmla="*/ 3123424 w 12192000"/>
              <a:gd name="connsiteY145" fmla="*/ 1952930 h 2237474"/>
              <a:gd name="connsiteX146" fmla="*/ 3009910 w 12192000"/>
              <a:gd name="connsiteY146" fmla="*/ 1957866 h 2237474"/>
              <a:gd name="connsiteX147" fmla="*/ 2995934 w 12192000"/>
              <a:gd name="connsiteY147" fmla="*/ 1967085 h 2237474"/>
              <a:gd name="connsiteX148" fmla="*/ 2980071 w 12192000"/>
              <a:gd name="connsiteY148" fmla="*/ 1972988 h 2237474"/>
              <a:gd name="connsiteX149" fmla="*/ 2978094 w 12192000"/>
              <a:gd name="connsiteY149" fmla="*/ 1972369 h 2237474"/>
              <a:gd name="connsiteX150" fmla="*/ 2942858 w 12192000"/>
              <a:gd name="connsiteY150" fmla="*/ 1981367 h 2237474"/>
              <a:gd name="connsiteX151" fmla="*/ 2875436 w 12192000"/>
              <a:gd name="connsiteY151" fmla="*/ 1996977 h 2237474"/>
              <a:gd name="connsiteX152" fmla="*/ 2874892 w 12192000"/>
              <a:gd name="connsiteY152" fmla="*/ 1996085 h 2237474"/>
              <a:gd name="connsiteX153" fmla="*/ 2864145 w 12192000"/>
              <a:gd name="connsiteY153" fmla="*/ 1994061 h 2237474"/>
              <a:gd name="connsiteX154" fmla="*/ 2843662 w 12192000"/>
              <a:gd name="connsiteY154" fmla="*/ 1992498 h 2237474"/>
              <a:gd name="connsiteX155" fmla="*/ 2796128 w 12192000"/>
              <a:gd name="connsiteY155" fmla="*/ 1976403 h 2237474"/>
              <a:gd name="connsiteX156" fmla="*/ 2756784 w 12192000"/>
              <a:gd name="connsiteY156" fmla="*/ 1985116 h 2237474"/>
              <a:gd name="connsiteX157" fmla="*/ 2748833 w 12192000"/>
              <a:gd name="connsiteY157" fmla="*/ 1986323 h 2237474"/>
              <a:gd name="connsiteX158" fmla="*/ 2748661 w 12192000"/>
              <a:gd name="connsiteY158" fmla="*/ 1986122 h 2237474"/>
              <a:gd name="connsiteX159" fmla="*/ 2740251 w 12192000"/>
              <a:gd name="connsiteY159" fmla="*/ 1986946 h 2237474"/>
              <a:gd name="connsiteX160" fmla="*/ 2718916 w 12192000"/>
              <a:gd name="connsiteY160" fmla="*/ 1990867 h 2237474"/>
              <a:gd name="connsiteX161" fmla="*/ 2713522 w 12192000"/>
              <a:gd name="connsiteY161" fmla="*/ 1990173 h 2237474"/>
              <a:gd name="connsiteX162" fmla="*/ 2680597 w 12192000"/>
              <a:gd name="connsiteY162" fmla="*/ 1984996 h 2237474"/>
              <a:gd name="connsiteX163" fmla="*/ 2578178 w 12192000"/>
              <a:gd name="connsiteY163" fmla="*/ 1990531 h 2237474"/>
              <a:gd name="connsiteX164" fmla="*/ 2476147 w 12192000"/>
              <a:gd name="connsiteY164" fmla="*/ 1998305 h 2237474"/>
              <a:gd name="connsiteX165" fmla="*/ 2373568 w 12192000"/>
              <a:gd name="connsiteY165" fmla="*/ 2003219 h 2237474"/>
              <a:gd name="connsiteX166" fmla="*/ 2321399 w 12192000"/>
              <a:gd name="connsiteY166" fmla="*/ 1989467 h 2237474"/>
              <a:gd name="connsiteX167" fmla="*/ 2315525 w 12192000"/>
              <a:gd name="connsiteY167" fmla="*/ 1989708 h 2237474"/>
              <a:gd name="connsiteX168" fmla="*/ 2300792 w 12192000"/>
              <a:gd name="connsiteY168" fmla="*/ 1994290 h 2237474"/>
              <a:gd name="connsiteX169" fmla="*/ 2295469 w 12192000"/>
              <a:gd name="connsiteY169" fmla="*/ 1996659 h 2237474"/>
              <a:gd name="connsiteX170" fmla="*/ 2287219 w 12192000"/>
              <a:gd name="connsiteY170" fmla="*/ 1998750 h 2237474"/>
              <a:gd name="connsiteX171" fmla="*/ 2286948 w 12192000"/>
              <a:gd name="connsiteY171" fmla="*/ 1998596 h 2237474"/>
              <a:gd name="connsiteX172" fmla="*/ 2243069 w 12192000"/>
              <a:gd name="connsiteY172" fmla="*/ 2015111 h 2237474"/>
              <a:gd name="connsiteX173" fmla="*/ 2186609 w 12192000"/>
              <a:gd name="connsiteY173" fmla="*/ 2008263 h 2237474"/>
              <a:gd name="connsiteX174" fmla="*/ 2164831 w 12192000"/>
              <a:gd name="connsiteY174" fmla="*/ 2010143 h 2237474"/>
              <a:gd name="connsiteX175" fmla="*/ 2152836 w 12192000"/>
              <a:gd name="connsiteY175" fmla="*/ 2010048 h 2237474"/>
              <a:gd name="connsiteX176" fmla="*/ 2117102 w 12192000"/>
              <a:gd name="connsiteY176" fmla="*/ 2023004 h 2237474"/>
              <a:gd name="connsiteX177" fmla="*/ 2111935 w 12192000"/>
              <a:gd name="connsiteY177" fmla="*/ 2023163 h 2237474"/>
              <a:gd name="connsiteX178" fmla="*/ 2089991 w 12192000"/>
              <a:gd name="connsiteY178" fmla="*/ 2034193 h 2237474"/>
              <a:gd name="connsiteX179" fmla="*/ 2058061 w 12192000"/>
              <a:gd name="connsiteY179" fmla="*/ 2047942 h 2237474"/>
              <a:gd name="connsiteX180" fmla="*/ 2055737 w 12192000"/>
              <a:gd name="connsiteY180" fmla="*/ 2047704 h 2237474"/>
              <a:gd name="connsiteX181" fmla="*/ 2042244 w 12192000"/>
              <a:gd name="connsiteY181" fmla="*/ 2055560 h 2237474"/>
              <a:gd name="connsiteX182" fmla="*/ 1976224 w 12192000"/>
              <a:gd name="connsiteY182" fmla="*/ 2074257 h 2237474"/>
              <a:gd name="connsiteX183" fmla="*/ 1877728 w 12192000"/>
              <a:gd name="connsiteY183" fmla="*/ 2101004 h 2237474"/>
              <a:gd name="connsiteX184" fmla="*/ 1759056 w 12192000"/>
              <a:gd name="connsiteY184" fmla="*/ 2125608 h 2237474"/>
              <a:gd name="connsiteX185" fmla="*/ 1637948 w 12192000"/>
              <a:gd name="connsiteY185" fmla="*/ 2172597 h 2237474"/>
              <a:gd name="connsiteX186" fmla="*/ 1434549 w 12192000"/>
              <a:gd name="connsiteY186" fmla="*/ 2234522 h 2237474"/>
              <a:gd name="connsiteX187" fmla="*/ 1398481 w 12192000"/>
              <a:gd name="connsiteY187" fmla="*/ 2237074 h 2237474"/>
              <a:gd name="connsiteX188" fmla="*/ 1398407 w 12192000"/>
              <a:gd name="connsiteY188" fmla="*/ 2237095 h 2237474"/>
              <a:gd name="connsiteX189" fmla="*/ 1370962 w 12192000"/>
              <a:gd name="connsiteY189" fmla="*/ 2237474 h 2237474"/>
              <a:gd name="connsiteX190" fmla="*/ 1356367 w 12192000"/>
              <a:gd name="connsiteY190" fmla="*/ 2235089 h 2237474"/>
              <a:gd name="connsiteX191" fmla="*/ 1324828 w 12192000"/>
              <a:gd name="connsiteY191" fmla="*/ 2231968 h 2237474"/>
              <a:gd name="connsiteX192" fmla="*/ 1297744 w 12192000"/>
              <a:gd name="connsiteY192" fmla="*/ 2235849 h 2237474"/>
              <a:gd name="connsiteX193" fmla="*/ 1286236 w 12192000"/>
              <a:gd name="connsiteY193" fmla="*/ 2233135 h 2237474"/>
              <a:gd name="connsiteX194" fmla="*/ 1283504 w 12192000"/>
              <a:gd name="connsiteY194" fmla="*/ 2233797 h 2237474"/>
              <a:gd name="connsiteX195" fmla="*/ 1279765 w 12192000"/>
              <a:gd name="connsiteY195" fmla="*/ 2229639 h 2237474"/>
              <a:gd name="connsiteX196" fmla="*/ 1195347 w 12192000"/>
              <a:gd name="connsiteY196" fmla="*/ 2212354 h 2237474"/>
              <a:gd name="connsiteX197" fmla="*/ 970251 w 12192000"/>
              <a:gd name="connsiteY197" fmla="*/ 2221029 h 2237474"/>
              <a:gd name="connsiteX198" fmla="*/ 812914 w 12192000"/>
              <a:gd name="connsiteY198" fmla="*/ 2202752 h 2237474"/>
              <a:gd name="connsiteX199" fmla="*/ 800195 w 12192000"/>
              <a:gd name="connsiteY199" fmla="*/ 2209407 h 2237474"/>
              <a:gd name="connsiteX200" fmla="*/ 784978 w 12192000"/>
              <a:gd name="connsiteY200" fmla="*/ 2212360 h 2237474"/>
              <a:gd name="connsiteX201" fmla="*/ 681987 w 12192000"/>
              <a:gd name="connsiteY201" fmla="*/ 2216757 h 2237474"/>
              <a:gd name="connsiteX202" fmla="*/ 669923 w 12192000"/>
              <a:gd name="connsiteY202" fmla="*/ 2211682 h 2237474"/>
              <a:gd name="connsiteX203" fmla="*/ 648680 w 12192000"/>
              <a:gd name="connsiteY203" fmla="*/ 2206229 h 2237474"/>
              <a:gd name="connsiteX204" fmla="*/ 597225 w 12192000"/>
              <a:gd name="connsiteY204" fmla="*/ 2180999 h 2237474"/>
              <a:gd name="connsiteX205" fmla="*/ 558449 w 12192000"/>
              <a:gd name="connsiteY205" fmla="*/ 2182346 h 2237474"/>
              <a:gd name="connsiteX206" fmla="*/ 550517 w 12192000"/>
              <a:gd name="connsiteY206" fmla="*/ 2182060 h 2237474"/>
              <a:gd name="connsiteX207" fmla="*/ 550309 w 12192000"/>
              <a:gd name="connsiteY207" fmla="*/ 2181825 h 2237474"/>
              <a:gd name="connsiteX208" fmla="*/ 541836 w 12192000"/>
              <a:gd name="connsiteY208" fmla="*/ 2181063 h 2237474"/>
              <a:gd name="connsiteX209" fmla="*/ 536057 w 12192000"/>
              <a:gd name="connsiteY209" fmla="*/ 2181537 h 2237474"/>
              <a:gd name="connsiteX210" fmla="*/ 520671 w 12192000"/>
              <a:gd name="connsiteY210" fmla="*/ 2180980 h 2237474"/>
              <a:gd name="connsiteX211" fmla="*/ 515024 w 12192000"/>
              <a:gd name="connsiteY211" fmla="*/ 2179258 h 2237474"/>
              <a:gd name="connsiteX212" fmla="*/ 512278 w 12192000"/>
              <a:gd name="connsiteY212" fmla="*/ 2176369 h 2237474"/>
              <a:gd name="connsiteX213" fmla="*/ 480419 w 12192000"/>
              <a:gd name="connsiteY213" fmla="*/ 2167807 h 2237474"/>
              <a:gd name="connsiteX214" fmla="*/ 413835 w 12192000"/>
              <a:gd name="connsiteY214" fmla="*/ 2156783 h 2237474"/>
              <a:gd name="connsiteX215" fmla="*/ 376513 w 12192000"/>
              <a:gd name="connsiteY215" fmla="*/ 2154014 h 2237474"/>
              <a:gd name="connsiteX216" fmla="*/ 273386 w 12192000"/>
              <a:gd name="connsiteY216" fmla="*/ 2142551 h 2237474"/>
              <a:gd name="connsiteX217" fmla="*/ 169207 w 12192000"/>
              <a:gd name="connsiteY217" fmla="*/ 2128100 h 2237474"/>
              <a:gd name="connsiteX218" fmla="*/ 93149 w 12192000"/>
              <a:gd name="connsiteY218" fmla="*/ 2105324 h 2237474"/>
              <a:gd name="connsiteX219" fmla="*/ 88109 w 12192000"/>
              <a:gd name="connsiteY219" fmla="*/ 2106704 h 2237474"/>
              <a:gd name="connsiteX220" fmla="*/ 80022 w 12192000"/>
              <a:gd name="connsiteY220" fmla="*/ 2107254 h 2237474"/>
              <a:gd name="connsiteX221" fmla="*/ 79717 w 12192000"/>
              <a:gd name="connsiteY221" fmla="*/ 2107046 h 2237474"/>
              <a:gd name="connsiteX222" fmla="*/ 72352 w 12192000"/>
              <a:gd name="connsiteY222" fmla="*/ 2107991 h 2237474"/>
              <a:gd name="connsiteX223" fmla="*/ 37645 w 12192000"/>
              <a:gd name="connsiteY223" fmla="*/ 2115401 h 2237474"/>
              <a:gd name="connsiteX224" fmla="*/ 4572 w 12192000"/>
              <a:gd name="connsiteY224" fmla="*/ 2111091 h 2237474"/>
              <a:gd name="connsiteX225" fmla="*/ 0 w 12192000"/>
              <a:gd name="connsiteY225" fmla="*/ 2110468 h 2237474"/>
              <a:gd name="connsiteX226" fmla="*/ 0 w 12192000"/>
              <a:gd name="connsiteY22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210972 w 12192000"/>
              <a:gd name="connsiteY77" fmla="*/ 1580856 h 2237474"/>
              <a:gd name="connsiteX78" fmla="*/ 7183121 w 12192000"/>
              <a:gd name="connsiteY78" fmla="*/ 1595162 h 2237474"/>
              <a:gd name="connsiteX79" fmla="*/ 7164601 w 12192000"/>
              <a:gd name="connsiteY79" fmla="*/ 1606490 h 2237474"/>
              <a:gd name="connsiteX80" fmla="*/ 7114651 w 12192000"/>
              <a:gd name="connsiteY80" fmla="*/ 1620959 h 2237474"/>
              <a:gd name="connsiteX81" fmla="*/ 7092727 w 12192000"/>
              <a:gd name="connsiteY81" fmla="*/ 1623628 h 2237474"/>
              <a:gd name="connsiteX82" fmla="*/ 7031309 w 12192000"/>
              <a:gd name="connsiteY82" fmla="*/ 1619451 h 2237474"/>
              <a:gd name="connsiteX83" fmla="*/ 6999084 w 12192000"/>
              <a:gd name="connsiteY83" fmla="*/ 1634317 h 2237474"/>
              <a:gd name="connsiteX84" fmla="*/ 6992107 w 12192000"/>
              <a:gd name="connsiteY84" fmla="*/ 1636860 h 2237474"/>
              <a:gd name="connsiteX85" fmla="*/ 6991765 w 12192000"/>
              <a:gd name="connsiteY85" fmla="*/ 1636725 h 2237474"/>
              <a:gd name="connsiteX86" fmla="*/ 6900177 w 12192000"/>
              <a:gd name="connsiteY86" fmla="*/ 1636016 h 2237474"/>
              <a:gd name="connsiteX87" fmla="*/ 6795372 w 12192000"/>
              <a:gd name="connsiteY87" fmla="*/ 1644845 h 2237474"/>
              <a:gd name="connsiteX88" fmla="*/ 6692251 w 12192000"/>
              <a:gd name="connsiteY88" fmla="*/ 1656357 h 2237474"/>
              <a:gd name="connsiteX89" fmla="*/ 6655235 w 12192000"/>
              <a:gd name="connsiteY89" fmla="*/ 1661869 h 2237474"/>
              <a:gd name="connsiteX90" fmla="*/ 6587857 w 12192000"/>
              <a:gd name="connsiteY90" fmla="*/ 1665769 h 2237474"/>
              <a:gd name="connsiteX91" fmla="*/ 6554894 w 12192000"/>
              <a:gd name="connsiteY91" fmla="*/ 1664428 h 2237474"/>
              <a:gd name="connsiteX92" fmla="*/ 6516595 w 12192000"/>
              <a:gd name="connsiteY92" fmla="*/ 1667475 h 2237474"/>
              <a:gd name="connsiteX93" fmla="*/ 6508541 w 12192000"/>
              <a:gd name="connsiteY93" fmla="*/ 1668757 h 2237474"/>
              <a:gd name="connsiteX94" fmla="*/ 6471012 w 12192000"/>
              <a:gd name="connsiteY94" fmla="*/ 1678604 h 2237474"/>
              <a:gd name="connsiteX95" fmla="*/ 6415265 w 12192000"/>
              <a:gd name="connsiteY95" fmla="*/ 1665317 h 2237474"/>
              <a:gd name="connsiteX96" fmla="*/ 6364035 w 12192000"/>
              <a:gd name="connsiteY96" fmla="*/ 1667683 h 2237474"/>
              <a:gd name="connsiteX97" fmla="*/ 6280959 w 12192000"/>
              <a:gd name="connsiteY97" fmla="*/ 1689329 h 2237474"/>
              <a:gd name="connsiteX98" fmla="*/ 6243319 w 12192000"/>
              <a:gd name="connsiteY98" fmla="*/ 1695560 h 2237474"/>
              <a:gd name="connsiteX99" fmla="*/ 6098321 w 12192000"/>
              <a:gd name="connsiteY99" fmla="*/ 1721646 h 2237474"/>
              <a:gd name="connsiteX100" fmla="*/ 5880652 w 12192000"/>
              <a:gd name="connsiteY100" fmla="*/ 1779643 h 2237474"/>
              <a:gd name="connsiteX101" fmla="*/ 5785959 w 12192000"/>
              <a:gd name="connsiteY101" fmla="*/ 1775307 h 2237474"/>
              <a:gd name="connsiteX102" fmla="*/ 5643534 w 12192000"/>
              <a:gd name="connsiteY102" fmla="*/ 1802919 h 2237474"/>
              <a:gd name="connsiteX103" fmla="*/ 5518799 w 12192000"/>
              <a:gd name="connsiteY103" fmla="*/ 1818312 h 2237474"/>
              <a:gd name="connsiteX104" fmla="*/ 5505014 w 12192000"/>
              <a:gd name="connsiteY104" fmla="*/ 1819259 h 2237474"/>
              <a:gd name="connsiteX105" fmla="*/ 5453307 w 12192000"/>
              <a:gd name="connsiteY105" fmla="*/ 1815450 h 2237474"/>
              <a:gd name="connsiteX106" fmla="*/ 5364192 w 12192000"/>
              <a:gd name="connsiteY106" fmla="*/ 1826074 h 2237474"/>
              <a:gd name="connsiteX107" fmla="*/ 5350380 w 12192000"/>
              <a:gd name="connsiteY107" fmla="*/ 1830891 h 2237474"/>
              <a:gd name="connsiteX108" fmla="*/ 5259633 w 12192000"/>
              <a:gd name="connsiteY108" fmla="*/ 1837160 h 2237474"/>
              <a:gd name="connsiteX109" fmla="*/ 5197513 w 12192000"/>
              <a:gd name="connsiteY109" fmla="*/ 1844718 h 2237474"/>
              <a:gd name="connsiteX110" fmla="*/ 5184170 w 12192000"/>
              <a:gd name="connsiteY110" fmla="*/ 1849402 h 2237474"/>
              <a:gd name="connsiteX111" fmla="*/ 5168852 w 12192000"/>
              <a:gd name="connsiteY111" fmla="*/ 1844846 h 2237474"/>
              <a:gd name="connsiteX112" fmla="*/ 5164370 w 12192000"/>
              <a:gd name="connsiteY112" fmla="*/ 1840597 h 2237474"/>
              <a:gd name="connsiteX113" fmla="*/ 5114927 w 12192000"/>
              <a:gd name="connsiteY113" fmla="*/ 1847827 h 2237474"/>
              <a:gd name="connsiteX114" fmla="*/ 5108970 w 12192000"/>
              <a:gd name="connsiteY114" fmla="*/ 1847935 h 2237474"/>
              <a:gd name="connsiteX115" fmla="*/ 5067961 w 12192000"/>
              <a:gd name="connsiteY115" fmla="*/ 1845917 h 2237474"/>
              <a:gd name="connsiteX116" fmla="*/ 5007075 w 12192000"/>
              <a:gd name="connsiteY116" fmla="*/ 1838626 h 2237474"/>
              <a:gd name="connsiteX117" fmla="*/ 4944087 w 12192000"/>
              <a:gd name="connsiteY117" fmla="*/ 1823332 h 2237474"/>
              <a:gd name="connsiteX118" fmla="*/ 4907662 w 12192000"/>
              <a:gd name="connsiteY118" fmla="*/ 1816900 h 2237474"/>
              <a:gd name="connsiteX119" fmla="*/ 4882386 w 12192000"/>
              <a:gd name="connsiteY119" fmla="*/ 1809844 h 2237474"/>
              <a:gd name="connsiteX120" fmla="*/ 4811440 w 12192000"/>
              <a:gd name="connsiteY120" fmla="*/ 1804655 h 2237474"/>
              <a:gd name="connsiteX121" fmla="*/ 4691075 w 12192000"/>
              <a:gd name="connsiteY121" fmla="*/ 1801389 h 2237474"/>
              <a:gd name="connsiteX122" fmla="*/ 4611738 w 12192000"/>
              <a:gd name="connsiteY122" fmla="*/ 1776964 h 2237474"/>
              <a:gd name="connsiteX123" fmla="*/ 4560070 w 12192000"/>
              <a:gd name="connsiteY123" fmla="*/ 1785640 h 2237474"/>
              <a:gd name="connsiteX124" fmla="*/ 4536503 w 12192000"/>
              <a:gd name="connsiteY124" fmla="*/ 1785334 h 2237474"/>
              <a:gd name="connsiteX125" fmla="*/ 4513724 w 12192000"/>
              <a:gd name="connsiteY125" fmla="*/ 1791996 h 2237474"/>
              <a:gd name="connsiteX126" fmla="*/ 4459810 w 12192000"/>
              <a:gd name="connsiteY126" fmla="*/ 1797886 h 2237474"/>
              <a:gd name="connsiteX127" fmla="*/ 4379064 w 12192000"/>
              <a:gd name="connsiteY127" fmla="*/ 1817177 h 2237474"/>
              <a:gd name="connsiteX128" fmla="*/ 4319209 w 12192000"/>
              <a:gd name="connsiteY128" fmla="*/ 1834833 h 2237474"/>
              <a:gd name="connsiteX129" fmla="*/ 4290981 w 12192000"/>
              <a:gd name="connsiteY129" fmla="*/ 1839677 h 2237474"/>
              <a:gd name="connsiteX130" fmla="*/ 4285792 w 12192000"/>
              <a:gd name="connsiteY130" fmla="*/ 1836231 h 2237474"/>
              <a:gd name="connsiteX131" fmla="*/ 4238372 w 12192000"/>
              <a:gd name="connsiteY131" fmla="*/ 1851480 h 2237474"/>
              <a:gd name="connsiteX132" fmla="*/ 4232517 w 12192000"/>
              <a:gd name="connsiteY132" fmla="*/ 1852567 h 2237474"/>
              <a:gd name="connsiteX133" fmla="*/ 4191732 w 12192000"/>
              <a:gd name="connsiteY133" fmla="*/ 1857328 h 2237474"/>
              <a:gd name="connsiteX134" fmla="*/ 4065532 w 12192000"/>
              <a:gd name="connsiteY134" fmla="*/ 1855477 h 2237474"/>
              <a:gd name="connsiteX135" fmla="*/ 4028460 w 12192000"/>
              <a:gd name="connsiteY135" fmla="*/ 1855137 h 2237474"/>
              <a:gd name="connsiteX136" fmla="*/ 4002267 w 12192000"/>
              <a:gd name="connsiteY136" fmla="*/ 1852352 h 2237474"/>
              <a:gd name="connsiteX137" fmla="*/ 3931396 w 12192000"/>
              <a:gd name="connsiteY137" fmla="*/ 1858915 h 2237474"/>
              <a:gd name="connsiteX138" fmla="*/ 3812162 w 12192000"/>
              <a:gd name="connsiteY138" fmla="*/ 1875501 h 2237474"/>
              <a:gd name="connsiteX139" fmla="*/ 3729530 w 12192000"/>
              <a:gd name="connsiteY139" fmla="*/ 1864513 h 2237474"/>
              <a:gd name="connsiteX140" fmla="*/ 3680177 w 12192000"/>
              <a:gd name="connsiteY140" fmla="*/ 1881552 h 2237474"/>
              <a:gd name="connsiteX141" fmla="*/ 3567259 w 12192000"/>
              <a:gd name="connsiteY141" fmla="*/ 1893482 h 2237474"/>
              <a:gd name="connsiteX142" fmla="*/ 3405770 w 12192000"/>
              <a:gd name="connsiteY142" fmla="*/ 1904591 h 2237474"/>
              <a:gd name="connsiteX143" fmla="*/ 3280097 w 12192000"/>
              <a:gd name="connsiteY143" fmla="*/ 1919610 h 2237474"/>
              <a:gd name="connsiteX144" fmla="*/ 3123424 w 12192000"/>
              <a:gd name="connsiteY144" fmla="*/ 1952930 h 2237474"/>
              <a:gd name="connsiteX145" fmla="*/ 3009910 w 12192000"/>
              <a:gd name="connsiteY145" fmla="*/ 1957866 h 2237474"/>
              <a:gd name="connsiteX146" fmla="*/ 2995934 w 12192000"/>
              <a:gd name="connsiteY146" fmla="*/ 1967085 h 2237474"/>
              <a:gd name="connsiteX147" fmla="*/ 2980071 w 12192000"/>
              <a:gd name="connsiteY147" fmla="*/ 1972988 h 2237474"/>
              <a:gd name="connsiteX148" fmla="*/ 2978094 w 12192000"/>
              <a:gd name="connsiteY148" fmla="*/ 1972369 h 2237474"/>
              <a:gd name="connsiteX149" fmla="*/ 2942858 w 12192000"/>
              <a:gd name="connsiteY149" fmla="*/ 1981367 h 2237474"/>
              <a:gd name="connsiteX150" fmla="*/ 2875436 w 12192000"/>
              <a:gd name="connsiteY150" fmla="*/ 1996977 h 2237474"/>
              <a:gd name="connsiteX151" fmla="*/ 2874892 w 12192000"/>
              <a:gd name="connsiteY151" fmla="*/ 1996085 h 2237474"/>
              <a:gd name="connsiteX152" fmla="*/ 2864145 w 12192000"/>
              <a:gd name="connsiteY152" fmla="*/ 1994061 h 2237474"/>
              <a:gd name="connsiteX153" fmla="*/ 2843662 w 12192000"/>
              <a:gd name="connsiteY153" fmla="*/ 1992498 h 2237474"/>
              <a:gd name="connsiteX154" fmla="*/ 2796128 w 12192000"/>
              <a:gd name="connsiteY154" fmla="*/ 1976403 h 2237474"/>
              <a:gd name="connsiteX155" fmla="*/ 2756784 w 12192000"/>
              <a:gd name="connsiteY155" fmla="*/ 1985116 h 2237474"/>
              <a:gd name="connsiteX156" fmla="*/ 2748833 w 12192000"/>
              <a:gd name="connsiteY156" fmla="*/ 1986323 h 2237474"/>
              <a:gd name="connsiteX157" fmla="*/ 2748661 w 12192000"/>
              <a:gd name="connsiteY157" fmla="*/ 1986122 h 2237474"/>
              <a:gd name="connsiteX158" fmla="*/ 2740251 w 12192000"/>
              <a:gd name="connsiteY158" fmla="*/ 1986946 h 2237474"/>
              <a:gd name="connsiteX159" fmla="*/ 2718916 w 12192000"/>
              <a:gd name="connsiteY159" fmla="*/ 1990867 h 2237474"/>
              <a:gd name="connsiteX160" fmla="*/ 2713522 w 12192000"/>
              <a:gd name="connsiteY160" fmla="*/ 1990173 h 2237474"/>
              <a:gd name="connsiteX161" fmla="*/ 2680597 w 12192000"/>
              <a:gd name="connsiteY161" fmla="*/ 1984996 h 2237474"/>
              <a:gd name="connsiteX162" fmla="*/ 2578178 w 12192000"/>
              <a:gd name="connsiteY162" fmla="*/ 1990531 h 2237474"/>
              <a:gd name="connsiteX163" fmla="*/ 2476147 w 12192000"/>
              <a:gd name="connsiteY163" fmla="*/ 1998305 h 2237474"/>
              <a:gd name="connsiteX164" fmla="*/ 2373568 w 12192000"/>
              <a:gd name="connsiteY164" fmla="*/ 2003219 h 2237474"/>
              <a:gd name="connsiteX165" fmla="*/ 2321399 w 12192000"/>
              <a:gd name="connsiteY165" fmla="*/ 1989467 h 2237474"/>
              <a:gd name="connsiteX166" fmla="*/ 2315525 w 12192000"/>
              <a:gd name="connsiteY166" fmla="*/ 1989708 h 2237474"/>
              <a:gd name="connsiteX167" fmla="*/ 2300792 w 12192000"/>
              <a:gd name="connsiteY167" fmla="*/ 1994290 h 2237474"/>
              <a:gd name="connsiteX168" fmla="*/ 2295469 w 12192000"/>
              <a:gd name="connsiteY168" fmla="*/ 1996659 h 2237474"/>
              <a:gd name="connsiteX169" fmla="*/ 2287219 w 12192000"/>
              <a:gd name="connsiteY169" fmla="*/ 1998750 h 2237474"/>
              <a:gd name="connsiteX170" fmla="*/ 2286948 w 12192000"/>
              <a:gd name="connsiteY170" fmla="*/ 1998596 h 2237474"/>
              <a:gd name="connsiteX171" fmla="*/ 2243069 w 12192000"/>
              <a:gd name="connsiteY171" fmla="*/ 2015111 h 2237474"/>
              <a:gd name="connsiteX172" fmla="*/ 2186609 w 12192000"/>
              <a:gd name="connsiteY172" fmla="*/ 2008263 h 2237474"/>
              <a:gd name="connsiteX173" fmla="*/ 2164831 w 12192000"/>
              <a:gd name="connsiteY173" fmla="*/ 2010143 h 2237474"/>
              <a:gd name="connsiteX174" fmla="*/ 2152836 w 12192000"/>
              <a:gd name="connsiteY174" fmla="*/ 2010048 h 2237474"/>
              <a:gd name="connsiteX175" fmla="*/ 2117102 w 12192000"/>
              <a:gd name="connsiteY175" fmla="*/ 2023004 h 2237474"/>
              <a:gd name="connsiteX176" fmla="*/ 2111935 w 12192000"/>
              <a:gd name="connsiteY176" fmla="*/ 2023163 h 2237474"/>
              <a:gd name="connsiteX177" fmla="*/ 2089991 w 12192000"/>
              <a:gd name="connsiteY177" fmla="*/ 2034193 h 2237474"/>
              <a:gd name="connsiteX178" fmla="*/ 2058061 w 12192000"/>
              <a:gd name="connsiteY178" fmla="*/ 2047942 h 2237474"/>
              <a:gd name="connsiteX179" fmla="*/ 2055737 w 12192000"/>
              <a:gd name="connsiteY179" fmla="*/ 2047704 h 2237474"/>
              <a:gd name="connsiteX180" fmla="*/ 2042244 w 12192000"/>
              <a:gd name="connsiteY180" fmla="*/ 2055560 h 2237474"/>
              <a:gd name="connsiteX181" fmla="*/ 1976224 w 12192000"/>
              <a:gd name="connsiteY181" fmla="*/ 2074257 h 2237474"/>
              <a:gd name="connsiteX182" fmla="*/ 1877728 w 12192000"/>
              <a:gd name="connsiteY182" fmla="*/ 2101004 h 2237474"/>
              <a:gd name="connsiteX183" fmla="*/ 1759056 w 12192000"/>
              <a:gd name="connsiteY183" fmla="*/ 2125608 h 2237474"/>
              <a:gd name="connsiteX184" fmla="*/ 1637948 w 12192000"/>
              <a:gd name="connsiteY184" fmla="*/ 2172597 h 2237474"/>
              <a:gd name="connsiteX185" fmla="*/ 1434549 w 12192000"/>
              <a:gd name="connsiteY185" fmla="*/ 2234522 h 2237474"/>
              <a:gd name="connsiteX186" fmla="*/ 1398481 w 12192000"/>
              <a:gd name="connsiteY186" fmla="*/ 2237074 h 2237474"/>
              <a:gd name="connsiteX187" fmla="*/ 1398407 w 12192000"/>
              <a:gd name="connsiteY187" fmla="*/ 2237095 h 2237474"/>
              <a:gd name="connsiteX188" fmla="*/ 1370962 w 12192000"/>
              <a:gd name="connsiteY188" fmla="*/ 2237474 h 2237474"/>
              <a:gd name="connsiteX189" fmla="*/ 1356367 w 12192000"/>
              <a:gd name="connsiteY189" fmla="*/ 2235089 h 2237474"/>
              <a:gd name="connsiteX190" fmla="*/ 1324828 w 12192000"/>
              <a:gd name="connsiteY190" fmla="*/ 2231968 h 2237474"/>
              <a:gd name="connsiteX191" fmla="*/ 1297744 w 12192000"/>
              <a:gd name="connsiteY191" fmla="*/ 2235849 h 2237474"/>
              <a:gd name="connsiteX192" fmla="*/ 1286236 w 12192000"/>
              <a:gd name="connsiteY192" fmla="*/ 2233135 h 2237474"/>
              <a:gd name="connsiteX193" fmla="*/ 1283504 w 12192000"/>
              <a:gd name="connsiteY193" fmla="*/ 2233797 h 2237474"/>
              <a:gd name="connsiteX194" fmla="*/ 1279765 w 12192000"/>
              <a:gd name="connsiteY194" fmla="*/ 2229639 h 2237474"/>
              <a:gd name="connsiteX195" fmla="*/ 1195347 w 12192000"/>
              <a:gd name="connsiteY195" fmla="*/ 2212354 h 2237474"/>
              <a:gd name="connsiteX196" fmla="*/ 970251 w 12192000"/>
              <a:gd name="connsiteY196" fmla="*/ 2221029 h 2237474"/>
              <a:gd name="connsiteX197" fmla="*/ 812914 w 12192000"/>
              <a:gd name="connsiteY197" fmla="*/ 2202752 h 2237474"/>
              <a:gd name="connsiteX198" fmla="*/ 800195 w 12192000"/>
              <a:gd name="connsiteY198" fmla="*/ 2209407 h 2237474"/>
              <a:gd name="connsiteX199" fmla="*/ 784978 w 12192000"/>
              <a:gd name="connsiteY199" fmla="*/ 2212360 h 2237474"/>
              <a:gd name="connsiteX200" fmla="*/ 681987 w 12192000"/>
              <a:gd name="connsiteY200" fmla="*/ 2216757 h 2237474"/>
              <a:gd name="connsiteX201" fmla="*/ 669923 w 12192000"/>
              <a:gd name="connsiteY201" fmla="*/ 2211682 h 2237474"/>
              <a:gd name="connsiteX202" fmla="*/ 648680 w 12192000"/>
              <a:gd name="connsiteY202" fmla="*/ 2206229 h 2237474"/>
              <a:gd name="connsiteX203" fmla="*/ 597225 w 12192000"/>
              <a:gd name="connsiteY203" fmla="*/ 2180999 h 2237474"/>
              <a:gd name="connsiteX204" fmla="*/ 558449 w 12192000"/>
              <a:gd name="connsiteY204" fmla="*/ 2182346 h 2237474"/>
              <a:gd name="connsiteX205" fmla="*/ 550517 w 12192000"/>
              <a:gd name="connsiteY205" fmla="*/ 2182060 h 2237474"/>
              <a:gd name="connsiteX206" fmla="*/ 550309 w 12192000"/>
              <a:gd name="connsiteY206" fmla="*/ 2181825 h 2237474"/>
              <a:gd name="connsiteX207" fmla="*/ 541836 w 12192000"/>
              <a:gd name="connsiteY207" fmla="*/ 2181063 h 2237474"/>
              <a:gd name="connsiteX208" fmla="*/ 536057 w 12192000"/>
              <a:gd name="connsiteY208" fmla="*/ 2181537 h 2237474"/>
              <a:gd name="connsiteX209" fmla="*/ 520671 w 12192000"/>
              <a:gd name="connsiteY209" fmla="*/ 2180980 h 2237474"/>
              <a:gd name="connsiteX210" fmla="*/ 515024 w 12192000"/>
              <a:gd name="connsiteY210" fmla="*/ 2179258 h 2237474"/>
              <a:gd name="connsiteX211" fmla="*/ 512278 w 12192000"/>
              <a:gd name="connsiteY211" fmla="*/ 2176369 h 2237474"/>
              <a:gd name="connsiteX212" fmla="*/ 480419 w 12192000"/>
              <a:gd name="connsiteY212" fmla="*/ 2167807 h 2237474"/>
              <a:gd name="connsiteX213" fmla="*/ 413835 w 12192000"/>
              <a:gd name="connsiteY213" fmla="*/ 2156783 h 2237474"/>
              <a:gd name="connsiteX214" fmla="*/ 376513 w 12192000"/>
              <a:gd name="connsiteY214" fmla="*/ 2154014 h 2237474"/>
              <a:gd name="connsiteX215" fmla="*/ 273386 w 12192000"/>
              <a:gd name="connsiteY215" fmla="*/ 2142551 h 2237474"/>
              <a:gd name="connsiteX216" fmla="*/ 169207 w 12192000"/>
              <a:gd name="connsiteY216" fmla="*/ 2128100 h 2237474"/>
              <a:gd name="connsiteX217" fmla="*/ 93149 w 12192000"/>
              <a:gd name="connsiteY217" fmla="*/ 2105324 h 2237474"/>
              <a:gd name="connsiteX218" fmla="*/ 88109 w 12192000"/>
              <a:gd name="connsiteY218" fmla="*/ 2106704 h 2237474"/>
              <a:gd name="connsiteX219" fmla="*/ 80022 w 12192000"/>
              <a:gd name="connsiteY219" fmla="*/ 2107254 h 2237474"/>
              <a:gd name="connsiteX220" fmla="*/ 79717 w 12192000"/>
              <a:gd name="connsiteY220" fmla="*/ 2107046 h 2237474"/>
              <a:gd name="connsiteX221" fmla="*/ 72352 w 12192000"/>
              <a:gd name="connsiteY221" fmla="*/ 2107991 h 2237474"/>
              <a:gd name="connsiteX222" fmla="*/ 37645 w 12192000"/>
              <a:gd name="connsiteY222" fmla="*/ 2115401 h 2237474"/>
              <a:gd name="connsiteX223" fmla="*/ 4572 w 12192000"/>
              <a:gd name="connsiteY223" fmla="*/ 2111091 h 2237474"/>
              <a:gd name="connsiteX224" fmla="*/ 0 w 12192000"/>
              <a:gd name="connsiteY224" fmla="*/ 2110468 h 2237474"/>
              <a:gd name="connsiteX225" fmla="*/ 0 w 12192000"/>
              <a:gd name="connsiteY22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84170 w 12192000"/>
              <a:gd name="connsiteY109" fmla="*/ 1849402 h 2237474"/>
              <a:gd name="connsiteX110" fmla="*/ 5168852 w 12192000"/>
              <a:gd name="connsiteY110" fmla="*/ 1844846 h 2237474"/>
              <a:gd name="connsiteX111" fmla="*/ 5164370 w 12192000"/>
              <a:gd name="connsiteY111" fmla="*/ 1840597 h 2237474"/>
              <a:gd name="connsiteX112" fmla="*/ 5114927 w 12192000"/>
              <a:gd name="connsiteY112" fmla="*/ 1847827 h 2237474"/>
              <a:gd name="connsiteX113" fmla="*/ 5108970 w 12192000"/>
              <a:gd name="connsiteY113" fmla="*/ 1847935 h 2237474"/>
              <a:gd name="connsiteX114" fmla="*/ 5067961 w 12192000"/>
              <a:gd name="connsiteY114" fmla="*/ 1845917 h 2237474"/>
              <a:gd name="connsiteX115" fmla="*/ 5007075 w 12192000"/>
              <a:gd name="connsiteY115" fmla="*/ 1838626 h 2237474"/>
              <a:gd name="connsiteX116" fmla="*/ 4944087 w 12192000"/>
              <a:gd name="connsiteY116" fmla="*/ 1823332 h 2237474"/>
              <a:gd name="connsiteX117" fmla="*/ 4907662 w 12192000"/>
              <a:gd name="connsiteY117" fmla="*/ 1816900 h 2237474"/>
              <a:gd name="connsiteX118" fmla="*/ 4882386 w 12192000"/>
              <a:gd name="connsiteY118" fmla="*/ 1809844 h 2237474"/>
              <a:gd name="connsiteX119" fmla="*/ 4811440 w 12192000"/>
              <a:gd name="connsiteY119" fmla="*/ 1804655 h 2237474"/>
              <a:gd name="connsiteX120" fmla="*/ 4691075 w 12192000"/>
              <a:gd name="connsiteY120" fmla="*/ 1801389 h 2237474"/>
              <a:gd name="connsiteX121" fmla="*/ 4611738 w 12192000"/>
              <a:gd name="connsiteY121" fmla="*/ 1776964 h 2237474"/>
              <a:gd name="connsiteX122" fmla="*/ 4560070 w 12192000"/>
              <a:gd name="connsiteY122" fmla="*/ 1785640 h 2237474"/>
              <a:gd name="connsiteX123" fmla="*/ 4536503 w 12192000"/>
              <a:gd name="connsiteY123" fmla="*/ 1785334 h 2237474"/>
              <a:gd name="connsiteX124" fmla="*/ 4513724 w 12192000"/>
              <a:gd name="connsiteY124" fmla="*/ 1791996 h 2237474"/>
              <a:gd name="connsiteX125" fmla="*/ 4459810 w 12192000"/>
              <a:gd name="connsiteY125" fmla="*/ 1797886 h 2237474"/>
              <a:gd name="connsiteX126" fmla="*/ 4379064 w 12192000"/>
              <a:gd name="connsiteY126" fmla="*/ 1817177 h 2237474"/>
              <a:gd name="connsiteX127" fmla="*/ 4319209 w 12192000"/>
              <a:gd name="connsiteY127" fmla="*/ 1834833 h 2237474"/>
              <a:gd name="connsiteX128" fmla="*/ 4290981 w 12192000"/>
              <a:gd name="connsiteY128" fmla="*/ 1839677 h 2237474"/>
              <a:gd name="connsiteX129" fmla="*/ 4285792 w 12192000"/>
              <a:gd name="connsiteY129" fmla="*/ 1836231 h 2237474"/>
              <a:gd name="connsiteX130" fmla="*/ 4238372 w 12192000"/>
              <a:gd name="connsiteY130" fmla="*/ 1851480 h 2237474"/>
              <a:gd name="connsiteX131" fmla="*/ 4232517 w 12192000"/>
              <a:gd name="connsiteY131" fmla="*/ 1852567 h 2237474"/>
              <a:gd name="connsiteX132" fmla="*/ 4191732 w 12192000"/>
              <a:gd name="connsiteY132" fmla="*/ 1857328 h 2237474"/>
              <a:gd name="connsiteX133" fmla="*/ 4065532 w 12192000"/>
              <a:gd name="connsiteY133" fmla="*/ 1855477 h 2237474"/>
              <a:gd name="connsiteX134" fmla="*/ 4028460 w 12192000"/>
              <a:gd name="connsiteY134" fmla="*/ 1855137 h 2237474"/>
              <a:gd name="connsiteX135" fmla="*/ 4002267 w 12192000"/>
              <a:gd name="connsiteY135" fmla="*/ 1852352 h 2237474"/>
              <a:gd name="connsiteX136" fmla="*/ 3931396 w 12192000"/>
              <a:gd name="connsiteY136" fmla="*/ 1858915 h 2237474"/>
              <a:gd name="connsiteX137" fmla="*/ 3812162 w 12192000"/>
              <a:gd name="connsiteY137" fmla="*/ 1875501 h 2237474"/>
              <a:gd name="connsiteX138" fmla="*/ 3729530 w 12192000"/>
              <a:gd name="connsiteY138" fmla="*/ 1864513 h 2237474"/>
              <a:gd name="connsiteX139" fmla="*/ 3680177 w 12192000"/>
              <a:gd name="connsiteY139" fmla="*/ 1881552 h 2237474"/>
              <a:gd name="connsiteX140" fmla="*/ 3567259 w 12192000"/>
              <a:gd name="connsiteY140" fmla="*/ 1893482 h 2237474"/>
              <a:gd name="connsiteX141" fmla="*/ 3405770 w 12192000"/>
              <a:gd name="connsiteY141" fmla="*/ 1904591 h 2237474"/>
              <a:gd name="connsiteX142" fmla="*/ 3280097 w 12192000"/>
              <a:gd name="connsiteY142" fmla="*/ 1919610 h 2237474"/>
              <a:gd name="connsiteX143" fmla="*/ 3123424 w 12192000"/>
              <a:gd name="connsiteY143" fmla="*/ 1952930 h 2237474"/>
              <a:gd name="connsiteX144" fmla="*/ 3009910 w 12192000"/>
              <a:gd name="connsiteY144" fmla="*/ 1957866 h 2237474"/>
              <a:gd name="connsiteX145" fmla="*/ 2995934 w 12192000"/>
              <a:gd name="connsiteY145" fmla="*/ 1967085 h 2237474"/>
              <a:gd name="connsiteX146" fmla="*/ 2980071 w 12192000"/>
              <a:gd name="connsiteY146" fmla="*/ 1972988 h 2237474"/>
              <a:gd name="connsiteX147" fmla="*/ 2978094 w 12192000"/>
              <a:gd name="connsiteY147" fmla="*/ 1972369 h 2237474"/>
              <a:gd name="connsiteX148" fmla="*/ 2942858 w 12192000"/>
              <a:gd name="connsiteY148" fmla="*/ 1981367 h 2237474"/>
              <a:gd name="connsiteX149" fmla="*/ 2875436 w 12192000"/>
              <a:gd name="connsiteY149" fmla="*/ 1996977 h 2237474"/>
              <a:gd name="connsiteX150" fmla="*/ 2874892 w 12192000"/>
              <a:gd name="connsiteY150" fmla="*/ 1996085 h 2237474"/>
              <a:gd name="connsiteX151" fmla="*/ 2864145 w 12192000"/>
              <a:gd name="connsiteY151" fmla="*/ 1994061 h 2237474"/>
              <a:gd name="connsiteX152" fmla="*/ 2843662 w 12192000"/>
              <a:gd name="connsiteY152" fmla="*/ 1992498 h 2237474"/>
              <a:gd name="connsiteX153" fmla="*/ 2796128 w 12192000"/>
              <a:gd name="connsiteY153" fmla="*/ 1976403 h 2237474"/>
              <a:gd name="connsiteX154" fmla="*/ 2756784 w 12192000"/>
              <a:gd name="connsiteY154" fmla="*/ 1985116 h 2237474"/>
              <a:gd name="connsiteX155" fmla="*/ 2748833 w 12192000"/>
              <a:gd name="connsiteY155" fmla="*/ 1986323 h 2237474"/>
              <a:gd name="connsiteX156" fmla="*/ 2748661 w 12192000"/>
              <a:gd name="connsiteY156" fmla="*/ 1986122 h 2237474"/>
              <a:gd name="connsiteX157" fmla="*/ 2740251 w 12192000"/>
              <a:gd name="connsiteY157" fmla="*/ 1986946 h 2237474"/>
              <a:gd name="connsiteX158" fmla="*/ 2718916 w 12192000"/>
              <a:gd name="connsiteY158" fmla="*/ 1990867 h 2237474"/>
              <a:gd name="connsiteX159" fmla="*/ 2713522 w 12192000"/>
              <a:gd name="connsiteY159" fmla="*/ 1990173 h 2237474"/>
              <a:gd name="connsiteX160" fmla="*/ 2680597 w 12192000"/>
              <a:gd name="connsiteY160" fmla="*/ 1984996 h 2237474"/>
              <a:gd name="connsiteX161" fmla="*/ 2578178 w 12192000"/>
              <a:gd name="connsiteY161" fmla="*/ 1990531 h 2237474"/>
              <a:gd name="connsiteX162" fmla="*/ 2476147 w 12192000"/>
              <a:gd name="connsiteY162" fmla="*/ 1998305 h 2237474"/>
              <a:gd name="connsiteX163" fmla="*/ 2373568 w 12192000"/>
              <a:gd name="connsiteY163" fmla="*/ 2003219 h 2237474"/>
              <a:gd name="connsiteX164" fmla="*/ 2321399 w 12192000"/>
              <a:gd name="connsiteY164" fmla="*/ 1989467 h 2237474"/>
              <a:gd name="connsiteX165" fmla="*/ 2315525 w 12192000"/>
              <a:gd name="connsiteY165" fmla="*/ 1989708 h 2237474"/>
              <a:gd name="connsiteX166" fmla="*/ 2300792 w 12192000"/>
              <a:gd name="connsiteY166" fmla="*/ 1994290 h 2237474"/>
              <a:gd name="connsiteX167" fmla="*/ 2295469 w 12192000"/>
              <a:gd name="connsiteY167" fmla="*/ 1996659 h 2237474"/>
              <a:gd name="connsiteX168" fmla="*/ 2287219 w 12192000"/>
              <a:gd name="connsiteY168" fmla="*/ 1998750 h 2237474"/>
              <a:gd name="connsiteX169" fmla="*/ 2286948 w 12192000"/>
              <a:gd name="connsiteY169" fmla="*/ 1998596 h 2237474"/>
              <a:gd name="connsiteX170" fmla="*/ 2243069 w 12192000"/>
              <a:gd name="connsiteY170" fmla="*/ 2015111 h 2237474"/>
              <a:gd name="connsiteX171" fmla="*/ 2186609 w 12192000"/>
              <a:gd name="connsiteY171" fmla="*/ 2008263 h 2237474"/>
              <a:gd name="connsiteX172" fmla="*/ 2164831 w 12192000"/>
              <a:gd name="connsiteY172" fmla="*/ 2010143 h 2237474"/>
              <a:gd name="connsiteX173" fmla="*/ 2152836 w 12192000"/>
              <a:gd name="connsiteY173" fmla="*/ 2010048 h 2237474"/>
              <a:gd name="connsiteX174" fmla="*/ 2117102 w 12192000"/>
              <a:gd name="connsiteY174" fmla="*/ 2023004 h 2237474"/>
              <a:gd name="connsiteX175" fmla="*/ 2111935 w 12192000"/>
              <a:gd name="connsiteY175" fmla="*/ 2023163 h 2237474"/>
              <a:gd name="connsiteX176" fmla="*/ 2089991 w 12192000"/>
              <a:gd name="connsiteY176" fmla="*/ 2034193 h 2237474"/>
              <a:gd name="connsiteX177" fmla="*/ 2058061 w 12192000"/>
              <a:gd name="connsiteY177" fmla="*/ 2047942 h 2237474"/>
              <a:gd name="connsiteX178" fmla="*/ 2055737 w 12192000"/>
              <a:gd name="connsiteY178" fmla="*/ 2047704 h 2237474"/>
              <a:gd name="connsiteX179" fmla="*/ 2042244 w 12192000"/>
              <a:gd name="connsiteY179" fmla="*/ 2055560 h 2237474"/>
              <a:gd name="connsiteX180" fmla="*/ 1976224 w 12192000"/>
              <a:gd name="connsiteY180" fmla="*/ 2074257 h 2237474"/>
              <a:gd name="connsiteX181" fmla="*/ 1877728 w 12192000"/>
              <a:gd name="connsiteY181" fmla="*/ 2101004 h 2237474"/>
              <a:gd name="connsiteX182" fmla="*/ 1759056 w 12192000"/>
              <a:gd name="connsiteY182" fmla="*/ 2125608 h 2237474"/>
              <a:gd name="connsiteX183" fmla="*/ 1637948 w 12192000"/>
              <a:gd name="connsiteY183" fmla="*/ 2172597 h 2237474"/>
              <a:gd name="connsiteX184" fmla="*/ 1434549 w 12192000"/>
              <a:gd name="connsiteY184" fmla="*/ 2234522 h 2237474"/>
              <a:gd name="connsiteX185" fmla="*/ 1398481 w 12192000"/>
              <a:gd name="connsiteY185" fmla="*/ 2237074 h 2237474"/>
              <a:gd name="connsiteX186" fmla="*/ 1398407 w 12192000"/>
              <a:gd name="connsiteY186" fmla="*/ 2237095 h 2237474"/>
              <a:gd name="connsiteX187" fmla="*/ 1370962 w 12192000"/>
              <a:gd name="connsiteY187" fmla="*/ 2237474 h 2237474"/>
              <a:gd name="connsiteX188" fmla="*/ 1356367 w 12192000"/>
              <a:gd name="connsiteY188" fmla="*/ 2235089 h 2237474"/>
              <a:gd name="connsiteX189" fmla="*/ 1324828 w 12192000"/>
              <a:gd name="connsiteY189" fmla="*/ 2231968 h 2237474"/>
              <a:gd name="connsiteX190" fmla="*/ 1297744 w 12192000"/>
              <a:gd name="connsiteY190" fmla="*/ 2235849 h 2237474"/>
              <a:gd name="connsiteX191" fmla="*/ 1286236 w 12192000"/>
              <a:gd name="connsiteY191" fmla="*/ 2233135 h 2237474"/>
              <a:gd name="connsiteX192" fmla="*/ 1283504 w 12192000"/>
              <a:gd name="connsiteY192" fmla="*/ 2233797 h 2237474"/>
              <a:gd name="connsiteX193" fmla="*/ 1279765 w 12192000"/>
              <a:gd name="connsiteY193" fmla="*/ 2229639 h 2237474"/>
              <a:gd name="connsiteX194" fmla="*/ 1195347 w 12192000"/>
              <a:gd name="connsiteY194" fmla="*/ 2212354 h 2237474"/>
              <a:gd name="connsiteX195" fmla="*/ 970251 w 12192000"/>
              <a:gd name="connsiteY195" fmla="*/ 2221029 h 2237474"/>
              <a:gd name="connsiteX196" fmla="*/ 812914 w 12192000"/>
              <a:gd name="connsiteY196" fmla="*/ 2202752 h 2237474"/>
              <a:gd name="connsiteX197" fmla="*/ 800195 w 12192000"/>
              <a:gd name="connsiteY197" fmla="*/ 2209407 h 2237474"/>
              <a:gd name="connsiteX198" fmla="*/ 784978 w 12192000"/>
              <a:gd name="connsiteY198" fmla="*/ 2212360 h 2237474"/>
              <a:gd name="connsiteX199" fmla="*/ 681987 w 12192000"/>
              <a:gd name="connsiteY199" fmla="*/ 2216757 h 2237474"/>
              <a:gd name="connsiteX200" fmla="*/ 669923 w 12192000"/>
              <a:gd name="connsiteY200" fmla="*/ 2211682 h 2237474"/>
              <a:gd name="connsiteX201" fmla="*/ 648680 w 12192000"/>
              <a:gd name="connsiteY201" fmla="*/ 2206229 h 2237474"/>
              <a:gd name="connsiteX202" fmla="*/ 597225 w 12192000"/>
              <a:gd name="connsiteY202" fmla="*/ 2180999 h 2237474"/>
              <a:gd name="connsiteX203" fmla="*/ 558449 w 12192000"/>
              <a:gd name="connsiteY203" fmla="*/ 2182346 h 2237474"/>
              <a:gd name="connsiteX204" fmla="*/ 550517 w 12192000"/>
              <a:gd name="connsiteY204" fmla="*/ 2182060 h 2237474"/>
              <a:gd name="connsiteX205" fmla="*/ 550309 w 12192000"/>
              <a:gd name="connsiteY205" fmla="*/ 2181825 h 2237474"/>
              <a:gd name="connsiteX206" fmla="*/ 541836 w 12192000"/>
              <a:gd name="connsiteY206" fmla="*/ 2181063 h 2237474"/>
              <a:gd name="connsiteX207" fmla="*/ 536057 w 12192000"/>
              <a:gd name="connsiteY207" fmla="*/ 2181537 h 2237474"/>
              <a:gd name="connsiteX208" fmla="*/ 520671 w 12192000"/>
              <a:gd name="connsiteY208" fmla="*/ 2180980 h 2237474"/>
              <a:gd name="connsiteX209" fmla="*/ 515024 w 12192000"/>
              <a:gd name="connsiteY209" fmla="*/ 2179258 h 2237474"/>
              <a:gd name="connsiteX210" fmla="*/ 512278 w 12192000"/>
              <a:gd name="connsiteY210" fmla="*/ 2176369 h 2237474"/>
              <a:gd name="connsiteX211" fmla="*/ 480419 w 12192000"/>
              <a:gd name="connsiteY211" fmla="*/ 2167807 h 2237474"/>
              <a:gd name="connsiteX212" fmla="*/ 413835 w 12192000"/>
              <a:gd name="connsiteY212" fmla="*/ 2156783 h 2237474"/>
              <a:gd name="connsiteX213" fmla="*/ 376513 w 12192000"/>
              <a:gd name="connsiteY213" fmla="*/ 2154014 h 2237474"/>
              <a:gd name="connsiteX214" fmla="*/ 273386 w 12192000"/>
              <a:gd name="connsiteY214" fmla="*/ 2142551 h 2237474"/>
              <a:gd name="connsiteX215" fmla="*/ 169207 w 12192000"/>
              <a:gd name="connsiteY215" fmla="*/ 2128100 h 2237474"/>
              <a:gd name="connsiteX216" fmla="*/ 93149 w 12192000"/>
              <a:gd name="connsiteY216" fmla="*/ 2105324 h 2237474"/>
              <a:gd name="connsiteX217" fmla="*/ 88109 w 12192000"/>
              <a:gd name="connsiteY217" fmla="*/ 2106704 h 2237474"/>
              <a:gd name="connsiteX218" fmla="*/ 80022 w 12192000"/>
              <a:gd name="connsiteY218" fmla="*/ 2107254 h 2237474"/>
              <a:gd name="connsiteX219" fmla="*/ 79717 w 12192000"/>
              <a:gd name="connsiteY219" fmla="*/ 2107046 h 2237474"/>
              <a:gd name="connsiteX220" fmla="*/ 72352 w 12192000"/>
              <a:gd name="connsiteY220" fmla="*/ 2107991 h 2237474"/>
              <a:gd name="connsiteX221" fmla="*/ 37645 w 12192000"/>
              <a:gd name="connsiteY221" fmla="*/ 2115401 h 2237474"/>
              <a:gd name="connsiteX222" fmla="*/ 4572 w 12192000"/>
              <a:gd name="connsiteY222" fmla="*/ 2111091 h 2237474"/>
              <a:gd name="connsiteX223" fmla="*/ 0 w 12192000"/>
              <a:gd name="connsiteY223" fmla="*/ 2110468 h 2237474"/>
              <a:gd name="connsiteX224" fmla="*/ 0 w 12192000"/>
              <a:gd name="connsiteY22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84170 w 12192000"/>
              <a:gd name="connsiteY109" fmla="*/ 1849402 h 2237474"/>
              <a:gd name="connsiteX110" fmla="*/ 5168852 w 12192000"/>
              <a:gd name="connsiteY110" fmla="*/ 1844846 h 2237474"/>
              <a:gd name="connsiteX111" fmla="*/ 5114927 w 12192000"/>
              <a:gd name="connsiteY111" fmla="*/ 1847827 h 2237474"/>
              <a:gd name="connsiteX112" fmla="*/ 5108970 w 12192000"/>
              <a:gd name="connsiteY112" fmla="*/ 1847935 h 2237474"/>
              <a:gd name="connsiteX113" fmla="*/ 5067961 w 12192000"/>
              <a:gd name="connsiteY113" fmla="*/ 1845917 h 2237474"/>
              <a:gd name="connsiteX114" fmla="*/ 5007075 w 12192000"/>
              <a:gd name="connsiteY114" fmla="*/ 1838626 h 2237474"/>
              <a:gd name="connsiteX115" fmla="*/ 4944087 w 12192000"/>
              <a:gd name="connsiteY115" fmla="*/ 1823332 h 2237474"/>
              <a:gd name="connsiteX116" fmla="*/ 4907662 w 12192000"/>
              <a:gd name="connsiteY116" fmla="*/ 1816900 h 2237474"/>
              <a:gd name="connsiteX117" fmla="*/ 4882386 w 12192000"/>
              <a:gd name="connsiteY117" fmla="*/ 1809844 h 2237474"/>
              <a:gd name="connsiteX118" fmla="*/ 4811440 w 12192000"/>
              <a:gd name="connsiteY118" fmla="*/ 1804655 h 2237474"/>
              <a:gd name="connsiteX119" fmla="*/ 4691075 w 12192000"/>
              <a:gd name="connsiteY119" fmla="*/ 1801389 h 2237474"/>
              <a:gd name="connsiteX120" fmla="*/ 4611738 w 12192000"/>
              <a:gd name="connsiteY120" fmla="*/ 1776964 h 2237474"/>
              <a:gd name="connsiteX121" fmla="*/ 4560070 w 12192000"/>
              <a:gd name="connsiteY121" fmla="*/ 1785640 h 2237474"/>
              <a:gd name="connsiteX122" fmla="*/ 4536503 w 12192000"/>
              <a:gd name="connsiteY122" fmla="*/ 1785334 h 2237474"/>
              <a:gd name="connsiteX123" fmla="*/ 4513724 w 12192000"/>
              <a:gd name="connsiteY123" fmla="*/ 1791996 h 2237474"/>
              <a:gd name="connsiteX124" fmla="*/ 4459810 w 12192000"/>
              <a:gd name="connsiteY124" fmla="*/ 1797886 h 2237474"/>
              <a:gd name="connsiteX125" fmla="*/ 4379064 w 12192000"/>
              <a:gd name="connsiteY125" fmla="*/ 1817177 h 2237474"/>
              <a:gd name="connsiteX126" fmla="*/ 4319209 w 12192000"/>
              <a:gd name="connsiteY126" fmla="*/ 1834833 h 2237474"/>
              <a:gd name="connsiteX127" fmla="*/ 4290981 w 12192000"/>
              <a:gd name="connsiteY127" fmla="*/ 1839677 h 2237474"/>
              <a:gd name="connsiteX128" fmla="*/ 4285792 w 12192000"/>
              <a:gd name="connsiteY128" fmla="*/ 1836231 h 2237474"/>
              <a:gd name="connsiteX129" fmla="*/ 4238372 w 12192000"/>
              <a:gd name="connsiteY129" fmla="*/ 1851480 h 2237474"/>
              <a:gd name="connsiteX130" fmla="*/ 4232517 w 12192000"/>
              <a:gd name="connsiteY130" fmla="*/ 1852567 h 2237474"/>
              <a:gd name="connsiteX131" fmla="*/ 4191732 w 12192000"/>
              <a:gd name="connsiteY131" fmla="*/ 1857328 h 2237474"/>
              <a:gd name="connsiteX132" fmla="*/ 4065532 w 12192000"/>
              <a:gd name="connsiteY132" fmla="*/ 1855477 h 2237474"/>
              <a:gd name="connsiteX133" fmla="*/ 4028460 w 12192000"/>
              <a:gd name="connsiteY133" fmla="*/ 1855137 h 2237474"/>
              <a:gd name="connsiteX134" fmla="*/ 4002267 w 12192000"/>
              <a:gd name="connsiteY134" fmla="*/ 1852352 h 2237474"/>
              <a:gd name="connsiteX135" fmla="*/ 3931396 w 12192000"/>
              <a:gd name="connsiteY135" fmla="*/ 1858915 h 2237474"/>
              <a:gd name="connsiteX136" fmla="*/ 3812162 w 12192000"/>
              <a:gd name="connsiteY136" fmla="*/ 1875501 h 2237474"/>
              <a:gd name="connsiteX137" fmla="*/ 3729530 w 12192000"/>
              <a:gd name="connsiteY137" fmla="*/ 1864513 h 2237474"/>
              <a:gd name="connsiteX138" fmla="*/ 3680177 w 12192000"/>
              <a:gd name="connsiteY138" fmla="*/ 1881552 h 2237474"/>
              <a:gd name="connsiteX139" fmla="*/ 3567259 w 12192000"/>
              <a:gd name="connsiteY139" fmla="*/ 1893482 h 2237474"/>
              <a:gd name="connsiteX140" fmla="*/ 3405770 w 12192000"/>
              <a:gd name="connsiteY140" fmla="*/ 1904591 h 2237474"/>
              <a:gd name="connsiteX141" fmla="*/ 3280097 w 12192000"/>
              <a:gd name="connsiteY141" fmla="*/ 1919610 h 2237474"/>
              <a:gd name="connsiteX142" fmla="*/ 3123424 w 12192000"/>
              <a:gd name="connsiteY142" fmla="*/ 1952930 h 2237474"/>
              <a:gd name="connsiteX143" fmla="*/ 3009910 w 12192000"/>
              <a:gd name="connsiteY143" fmla="*/ 1957866 h 2237474"/>
              <a:gd name="connsiteX144" fmla="*/ 2995934 w 12192000"/>
              <a:gd name="connsiteY144" fmla="*/ 1967085 h 2237474"/>
              <a:gd name="connsiteX145" fmla="*/ 2980071 w 12192000"/>
              <a:gd name="connsiteY145" fmla="*/ 1972988 h 2237474"/>
              <a:gd name="connsiteX146" fmla="*/ 2978094 w 12192000"/>
              <a:gd name="connsiteY146" fmla="*/ 1972369 h 2237474"/>
              <a:gd name="connsiteX147" fmla="*/ 2942858 w 12192000"/>
              <a:gd name="connsiteY147" fmla="*/ 1981367 h 2237474"/>
              <a:gd name="connsiteX148" fmla="*/ 2875436 w 12192000"/>
              <a:gd name="connsiteY148" fmla="*/ 1996977 h 2237474"/>
              <a:gd name="connsiteX149" fmla="*/ 2874892 w 12192000"/>
              <a:gd name="connsiteY149" fmla="*/ 1996085 h 2237474"/>
              <a:gd name="connsiteX150" fmla="*/ 2864145 w 12192000"/>
              <a:gd name="connsiteY150" fmla="*/ 1994061 h 2237474"/>
              <a:gd name="connsiteX151" fmla="*/ 2843662 w 12192000"/>
              <a:gd name="connsiteY151" fmla="*/ 1992498 h 2237474"/>
              <a:gd name="connsiteX152" fmla="*/ 2796128 w 12192000"/>
              <a:gd name="connsiteY152" fmla="*/ 1976403 h 2237474"/>
              <a:gd name="connsiteX153" fmla="*/ 2756784 w 12192000"/>
              <a:gd name="connsiteY153" fmla="*/ 1985116 h 2237474"/>
              <a:gd name="connsiteX154" fmla="*/ 2748833 w 12192000"/>
              <a:gd name="connsiteY154" fmla="*/ 1986323 h 2237474"/>
              <a:gd name="connsiteX155" fmla="*/ 2748661 w 12192000"/>
              <a:gd name="connsiteY155" fmla="*/ 1986122 h 2237474"/>
              <a:gd name="connsiteX156" fmla="*/ 2740251 w 12192000"/>
              <a:gd name="connsiteY156" fmla="*/ 1986946 h 2237474"/>
              <a:gd name="connsiteX157" fmla="*/ 2718916 w 12192000"/>
              <a:gd name="connsiteY157" fmla="*/ 1990867 h 2237474"/>
              <a:gd name="connsiteX158" fmla="*/ 2713522 w 12192000"/>
              <a:gd name="connsiteY158" fmla="*/ 1990173 h 2237474"/>
              <a:gd name="connsiteX159" fmla="*/ 2680597 w 12192000"/>
              <a:gd name="connsiteY159" fmla="*/ 1984996 h 2237474"/>
              <a:gd name="connsiteX160" fmla="*/ 2578178 w 12192000"/>
              <a:gd name="connsiteY160" fmla="*/ 1990531 h 2237474"/>
              <a:gd name="connsiteX161" fmla="*/ 2476147 w 12192000"/>
              <a:gd name="connsiteY161" fmla="*/ 1998305 h 2237474"/>
              <a:gd name="connsiteX162" fmla="*/ 2373568 w 12192000"/>
              <a:gd name="connsiteY162" fmla="*/ 2003219 h 2237474"/>
              <a:gd name="connsiteX163" fmla="*/ 2321399 w 12192000"/>
              <a:gd name="connsiteY163" fmla="*/ 1989467 h 2237474"/>
              <a:gd name="connsiteX164" fmla="*/ 2315525 w 12192000"/>
              <a:gd name="connsiteY164" fmla="*/ 1989708 h 2237474"/>
              <a:gd name="connsiteX165" fmla="*/ 2300792 w 12192000"/>
              <a:gd name="connsiteY165" fmla="*/ 1994290 h 2237474"/>
              <a:gd name="connsiteX166" fmla="*/ 2295469 w 12192000"/>
              <a:gd name="connsiteY166" fmla="*/ 1996659 h 2237474"/>
              <a:gd name="connsiteX167" fmla="*/ 2287219 w 12192000"/>
              <a:gd name="connsiteY167" fmla="*/ 1998750 h 2237474"/>
              <a:gd name="connsiteX168" fmla="*/ 2286948 w 12192000"/>
              <a:gd name="connsiteY168" fmla="*/ 1998596 h 2237474"/>
              <a:gd name="connsiteX169" fmla="*/ 2243069 w 12192000"/>
              <a:gd name="connsiteY169" fmla="*/ 2015111 h 2237474"/>
              <a:gd name="connsiteX170" fmla="*/ 2186609 w 12192000"/>
              <a:gd name="connsiteY170" fmla="*/ 2008263 h 2237474"/>
              <a:gd name="connsiteX171" fmla="*/ 2164831 w 12192000"/>
              <a:gd name="connsiteY171" fmla="*/ 2010143 h 2237474"/>
              <a:gd name="connsiteX172" fmla="*/ 2152836 w 12192000"/>
              <a:gd name="connsiteY172" fmla="*/ 2010048 h 2237474"/>
              <a:gd name="connsiteX173" fmla="*/ 2117102 w 12192000"/>
              <a:gd name="connsiteY173" fmla="*/ 2023004 h 2237474"/>
              <a:gd name="connsiteX174" fmla="*/ 2111935 w 12192000"/>
              <a:gd name="connsiteY174" fmla="*/ 2023163 h 2237474"/>
              <a:gd name="connsiteX175" fmla="*/ 2089991 w 12192000"/>
              <a:gd name="connsiteY175" fmla="*/ 2034193 h 2237474"/>
              <a:gd name="connsiteX176" fmla="*/ 2058061 w 12192000"/>
              <a:gd name="connsiteY176" fmla="*/ 2047942 h 2237474"/>
              <a:gd name="connsiteX177" fmla="*/ 2055737 w 12192000"/>
              <a:gd name="connsiteY177" fmla="*/ 2047704 h 2237474"/>
              <a:gd name="connsiteX178" fmla="*/ 2042244 w 12192000"/>
              <a:gd name="connsiteY178" fmla="*/ 2055560 h 2237474"/>
              <a:gd name="connsiteX179" fmla="*/ 1976224 w 12192000"/>
              <a:gd name="connsiteY179" fmla="*/ 2074257 h 2237474"/>
              <a:gd name="connsiteX180" fmla="*/ 1877728 w 12192000"/>
              <a:gd name="connsiteY180" fmla="*/ 2101004 h 2237474"/>
              <a:gd name="connsiteX181" fmla="*/ 1759056 w 12192000"/>
              <a:gd name="connsiteY181" fmla="*/ 2125608 h 2237474"/>
              <a:gd name="connsiteX182" fmla="*/ 1637948 w 12192000"/>
              <a:gd name="connsiteY182" fmla="*/ 2172597 h 2237474"/>
              <a:gd name="connsiteX183" fmla="*/ 1434549 w 12192000"/>
              <a:gd name="connsiteY183" fmla="*/ 2234522 h 2237474"/>
              <a:gd name="connsiteX184" fmla="*/ 1398481 w 12192000"/>
              <a:gd name="connsiteY184" fmla="*/ 2237074 h 2237474"/>
              <a:gd name="connsiteX185" fmla="*/ 1398407 w 12192000"/>
              <a:gd name="connsiteY185" fmla="*/ 2237095 h 2237474"/>
              <a:gd name="connsiteX186" fmla="*/ 1370962 w 12192000"/>
              <a:gd name="connsiteY186" fmla="*/ 2237474 h 2237474"/>
              <a:gd name="connsiteX187" fmla="*/ 1356367 w 12192000"/>
              <a:gd name="connsiteY187" fmla="*/ 2235089 h 2237474"/>
              <a:gd name="connsiteX188" fmla="*/ 1324828 w 12192000"/>
              <a:gd name="connsiteY188" fmla="*/ 2231968 h 2237474"/>
              <a:gd name="connsiteX189" fmla="*/ 1297744 w 12192000"/>
              <a:gd name="connsiteY189" fmla="*/ 2235849 h 2237474"/>
              <a:gd name="connsiteX190" fmla="*/ 1286236 w 12192000"/>
              <a:gd name="connsiteY190" fmla="*/ 2233135 h 2237474"/>
              <a:gd name="connsiteX191" fmla="*/ 1283504 w 12192000"/>
              <a:gd name="connsiteY191" fmla="*/ 2233797 h 2237474"/>
              <a:gd name="connsiteX192" fmla="*/ 1279765 w 12192000"/>
              <a:gd name="connsiteY192" fmla="*/ 2229639 h 2237474"/>
              <a:gd name="connsiteX193" fmla="*/ 1195347 w 12192000"/>
              <a:gd name="connsiteY193" fmla="*/ 2212354 h 2237474"/>
              <a:gd name="connsiteX194" fmla="*/ 970251 w 12192000"/>
              <a:gd name="connsiteY194" fmla="*/ 2221029 h 2237474"/>
              <a:gd name="connsiteX195" fmla="*/ 812914 w 12192000"/>
              <a:gd name="connsiteY195" fmla="*/ 2202752 h 2237474"/>
              <a:gd name="connsiteX196" fmla="*/ 800195 w 12192000"/>
              <a:gd name="connsiteY196" fmla="*/ 2209407 h 2237474"/>
              <a:gd name="connsiteX197" fmla="*/ 784978 w 12192000"/>
              <a:gd name="connsiteY197" fmla="*/ 2212360 h 2237474"/>
              <a:gd name="connsiteX198" fmla="*/ 681987 w 12192000"/>
              <a:gd name="connsiteY198" fmla="*/ 2216757 h 2237474"/>
              <a:gd name="connsiteX199" fmla="*/ 669923 w 12192000"/>
              <a:gd name="connsiteY199" fmla="*/ 2211682 h 2237474"/>
              <a:gd name="connsiteX200" fmla="*/ 648680 w 12192000"/>
              <a:gd name="connsiteY200" fmla="*/ 2206229 h 2237474"/>
              <a:gd name="connsiteX201" fmla="*/ 597225 w 12192000"/>
              <a:gd name="connsiteY201" fmla="*/ 2180999 h 2237474"/>
              <a:gd name="connsiteX202" fmla="*/ 558449 w 12192000"/>
              <a:gd name="connsiteY202" fmla="*/ 2182346 h 2237474"/>
              <a:gd name="connsiteX203" fmla="*/ 550517 w 12192000"/>
              <a:gd name="connsiteY203" fmla="*/ 2182060 h 2237474"/>
              <a:gd name="connsiteX204" fmla="*/ 550309 w 12192000"/>
              <a:gd name="connsiteY204" fmla="*/ 2181825 h 2237474"/>
              <a:gd name="connsiteX205" fmla="*/ 541836 w 12192000"/>
              <a:gd name="connsiteY205" fmla="*/ 2181063 h 2237474"/>
              <a:gd name="connsiteX206" fmla="*/ 536057 w 12192000"/>
              <a:gd name="connsiteY206" fmla="*/ 2181537 h 2237474"/>
              <a:gd name="connsiteX207" fmla="*/ 520671 w 12192000"/>
              <a:gd name="connsiteY207" fmla="*/ 2180980 h 2237474"/>
              <a:gd name="connsiteX208" fmla="*/ 515024 w 12192000"/>
              <a:gd name="connsiteY208" fmla="*/ 2179258 h 2237474"/>
              <a:gd name="connsiteX209" fmla="*/ 512278 w 12192000"/>
              <a:gd name="connsiteY209" fmla="*/ 2176369 h 2237474"/>
              <a:gd name="connsiteX210" fmla="*/ 480419 w 12192000"/>
              <a:gd name="connsiteY210" fmla="*/ 2167807 h 2237474"/>
              <a:gd name="connsiteX211" fmla="*/ 413835 w 12192000"/>
              <a:gd name="connsiteY211" fmla="*/ 2156783 h 2237474"/>
              <a:gd name="connsiteX212" fmla="*/ 376513 w 12192000"/>
              <a:gd name="connsiteY212" fmla="*/ 2154014 h 2237474"/>
              <a:gd name="connsiteX213" fmla="*/ 273386 w 12192000"/>
              <a:gd name="connsiteY213" fmla="*/ 2142551 h 2237474"/>
              <a:gd name="connsiteX214" fmla="*/ 169207 w 12192000"/>
              <a:gd name="connsiteY214" fmla="*/ 2128100 h 2237474"/>
              <a:gd name="connsiteX215" fmla="*/ 93149 w 12192000"/>
              <a:gd name="connsiteY215" fmla="*/ 2105324 h 2237474"/>
              <a:gd name="connsiteX216" fmla="*/ 88109 w 12192000"/>
              <a:gd name="connsiteY216" fmla="*/ 2106704 h 2237474"/>
              <a:gd name="connsiteX217" fmla="*/ 80022 w 12192000"/>
              <a:gd name="connsiteY217" fmla="*/ 2107254 h 2237474"/>
              <a:gd name="connsiteX218" fmla="*/ 79717 w 12192000"/>
              <a:gd name="connsiteY218" fmla="*/ 2107046 h 2237474"/>
              <a:gd name="connsiteX219" fmla="*/ 72352 w 12192000"/>
              <a:gd name="connsiteY219" fmla="*/ 2107991 h 2237474"/>
              <a:gd name="connsiteX220" fmla="*/ 37645 w 12192000"/>
              <a:gd name="connsiteY220" fmla="*/ 2115401 h 2237474"/>
              <a:gd name="connsiteX221" fmla="*/ 4572 w 12192000"/>
              <a:gd name="connsiteY221" fmla="*/ 2111091 h 2237474"/>
              <a:gd name="connsiteX222" fmla="*/ 0 w 12192000"/>
              <a:gd name="connsiteY222" fmla="*/ 2110468 h 2237474"/>
              <a:gd name="connsiteX223" fmla="*/ 0 w 12192000"/>
              <a:gd name="connsiteY22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98322 w 12192000"/>
              <a:gd name="connsiteY67" fmla="*/ 1345689 h 2237474"/>
              <a:gd name="connsiteX68" fmla="*/ 7875879 w 12192000"/>
              <a:gd name="connsiteY68" fmla="*/ 1345646 h 2237474"/>
              <a:gd name="connsiteX69" fmla="*/ 7840612 w 12192000"/>
              <a:gd name="connsiteY69" fmla="*/ 1369373 h 2237474"/>
              <a:gd name="connsiteX70" fmla="*/ 7786819 w 12192000"/>
              <a:gd name="connsiteY70" fmla="*/ 1378970 h 2237474"/>
              <a:gd name="connsiteX71" fmla="*/ 7548172 w 12192000"/>
              <a:gd name="connsiteY71" fmla="*/ 1417460 h 2237474"/>
              <a:gd name="connsiteX72" fmla="*/ 7483437 w 12192000"/>
              <a:gd name="connsiteY72" fmla="*/ 1478152 h 2237474"/>
              <a:gd name="connsiteX73" fmla="*/ 7377870 w 12192000"/>
              <a:gd name="connsiteY73" fmla="*/ 1523319 h 2237474"/>
              <a:gd name="connsiteX74" fmla="*/ 7230737 w 12192000"/>
              <a:gd name="connsiteY74" fmla="*/ 1562633 h 2237474"/>
              <a:gd name="connsiteX75" fmla="*/ 7224458 w 12192000"/>
              <a:gd name="connsiteY75" fmla="*/ 1573008 h 2237474"/>
              <a:gd name="connsiteX76" fmla="*/ 7213486 w 12192000"/>
              <a:gd name="connsiteY76" fmla="*/ 1580987 h 2237474"/>
              <a:gd name="connsiteX77" fmla="*/ 7183121 w 12192000"/>
              <a:gd name="connsiteY77" fmla="*/ 1595162 h 2237474"/>
              <a:gd name="connsiteX78" fmla="*/ 7164601 w 12192000"/>
              <a:gd name="connsiteY78" fmla="*/ 1606490 h 2237474"/>
              <a:gd name="connsiteX79" fmla="*/ 7114651 w 12192000"/>
              <a:gd name="connsiteY79" fmla="*/ 1620959 h 2237474"/>
              <a:gd name="connsiteX80" fmla="*/ 7092727 w 12192000"/>
              <a:gd name="connsiteY80" fmla="*/ 1623628 h 2237474"/>
              <a:gd name="connsiteX81" fmla="*/ 7031309 w 12192000"/>
              <a:gd name="connsiteY81" fmla="*/ 1619451 h 2237474"/>
              <a:gd name="connsiteX82" fmla="*/ 6999084 w 12192000"/>
              <a:gd name="connsiteY82" fmla="*/ 1634317 h 2237474"/>
              <a:gd name="connsiteX83" fmla="*/ 6992107 w 12192000"/>
              <a:gd name="connsiteY83" fmla="*/ 1636860 h 2237474"/>
              <a:gd name="connsiteX84" fmla="*/ 6991765 w 12192000"/>
              <a:gd name="connsiteY84" fmla="*/ 1636725 h 2237474"/>
              <a:gd name="connsiteX85" fmla="*/ 6900177 w 12192000"/>
              <a:gd name="connsiteY85" fmla="*/ 1636016 h 2237474"/>
              <a:gd name="connsiteX86" fmla="*/ 6795372 w 12192000"/>
              <a:gd name="connsiteY86" fmla="*/ 1644845 h 2237474"/>
              <a:gd name="connsiteX87" fmla="*/ 6692251 w 12192000"/>
              <a:gd name="connsiteY87" fmla="*/ 1656357 h 2237474"/>
              <a:gd name="connsiteX88" fmla="*/ 6655235 w 12192000"/>
              <a:gd name="connsiteY88" fmla="*/ 1661869 h 2237474"/>
              <a:gd name="connsiteX89" fmla="*/ 6587857 w 12192000"/>
              <a:gd name="connsiteY89" fmla="*/ 1665769 h 2237474"/>
              <a:gd name="connsiteX90" fmla="*/ 6554894 w 12192000"/>
              <a:gd name="connsiteY90" fmla="*/ 1664428 h 2237474"/>
              <a:gd name="connsiteX91" fmla="*/ 6516595 w 12192000"/>
              <a:gd name="connsiteY91" fmla="*/ 1667475 h 2237474"/>
              <a:gd name="connsiteX92" fmla="*/ 6508541 w 12192000"/>
              <a:gd name="connsiteY92" fmla="*/ 1668757 h 2237474"/>
              <a:gd name="connsiteX93" fmla="*/ 6471012 w 12192000"/>
              <a:gd name="connsiteY93" fmla="*/ 1678604 h 2237474"/>
              <a:gd name="connsiteX94" fmla="*/ 6415265 w 12192000"/>
              <a:gd name="connsiteY94" fmla="*/ 1665317 h 2237474"/>
              <a:gd name="connsiteX95" fmla="*/ 6364035 w 12192000"/>
              <a:gd name="connsiteY95" fmla="*/ 1667683 h 2237474"/>
              <a:gd name="connsiteX96" fmla="*/ 6280959 w 12192000"/>
              <a:gd name="connsiteY96" fmla="*/ 1689329 h 2237474"/>
              <a:gd name="connsiteX97" fmla="*/ 6243319 w 12192000"/>
              <a:gd name="connsiteY97" fmla="*/ 1695560 h 2237474"/>
              <a:gd name="connsiteX98" fmla="*/ 6098321 w 12192000"/>
              <a:gd name="connsiteY98" fmla="*/ 1721646 h 2237474"/>
              <a:gd name="connsiteX99" fmla="*/ 5880652 w 12192000"/>
              <a:gd name="connsiteY99" fmla="*/ 1779643 h 2237474"/>
              <a:gd name="connsiteX100" fmla="*/ 5785959 w 12192000"/>
              <a:gd name="connsiteY100" fmla="*/ 1775307 h 2237474"/>
              <a:gd name="connsiteX101" fmla="*/ 5643534 w 12192000"/>
              <a:gd name="connsiteY101" fmla="*/ 1802919 h 2237474"/>
              <a:gd name="connsiteX102" fmla="*/ 5518799 w 12192000"/>
              <a:gd name="connsiteY102" fmla="*/ 1818312 h 2237474"/>
              <a:gd name="connsiteX103" fmla="*/ 5505014 w 12192000"/>
              <a:gd name="connsiteY103" fmla="*/ 1819259 h 2237474"/>
              <a:gd name="connsiteX104" fmla="*/ 5453307 w 12192000"/>
              <a:gd name="connsiteY104" fmla="*/ 1815450 h 2237474"/>
              <a:gd name="connsiteX105" fmla="*/ 5364192 w 12192000"/>
              <a:gd name="connsiteY105" fmla="*/ 1826074 h 2237474"/>
              <a:gd name="connsiteX106" fmla="*/ 5350380 w 12192000"/>
              <a:gd name="connsiteY106" fmla="*/ 1830891 h 2237474"/>
              <a:gd name="connsiteX107" fmla="*/ 5259633 w 12192000"/>
              <a:gd name="connsiteY107" fmla="*/ 1837160 h 2237474"/>
              <a:gd name="connsiteX108" fmla="*/ 5197513 w 12192000"/>
              <a:gd name="connsiteY108" fmla="*/ 1844718 h 2237474"/>
              <a:gd name="connsiteX109" fmla="*/ 5168852 w 12192000"/>
              <a:gd name="connsiteY109" fmla="*/ 1844846 h 2237474"/>
              <a:gd name="connsiteX110" fmla="*/ 5114927 w 12192000"/>
              <a:gd name="connsiteY110" fmla="*/ 1847827 h 2237474"/>
              <a:gd name="connsiteX111" fmla="*/ 5108970 w 12192000"/>
              <a:gd name="connsiteY111" fmla="*/ 1847935 h 2237474"/>
              <a:gd name="connsiteX112" fmla="*/ 5067961 w 12192000"/>
              <a:gd name="connsiteY112" fmla="*/ 1845917 h 2237474"/>
              <a:gd name="connsiteX113" fmla="*/ 5007075 w 12192000"/>
              <a:gd name="connsiteY113" fmla="*/ 1838626 h 2237474"/>
              <a:gd name="connsiteX114" fmla="*/ 4944087 w 12192000"/>
              <a:gd name="connsiteY114" fmla="*/ 1823332 h 2237474"/>
              <a:gd name="connsiteX115" fmla="*/ 4907662 w 12192000"/>
              <a:gd name="connsiteY115" fmla="*/ 1816900 h 2237474"/>
              <a:gd name="connsiteX116" fmla="*/ 4882386 w 12192000"/>
              <a:gd name="connsiteY116" fmla="*/ 1809844 h 2237474"/>
              <a:gd name="connsiteX117" fmla="*/ 4811440 w 12192000"/>
              <a:gd name="connsiteY117" fmla="*/ 1804655 h 2237474"/>
              <a:gd name="connsiteX118" fmla="*/ 4691075 w 12192000"/>
              <a:gd name="connsiteY118" fmla="*/ 1801389 h 2237474"/>
              <a:gd name="connsiteX119" fmla="*/ 4611738 w 12192000"/>
              <a:gd name="connsiteY119" fmla="*/ 1776964 h 2237474"/>
              <a:gd name="connsiteX120" fmla="*/ 4560070 w 12192000"/>
              <a:gd name="connsiteY120" fmla="*/ 1785640 h 2237474"/>
              <a:gd name="connsiteX121" fmla="*/ 4536503 w 12192000"/>
              <a:gd name="connsiteY121" fmla="*/ 1785334 h 2237474"/>
              <a:gd name="connsiteX122" fmla="*/ 4513724 w 12192000"/>
              <a:gd name="connsiteY122" fmla="*/ 1791996 h 2237474"/>
              <a:gd name="connsiteX123" fmla="*/ 4459810 w 12192000"/>
              <a:gd name="connsiteY123" fmla="*/ 1797886 h 2237474"/>
              <a:gd name="connsiteX124" fmla="*/ 4379064 w 12192000"/>
              <a:gd name="connsiteY124" fmla="*/ 1817177 h 2237474"/>
              <a:gd name="connsiteX125" fmla="*/ 4319209 w 12192000"/>
              <a:gd name="connsiteY125" fmla="*/ 1834833 h 2237474"/>
              <a:gd name="connsiteX126" fmla="*/ 4290981 w 12192000"/>
              <a:gd name="connsiteY126" fmla="*/ 1839677 h 2237474"/>
              <a:gd name="connsiteX127" fmla="*/ 4285792 w 12192000"/>
              <a:gd name="connsiteY127" fmla="*/ 1836231 h 2237474"/>
              <a:gd name="connsiteX128" fmla="*/ 4238372 w 12192000"/>
              <a:gd name="connsiteY128" fmla="*/ 1851480 h 2237474"/>
              <a:gd name="connsiteX129" fmla="*/ 4232517 w 12192000"/>
              <a:gd name="connsiteY129" fmla="*/ 1852567 h 2237474"/>
              <a:gd name="connsiteX130" fmla="*/ 4191732 w 12192000"/>
              <a:gd name="connsiteY130" fmla="*/ 1857328 h 2237474"/>
              <a:gd name="connsiteX131" fmla="*/ 4065532 w 12192000"/>
              <a:gd name="connsiteY131" fmla="*/ 1855477 h 2237474"/>
              <a:gd name="connsiteX132" fmla="*/ 4028460 w 12192000"/>
              <a:gd name="connsiteY132" fmla="*/ 1855137 h 2237474"/>
              <a:gd name="connsiteX133" fmla="*/ 4002267 w 12192000"/>
              <a:gd name="connsiteY133" fmla="*/ 1852352 h 2237474"/>
              <a:gd name="connsiteX134" fmla="*/ 3931396 w 12192000"/>
              <a:gd name="connsiteY134" fmla="*/ 1858915 h 2237474"/>
              <a:gd name="connsiteX135" fmla="*/ 3812162 w 12192000"/>
              <a:gd name="connsiteY135" fmla="*/ 1875501 h 2237474"/>
              <a:gd name="connsiteX136" fmla="*/ 3729530 w 12192000"/>
              <a:gd name="connsiteY136" fmla="*/ 1864513 h 2237474"/>
              <a:gd name="connsiteX137" fmla="*/ 3680177 w 12192000"/>
              <a:gd name="connsiteY137" fmla="*/ 1881552 h 2237474"/>
              <a:gd name="connsiteX138" fmla="*/ 3567259 w 12192000"/>
              <a:gd name="connsiteY138" fmla="*/ 1893482 h 2237474"/>
              <a:gd name="connsiteX139" fmla="*/ 3405770 w 12192000"/>
              <a:gd name="connsiteY139" fmla="*/ 1904591 h 2237474"/>
              <a:gd name="connsiteX140" fmla="*/ 3280097 w 12192000"/>
              <a:gd name="connsiteY140" fmla="*/ 1919610 h 2237474"/>
              <a:gd name="connsiteX141" fmla="*/ 3123424 w 12192000"/>
              <a:gd name="connsiteY141" fmla="*/ 1952930 h 2237474"/>
              <a:gd name="connsiteX142" fmla="*/ 3009910 w 12192000"/>
              <a:gd name="connsiteY142" fmla="*/ 1957866 h 2237474"/>
              <a:gd name="connsiteX143" fmla="*/ 2995934 w 12192000"/>
              <a:gd name="connsiteY143" fmla="*/ 1967085 h 2237474"/>
              <a:gd name="connsiteX144" fmla="*/ 2980071 w 12192000"/>
              <a:gd name="connsiteY144" fmla="*/ 1972988 h 2237474"/>
              <a:gd name="connsiteX145" fmla="*/ 2978094 w 12192000"/>
              <a:gd name="connsiteY145" fmla="*/ 1972369 h 2237474"/>
              <a:gd name="connsiteX146" fmla="*/ 2942858 w 12192000"/>
              <a:gd name="connsiteY146" fmla="*/ 1981367 h 2237474"/>
              <a:gd name="connsiteX147" fmla="*/ 2875436 w 12192000"/>
              <a:gd name="connsiteY147" fmla="*/ 1996977 h 2237474"/>
              <a:gd name="connsiteX148" fmla="*/ 2874892 w 12192000"/>
              <a:gd name="connsiteY148" fmla="*/ 1996085 h 2237474"/>
              <a:gd name="connsiteX149" fmla="*/ 2864145 w 12192000"/>
              <a:gd name="connsiteY149" fmla="*/ 1994061 h 2237474"/>
              <a:gd name="connsiteX150" fmla="*/ 2843662 w 12192000"/>
              <a:gd name="connsiteY150" fmla="*/ 1992498 h 2237474"/>
              <a:gd name="connsiteX151" fmla="*/ 2796128 w 12192000"/>
              <a:gd name="connsiteY151" fmla="*/ 1976403 h 2237474"/>
              <a:gd name="connsiteX152" fmla="*/ 2756784 w 12192000"/>
              <a:gd name="connsiteY152" fmla="*/ 1985116 h 2237474"/>
              <a:gd name="connsiteX153" fmla="*/ 2748833 w 12192000"/>
              <a:gd name="connsiteY153" fmla="*/ 1986323 h 2237474"/>
              <a:gd name="connsiteX154" fmla="*/ 2748661 w 12192000"/>
              <a:gd name="connsiteY154" fmla="*/ 1986122 h 2237474"/>
              <a:gd name="connsiteX155" fmla="*/ 2740251 w 12192000"/>
              <a:gd name="connsiteY155" fmla="*/ 1986946 h 2237474"/>
              <a:gd name="connsiteX156" fmla="*/ 2718916 w 12192000"/>
              <a:gd name="connsiteY156" fmla="*/ 1990867 h 2237474"/>
              <a:gd name="connsiteX157" fmla="*/ 2713522 w 12192000"/>
              <a:gd name="connsiteY157" fmla="*/ 1990173 h 2237474"/>
              <a:gd name="connsiteX158" fmla="*/ 2680597 w 12192000"/>
              <a:gd name="connsiteY158" fmla="*/ 1984996 h 2237474"/>
              <a:gd name="connsiteX159" fmla="*/ 2578178 w 12192000"/>
              <a:gd name="connsiteY159" fmla="*/ 1990531 h 2237474"/>
              <a:gd name="connsiteX160" fmla="*/ 2476147 w 12192000"/>
              <a:gd name="connsiteY160" fmla="*/ 1998305 h 2237474"/>
              <a:gd name="connsiteX161" fmla="*/ 2373568 w 12192000"/>
              <a:gd name="connsiteY161" fmla="*/ 2003219 h 2237474"/>
              <a:gd name="connsiteX162" fmla="*/ 2321399 w 12192000"/>
              <a:gd name="connsiteY162" fmla="*/ 1989467 h 2237474"/>
              <a:gd name="connsiteX163" fmla="*/ 2315525 w 12192000"/>
              <a:gd name="connsiteY163" fmla="*/ 1989708 h 2237474"/>
              <a:gd name="connsiteX164" fmla="*/ 2300792 w 12192000"/>
              <a:gd name="connsiteY164" fmla="*/ 1994290 h 2237474"/>
              <a:gd name="connsiteX165" fmla="*/ 2295469 w 12192000"/>
              <a:gd name="connsiteY165" fmla="*/ 1996659 h 2237474"/>
              <a:gd name="connsiteX166" fmla="*/ 2287219 w 12192000"/>
              <a:gd name="connsiteY166" fmla="*/ 1998750 h 2237474"/>
              <a:gd name="connsiteX167" fmla="*/ 2286948 w 12192000"/>
              <a:gd name="connsiteY167" fmla="*/ 1998596 h 2237474"/>
              <a:gd name="connsiteX168" fmla="*/ 2243069 w 12192000"/>
              <a:gd name="connsiteY168" fmla="*/ 2015111 h 2237474"/>
              <a:gd name="connsiteX169" fmla="*/ 2186609 w 12192000"/>
              <a:gd name="connsiteY169" fmla="*/ 2008263 h 2237474"/>
              <a:gd name="connsiteX170" fmla="*/ 2164831 w 12192000"/>
              <a:gd name="connsiteY170" fmla="*/ 2010143 h 2237474"/>
              <a:gd name="connsiteX171" fmla="*/ 2152836 w 12192000"/>
              <a:gd name="connsiteY171" fmla="*/ 2010048 h 2237474"/>
              <a:gd name="connsiteX172" fmla="*/ 2117102 w 12192000"/>
              <a:gd name="connsiteY172" fmla="*/ 2023004 h 2237474"/>
              <a:gd name="connsiteX173" fmla="*/ 2111935 w 12192000"/>
              <a:gd name="connsiteY173" fmla="*/ 2023163 h 2237474"/>
              <a:gd name="connsiteX174" fmla="*/ 2089991 w 12192000"/>
              <a:gd name="connsiteY174" fmla="*/ 2034193 h 2237474"/>
              <a:gd name="connsiteX175" fmla="*/ 2058061 w 12192000"/>
              <a:gd name="connsiteY175" fmla="*/ 2047942 h 2237474"/>
              <a:gd name="connsiteX176" fmla="*/ 2055737 w 12192000"/>
              <a:gd name="connsiteY176" fmla="*/ 2047704 h 2237474"/>
              <a:gd name="connsiteX177" fmla="*/ 2042244 w 12192000"/>
              <a:gd name="connsiteY177" fmla="*/ 2055560 h 2237474"/>
              <a:gd name="connsiteX178" fmla="*/ 1976224 w 12192000"/>
              <a:gd name="connsiteY178" fmla="*/ 2074257 h 2237474"/>
              <a:gd name="connsiteX179" fmla="*/ 1877728 w 12192000"/>
              <a:gd name="connsiteY179" fmla="*/ 2101004 h 2237474"/>
              <a:gd name="connsiteX180" fmla="*/ 1759056 w 12192000"/>
              <a:gd name="connsiteY180" fmla="*/ 2125608 h 2237474"/>
              <a:gd name="connsiteX181" fmla="*/ 1637948 w 12192000"/>
              <a:gd name="connsiteY181" fmla="*/ 2172597 h 2237474"/>
              <a:gd name="connsiteX182" fmla="*/ 1434549 w 12192000"/>
              <a:gd name="connsiteY182" fmla="*/ 2234522 h 2237474"/>
              <a:gd name="connsiteX183" fmla="*/ 1398481 w 12192000"/>
              <a:gd name="connsiteY183" fmla="*/ 2237074 h 2237474"/>
              <a:gd name="connsiteX184" fmla="*/ 1398407 w 12192000"/>
              <a:gd name="connsiteY184" fmla="*/ 2237095 h 2237474"/>
              <a:gd name="connsiteX185" fmla="*/ 1370962 w 12192000"/>
              <a:gd name="connsiteY185" fmla="*/ 2237474 h 2237474"/>
              <a:gd name="connsiteX186" fmla="*/ 1356367 w 12192000"/>
              <a:gd name="connsiteY186" fmla="*/ 2235089 h 2237474"/>
              <a:gd name="connsiteX187" fmla="*/ 1324828 w 12192000"/>
              <a:gd name="connsiteY187" fmla="*/ 2231968 h 2237474"/>
              <a:gd name="connsiteX188" fmla="*/ 1297744 w 12192000"/>
              <a:gd name="connsiteY188" fmla="*/ 2235849 h 2237474"/>
              <a:gd name="connsiteX189" fmla="*/ 1286236 w 12192000"/>
              <a:gd name="connsiteY189" fmla="*/ 2233135 h 2237474"/>
              <a:gd name="connsiteX190" fmla="*/ 1283504 w 12192000"/>
              <a:gd name="connsiteY190" fmla="*/ 2233797 h 2237474"/>
              <a:gd name="connsiteX191" fmla="*/ 1279765 w 12192000"/>
              <a:gd name="connsiteY191" fmla="*/ 2229639 h 2237474"/>
              <a:gd name="connsiteX192" fmla="*/ 1195347 w 12192000"/>
              <a:gd name="connsiteY192" fmla="*/ 2212354 h 2237474"/>
              <a:gd name="connsiteX193" fmla="*/ 970251 w 12192000"/>
              <a:gd name="connsiteY193" fmla="*/ 2221029 h 2237474"/>
              <a:gd name="connsiteX194" fmla="*/ 812914 w 12192000"/>
              <a:gd name="connsiteY194" fmla="*/ 2202752 h 2237474"/>
              <a:gd name="connsiteX195" fmla="*/ 800195 w 12192000"/>
              <a:gd name="connsiteY195" fmla="*/ 2209407 h 2237474"/>
              <a:gd name="connsiteX196" fmla="*/ 784978 w 12192000"/>
              <a:gd name="connsiteY196" fmla="*/ 2212360 h 2237474"/>
              <a:gd name="connsiteX197" fmla="*/ 681987 w 12192000"/>
              <a:gd name="connsiteY197" fmla="*/ 2216757 h 2237474"/>
              <a:gd name="connsiteX198" fmla="*/ 669923 w 12192000"/>
              <a:gd name="connsiteY198" fmla="*/ 2211682 h 2237474"/>
              <a:gd name="connsiteX199" fmla="*/ 648680 w 12192000"/>
              <a:gd name="connsiteY199" fmla="*/ 2206229 h 2237474"/>
              <a:gd name="connsiteX200" fmla="*/ 597225 w 12192000"/>
              <a:gd name="connsiteY200" fmla="*/ 2180999 h 2237474"/>
              <a:gd name="connsiteX201" fmla="*/ 558449 w 12192000"/>
              <a:gd name="connsiteY201" fmla="*/ 2182346 h 2237474"/>
              <a:gd name="connsiteX202" fmla="*/ 550517 w 12192000"/>
              <a:gd name="connsiteY202" fmla="*/ 2182060 h 2237474"/>
              <a:gd name="connsiteX203" fmla="*/ 550309 w 12192000"/>
              <a:gd name="connsiteY203" fmla="*/ 2181825 h 2237474"/>
              <a:gd name="connsiteX204" fmla="*/ 541836 w 12192000"/>
              <a:gd name="connsiteY204" fmla="*/ 2181063 h 2237474"/>
              <a:gd name="connsiteX205" fmla="*/ 536057 w 12192000"/>
              <a:gd name="connsiteY205" fmla="*/ 2181537 h 2237474"/>
              <a:gd name="connsiteX206" fmla="*/ 520671 w 12192000"/>
              <a:gd name="connsiteY206" fmla="*/ 2180980 h 2237474"/>
              <a:gd name="connsiteX207" fmla="*/ 515024 w 12192000"/>
              <a:gd name="connsiteY207" fmla="*/ 2179258 h 2237474"/>
              <a:gd name="connsiteX208" fmla="*/ 512278 w 12192000"/>
              <a:gd name="connsiteY208" fmla="*/ 2176369 h 2237474"/>
              <a:gd name="connsiteX209" fmla="*/ 480419 w 12192000"/>
              <a:gd name="connsiteY209" fmla="*/ 2167807 h 2237474"/>
              <a:gd name="connsiteX210" fmla="*/ 413835 w 12192000"/>
              <a:gd name="connsiteY210" fmla="*/ 2156783 h 2237474"/>
              <a:gd name="connsiteX211" fmla="*/ 376513 w 12192000"/>
              <a:gd name="connsiteY211" fmla="*/ 2154014 h 2237474"/>
              <a:gd name="connsiteX212" fmla="*/ 273386 w 12192000"/>
              <a:gd name="connsiteY212" fmla="*/ 2142551 h 2237474"/>
              <a:gd name="connsiteX213" fmla="*/ 169207 w 12192000"/>
              <a:gd name="connsiteY213" fmla="*/ 2128100 h 2237474"/>
              <a:gd name="connsiteX214" fmla="*/ 93149 w 12192000"/>
              <a:gd name="connsiteY214" fmla="*/ 2105324 h 2237474"/>
              <a:gd name="connsiteX215" fmla="*/ 88109 w 12192000"/>
              <a:gd name="connsiteY215" fmla="*/ 2106704 h 2237474"/>
              <a:gd name="connsiteX216" fmla="*/ 80022 w 12192000"/>
              <a:gd name="connsiteY216" fmla="*/ 2107254 h 2237474"/>
              <a:gd name="connsiteX217" fmla="*/ 79717 w 12192000"/>
              <a:gd name="connsiteY217" fmla="*/ 2107046 h 2237474"/>
              <a:gd name="connsiteX218" fmla="*/ 72352 w 12192000"/>
              <a:gd name="connsiteY218" fmla="*/ 2107991 h 2237474"/>
              <a:gd name="connsiteX219" fmla="*/ 37645 w 12192000"/>
              <a:gd name="connsiteY219" fmla="*/ 2115401 h 2237474"/>
              <a:gd name="connsiteX220" fmla="*/ 4572 w 12192000"/>
              <a:gd name="connsiteY220" fmla="*/ 2111091 h 2237474"/>
              <a:gd name="connsiteX221" fmla="*/ 0 w 12192000"/>
              <a:gd name="connsiteY221" fmla="*/ 2110468 h 2237474"/>
              <a:gd name="connsiteX222" fmla="*/ 0 w 12192000"/>
              <a:gd name="connsiteY22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02328 w 12192000"/>
              <a:gd name="connsiteY66" fmla="*/ 1345865 h 2237474"/>
              <a:gd name="connsiteX67" fmla="*/ 7875879 w 12192000"/>
              <a:gd name="connsiteY67" fmla="*/ 1345646 h 2237474"/>
              <a:gd name="connsiteX68" fmla="*/ 7840612 w 12192000"/>
              <a:gd name="connsiteY68" fmla="*/ 1369373 h 2237474"/>
              <a:gd name="connsiteX69" fmla="*/ 7786819 w 12192000"/>
              <a:gd name="connsiteY69" fmla="*/ 1378970 h 2237474"/>
              <a:gd name="connsiteX70" fmla="*/ 7548172 w 12192000"/>
              <a:gd name="connsiteY70" fmla="*/ 1417460 h 2237474"/>
              <a:gd name="connsiteX71" fmla="*/ 7483437 w 12192000"/>
              <a:gd name="connsiteY71" fmla="*/ 1478152 h 2237474"/>
              <a:gd name="connsiteX72" fmla="*/ 7377870 w 12192000"/>
              <a:gd name="connsiteY72" fmla="*/ 1523319 h 2237474"/>
              <a:gd name="connsiteX73" fmla="*/ 7230737 w 12192000"/>
              <a:gd name="connsiteY73" fmla="*/ 1562633 h 2237474"/>
              <a:gd name="connsiteX74" fmla="*/ 7224458 w 12192000"/>
              <a:gd name="connsiteY74" fmla="*/ 1573008 h 2237474"/>
              <a:gd name="connsiteX75" fmla="*/ 7213486 w 12192000"/>
              <a:gd name="connsiteY75" fmla="*/ 1580987 h 2237474"/>
              <a:gd name="connsiteX76" fmla="*/ 7183121 w 12192000"/>
              <a:gd name="connsiteY76" fmla="*/ 1595162 h 2237474"/>
              <a:gd name="connsiteX77" fmla="*/ 7164601 w 12192000"/>
              <a:gd name="connsiteY77" fmla="*/ 1606490 h 2237474"/>
              <a:gd name="connsiteX78" fmla="*/ 7114651 w 12192000"/>
              <a:gd name="connsiteY78" fmla="*/ 1620959 h 2237474"/>
              <a:gd name="connsiteX79" fmla="*/ 7092727 w 12192000"/>
              <a:gd name="connsiteY79" fmla="*/ 1623628 h 2237474"/>
              <a:gd name="connsiteX80" fmla="*/ 7031309 w 12192000"/>
              <a:gd name="connsiteY80" fmla="*/ 1619451 h 2237474"/>
              <a:gd name="connsiteX81" fmla="*/ 6999084 w 12192000"/>
              <a:gd name="connsiteY81" fmla="*/ 1634317 h 2237474"/>
              <a:gd name="connsiteX82" fmla="*/ 6992107 w 12192000"/>
              <a:gd name="connsiteY82" fmla="*/ 1636860 h 2237474"/>
              <a:gd name="connsiteX83" fmla="*/ 6991765 w 12192000"/>
              <a:gd name="connsiteY83" fmla="*/ 1636725 h 2237474"/>
              <a:gd name="connsiteX84" fmla="*/ 6900177 w 12192000"/>
              <a:gd name="connsiteY84" fmla="*/ 1636016 h 2237474"/>
              <a:gd name="connsiteX85" fmla="*/ 6795372 w 12192000"/>
              <a:gd name="connsiteY85" fmla="*/ 1644845 h 2237474"/>
              <a:gd name="connsiteX86" fmla="*/ 6692251 w 12192000"/>
              <a:gd name="connsiteY86" fmla="*/ 1656357 h 2237474"/>
              <a:gd name="connsiteX87" fmla="*/ 6655235 w 12192000"/>
              <a:gd name="connsiteY87" fmla="*/ 1661869 h 2237474"/>
              <a:gd name="connsiteX88" fmla="*/ 6587857 w 12192000"/>
              <a:gd name="connsiteY88" fmla="*/ 1665769 h 2237474"/>
              <a:gd name="connsiteX89" fmla="*/ 6554894 w 12192000"/>
              <a:gd name="connsiteY89" fmla="*/ 1664428 h 2237474"/>
              <a:gd name="connsiteX90" fmla="*/ 6516595 w 12192000"/>
              <a:gd name="connsiteY90" fmla="*/ 1667475 h 2237474"/>
              <a:gd name="connsiteX91" fmla="*/ 6508541 w 12192000"/>
              <a:gd name="connsiteY91" fmla="*/ 1668757 h 2237474"/>
              <a:gd name="connsiteX92" fmla="*/ 6471012 w 12192000"/>
              <a:gd name="connsiteY92" fmla="*/ 1678604 h 2237474"/>
              <a:gd name="connsiteX93" fmla="*/ 6415265 w 12192000"/>
              <a:gd name="connsiteY93" fmla="*/ 1665317 h 2237474"/>
              <a:gd name="connsiteX94" fmla="*/ 6364035 w 12192000"/>
              <a:gd name="connsiteY94" fmla="*/ 1667683 h 2237474"/>
              <a:gd name="connsiteX95" fmla="*/ 6280959 w 12192000"/>
              <a:gd name="connsiteY95" fmla="*/ 1689329 h 2237474"/>
              <a:gd name="connsiteX96" fmla="*/ 6243319 w 12192000"/>
              <a:gd name="connsiteY96" fmla="*/ 1695560 h 2237474"/>
              <a:gd name="connsiteX97" fmla="*/ 6098321 w 12192000"/>
              <a:gd name="connsiteY97" fmla="*/ 1721646 h 2237474"/>
              <a:gd name="connsiteX98" fmla="*/ 5880652 w 12192000"/>
              <a:gd name="connsiteY98" fmla="*/ 1779643 h 2237474"/>
              <a:gd name="connsiteX99" fmla="*/ 5785959 w 12192000"/>
              <a:gd name="connsiteY99" fmla="*/ 1775307 h 2237474"/>
              <a:gd name="connsiteX100" fmla="*/ 5643534 w 12192000"/>
              <a:gd name="connsiteY100" fmla="*/ 1802919 h 2237474"/>
              <a:gd name="connsiteX101" fmla="*/ 5518799 w 12192000"/>
              <a:gd name="connsiteY101" fmla="*/ 1818312 h 2237474"/>
              <a:gd name="connsiteX102" fmla="*/ 5505014 w 12192000"/>
              <a:gd name="connsiteY102" fmla="*/ 1819259 h 2237474"/>
              <a:gd name="connsiteX103" fmla="*/ 5453307 w 12192000"/>
              <a:gd name="connsiteY103" fmla="*/ 1815450 h 2237474"/>
              <a:gd name="connsiteX104" fmla="*/ 5364192 w 12192000"/>
              <a:gd name="connsiteY104" fmla="*/ 1826074 h 2237474"/>
              <a:gd name="connsiteX105" fmla="*/ 5350380 w 12192000"/>
              <a:gd name="connsiteY105" fmla="*/ 1830891 h 2237474"/>
              <a:gd name="connsiteX106" fmla="*/ 5259633 w 12192000"/>
              <a:gd name="connsiteY106" fmla="*/ 1837160 h 2237474"/>
              <a:gd name="connsiteX107" fmla="*/ 5197513 w 12192000"/>
              <a:gd name="connsiteY107" fmla="*/ 1844718 h 2237474"/>
              <a:gd name="connsiteX108" fmla="*/ 5168852 w 12192000"/>
              <a:gd name="connsiteY108" fmla="*/ 1844846 h 2237474"/>
              <a:gd name="connsiteX109" fmla="*/ 5114927 w 12192000"/>
              <a:gd name="connsiteY109" fmla="*/ 1847827 h 2237474"/>
              <a:gd name="connsiteX110" fmla="*/ 5108970 w 12192000"/>
              <a:gd name="connsiteY110" fmla="*/ 1847935 h 2237474"/>
              <a:gd name="connsiteX111" fmla="*/ 5067961 w 12192000"/>
              <a:gd name="connsiteY111" fmla="*/ 1845917 h 2237474"/>
              <a:gd name="connsiteX112" fmla="*/ 5007075 w 12192000"/>
              <a:gd name="connsiteY112" fmla="*/ 1838626 h 2237474"/>
              <a:gd name="connsiteX113" fmla="*/ 4944087 w 12192000"/>
              <a:gd name="connsiteY113" fmla="*/ 1823332 h 2237474"/>
              <a:gd name="connsiteX114" fmla="*/ 4907662 w 12192000"/>
              <a:gd name="connsiteY114" fmla="*/ 1816900 h 2237474"/>
              <a:gd name="connsiteX115" fmla="*/ 4882386 w 12192000"/>
              <a:gd name="connsiteY115" fmla="*/ 1809844 h 2237474"/>
              <a:gd name="connsiteX116" fmla="*/ 4811440 w 12192000"/>
              <a:gd name="connsiteY116" fmla="*/ 1804655 h 2237474"/>
              <a:gd name="connsiteX117" fmla="*/ 4691075 w 12192000"/>
              <a:gd name="connsiteY117" fmla="*/ 1801389 h 2237474"/>
              <a:gd name="connsiteX118" fmla="*/ 4611738 w 12192000"/>
              <a:gd name="connsiteY118" fmla="*/ 1776964 h 2237474"/>
              <a:gd name="connsiteX119" fmla="*/ 4560070 w 12192000"/>
              <a:gd name="connsiteY119" fmla="*/ 1785640 h 2237474"/>
              <a:gd name="connsiteX120" fmla="*/ 4536503 w 12192000"/>
              <a:gd name="connsiteY120" fmla="*/ 1785334 h 2237474"/>
              <a:gd name="connsiteX121" fmla="*/ 4513724 w 12192000"/>
              <a:gd name="connsiteY121" fmla="*/ 1791996 h 2237474"/>
              <a:gd name="connsiteX122" fmla="*/ 4459810 w 12192000"/>
              <a:gd name="connsiteY122" fmla="*/ 1797886 h 2237474"/>
              <a:gd name="connsiteX123" fmla="*/ 4379064 w 12192000"/>
              <a:gd name="connsiteY123" fmla="*/ 1817177 h 2237474"/>
              <a:gd name="connsiteX124" fmla="*/ 4319209 w 12192000"/>
              <a:gd name="connsiteY124" fmla="*/ 1834833 h 2237474"/>
              <a:gd name="connsiteX125" fmla="*/ 4290981 w 12192000"/>
              <a:gd name="connsiteY125" fmla="*/ 1839677 h 2237474"/>
              <a:gd name="connsiteX126" fmla="*/ 4285792 w 12192000"/>
              <a:gd name="connsiteY126" fmla="*/ 1836231 h 2237474"/>
              <a:gd name="connsiteX127" fmla="*/ 4238372 w 12192000"/>
              <a:gd name="connsiteY127" fmla="*/ 1851480 h 2237474"/>
              <a:gd name="connsiteX128" fmla="*/ 4232517 w 12192000"/>
              <a:gd name="connsiteY128" fmla="*/ 1852567 h 2237474"/>
              <a:gd name="connsiteX129" fmla="*/ 4191732 w 12192000"/>
              <a:gd name="connsiteY129" fmla="*/ 1857328 h 2237474"/>
              <a:gd name="connsiteX130" fmla="*/ 4065532 w 12192000"/>
              <a:gd name="connsiteY130" fmla="*/ 1855477 h 2237474"/>
              <a:gd name="connsiteX131" fmla="*/ 4028460 w 12192000"/>
              <a:gd name="connsiteY131" fmla="*/ 1855137 h 2237474"/>
              <a:gd name="connsiteX132" fmla="*/ 4002267 w 12192000"/>
              <a:gd name="connsiteY132" fmla="*/ 1852352 h 2237474"/>
              <a:gd name="connsiteX133" fmla="*/ 3931396 w 12192000"/>
              <a:gd name="connsiteY133" fmla="*/ 1858915 h 2237474"/>
              <a:gd name="connsiteX134" fmla="*/ 3812162 w 12192000"/>
              <a:gd name="connsiteY134" fmla="*/ 1875501 h 2237474"/>
              <a:gd name="connsiteX135" fmla="*/ 3729530 w 12192000"/>
              <a:gd name="connsiteY135" fmla="*/ 1864513 h 2237474"/>
              <a:gd name="connsiteX136" fmla="*/ 3680177 w 12192000"/>
              <a:gd name="connsiteY136" fmla="*/ 1881552 h 2237474"/>
              <a:gd name="connsiteX137" fmla="*/ 3567259 w 12192000"/>
              <a:gd name="connsiteY137" fmla="*/ 1893482 h 2237474"/>
              <a:gd name="connsiteX138" fmla="*/ 3405770 w 12192000"/>
              <a:gd name="connsiteY138" fmla="*/ 1904591 h 2237474"/>
              <a:gd name="connsiteX139" fmla="*/ 3280097 w 12192000"/>
              <a:gd name="connsiteY139" fmla="*/ 1919610 h 2237474"/>
              <a:gd name="connsiteX140" fmla="*/ 3123424 w 12192000"/>
              <a:gd name="connsiteY140" fmla="*/ 1952930 h 2237474"/>
              <a:gd name="connsiteX141" fmla="*/ 3009910 w 12192000"/>
              <a:gd name="connsiteY141" fmla="*/ 1957866 h 2237474"/>
              <a:gd name="connsiteX142" fmla="*/ 2995934 w 12192000"/>
              <a:gd name="connsiteY142" fmla="*/ 1967085 h 2237474"/>
              <a:gd name="connsiteX143" fmla="*/ 2980071 w 12192000"/>
              <a:gd name="connsiteY143" fmla="*/ 1972988 h 2237474"/>
              <a:gd name="connsiteX144" fmla="*/ 2978094 w 12192000"/>
              <a:gd name="connsiteY144" fmla="*/ 1972369 h 2237474"/>
              <a:gd name="connsiteX145" fmla="*/ 2942858 w 12192000"/>
              <a:gd name="connsiteY145" fmla="*/ 1981367 h 2237474"/>
              <a:gd name="connsiteX146" fmla="*/ 2875436 w 12192000"/>
              <a:gd name="connsiteY146" fmla="*/ 1996977 h 2237474"/>
              <a:gd name="connsiteX147" fmla="*/ 2874892 w 12192000"/>
              <a:gd name="connsiteY147" fmla="*/ 1996085 h 2237474"/>
              <a:gd name="connsiteX148" fmla="*/ 2864145 w 12192000"/>
              <a:gd name="connsiteY148" fmla="*/ 1994061 h 2237474"/>
              <a:gd name="connsiteX149" fmla="*/ 2843662 w 12192000"/>
              <a:gd name="connsiteY149" fmla="*/ 1992498 h 2237474"/>
              <a:gd name="connsiteX150" fmla="*/ 2796128 w 12192000"/>
              <a:gd name="connsiteY150" fmla="*/ 1976403 h 2237474"/>
              <a:gd name="connsiteX151" fmla="*/ 2756784 w 12192000"/>
              <a:gd name="connsiteY151" fmla="*/ 1985116 h 2237474"/>
              <a:gd name="connsiteX152" fmla="*/ 2748833 w 12192000"/>
              <a:gd name="connsiteY152" fmla="*/ 1986323 h 2237474"/>
              <a:gd name="connsiteX153" fmla="*/ 2748661 w 12192000"/>
              <a:gd name="connsiteY153" fmla="*/ 1986122 h 2237474"/>
              <a:gd name="connsiteX154" fmla="*/ 2740251 w 12192000"/>
              <a:gd name="connsiteY154" fmla="*/ 1986946 h 2237474"/>
              <a:gd name="connsiteX155" fmla="*/ 2718916 w 12192000"/>
              <a:gd name="connsiteY155" fmla="*/ 1990867 h 2237474"/>
              <a:gd name="connsiteX156" fmla="*/ 2713522 w 12192000"/>
              <a:gd name="connsiteY156" fmla="*/ 1990173 h 2237474"/>
              <a:gd name="connsiteX157" fmla="*/ 2680597 w 12192000"/>
              <a:gd name="connsiteY157" fmla="*/ 1984996 h 2237474"/>
              <a:gd name="connsiteX158" fmla="*/ 2578178 w 12192000"/>
              <a:gd name="connsiteY158" fmla="*/ 1990531 h 2237474"/>
              <a:gd name="connsiteX159" fmla="*/ 2476147 w 12192000"/>
              <a:gd name="connsiteY159" fmla="*/ 1998305 h 2237474"/>
              <a:gd name="connsiteX160" fmla="*/ 2373568 w 12192000"/>
              <a:gd name="connsiteY160" fmla="*/ 2003219 h 2237474"/>
              <a:gd name="connsiteX161" fmla="*/ 2321399 w 12192000"/>
              <a:gd name="connsiteY161" fmla="*/ 1989467 h 2237474"/>
              <a:gd name="connsiteX162" fmla="*/ 2315525 w 12192000"/>
              <a:gd name="connsiteY162" fmla="*/ 1989708 h 2237474"/>
              <a:gd name="connsiteX163" fmla="*/ 2300792 w 12192000"/>
              <a:gd name="connsiteY163" fmla="*/ 1994290 h 2237474"/>
              <a:gd name="connsiteX164" fmla="*/ 2295469 w 12192000"/>
              <a:gd name="connsiteY164" fmla="*/ 1996659 h 2237474"/>
              <a:gd name="connsiteX165" fmla="*/ 2287219 w 12192000"/>
              <a:gd name="connsiteY165" fmla="*/ 1998750 h 2237474"/>
              <a:gd name="connsiteX166" fmla="*/ 2286948 w 12192000"/>
              <a:gd name="connsiteY166" fmla="*/ 1998596 h 2237474"/>
              <a:gd name="connsiteX167" fmla="*/ 2243069 w 12192000"/>
              <a:gd name="connsiteY167" fmla="*/ 2015111 h 2237474"/>
              <a:gd name="connsiteX168" fmla="*/ 2186609 w 12192000"/>
              <a:gd name="connsiteY168" fmla="*/ 2008263 h 2237474"/>
              <a:gd name="connsiteX169" fmla="*/ 2164831 w 12192000"/>
              <a:gd name="connsiteY169" fmla="*/ 2010143 h 2237474"/>
              <a:gd name="connsiteX170" fmla="*/ 2152836 w 12192000"/>
              <a:gd name="connsiteY170" fmla="*/ 2010048 h 2237474"/>
              <a:gd name="connsiteX171" fmla="*/ 2117102 w 12192000"/>
              <a:gd name="connsiteY171" fmla="*/ 2023004 h 2237474"/>
              <a:gd name="connsiteX172" fmla="*/ 2111935 w 12192000"/>
              <a:gd name="connsiteY172" fmla="*/ 2023163 h 2237474"/>
              <a:gd name="connsiteX173" fmla="*/ 2089991 w 12192000"/>
              <a:gd name="connsiteY173" fmla="*/ 2034193 h 2237474"/>
              <a:gd name="connsiteX174" fmla="*/ 2058061 w 12192000"/>
              <a:gd name="connsiteY174" fmla="*/ 2047942 h 2237474"/>
              <a:gd name="connsiteX175" fmla="*/ 2055737 w 12192000"/>
              <a:gd name="connsiteY175" fmla="*/ 2047704 h 2237474"/>
              <a:gd name="connsiteX176" fmla="*/ 2042244 w 12192000"/>
              <a:gd name="connsiteY176" fmla="*/ 2055560 h 2237474"/>
              <a:gd name="connsiteX177" fmla="*/ 1976224 w 12192000"/>
              <a:gd name="connsiteY177" fmla="*/ 2074257 h 2237474"/>
              <a:gd name="connsiteX178" fmla="*/ 1877728 w 12192000"/>
              <a:gd name="connsiteY178" fmla="*/ 2101004 h 2237474"/>
              <a:gd name="connsiteX179" fmla="*/ 1759056 w 12192000"/>
              <a:gd name="connsiteY179" fmla="*/ 2125608 h 2237474"/>
              <a:gd name="connsiteX180" fmla="*/ 1637948 w 12192000"/>
              <a:gd name="connsiteY180" fmla="*/ 2172597 h 2237474"/>
              <a:gd name="connsiteX181" fmla="*/ 1434549 w 12192000"/>
              <a:gd name="connsiteY181" fmla="*/ 2234522 h 2237474"/>
              <a:gd name="connsiteX182" fmla="*/ 1398481 w 12192000"/>
              <a:gd name="connsiteY182" fmla="*/ 2237074 h 2237474"/>
              <a:gd name="connsiteX183" fmla="*/ 1398407 w 12192000"/>
              <a:gd name="connsiteY183" fmla="*/ 2237095 h 2237474"/>
              <a:gd name="connsiteX184" fmla="*/ 1370962 w 12192000"/>
              <a:gd name="connsiteY184" fmla="*/ 2237474 h 2237474"/>
              <a:gd name="connsiteX185" fmla="*/ 1356367 w 12192000"/>
              <a:gd name="connsiteY185" fmla="*/ 2235089 h 2237474"/>
              <a:gd name="connsiteX186" fmla="*/ 1324828 w 12192000"/>
              <a:gd name="connsiteY186" fmla="*/ 2231968 h 2237474"/>
              <a:gd name="connsiteX187" fmla="*/ 1297744 w 12192000"/>
              <a:gd name="connsiteY187" fmla="*/ 2235849 h 2237474"/>
              <a:gd name="connsiteX188" fmla="*/ 1286236 w 12192000"/>
              <a:gd name="connsiteY188" fmla="*/ 2233135 h 2237474"/>
              <a:gd name="connsiteX189" fmla="*/ 1283504 w 12192000"/>
              <a:gd name="connsiteY189" fmla="*/ 2233797 h 2237474"/>
              <a:gd name="connsiteX190" fmla="*/ 1279765 w 12192000"/>
              <a:gd name="connsiteY190" fmla="*/ 2229639 h 2237474"/>
              <a:gd name="connsiteX191" fmla="*/ 1195347 w 12192000"/>
              <a:gd name="connsiteY191" fmla="*/ 2212354 h 2237474"/>
              <a:gd name="connsiteX192" fmla="*/ 970251 w 12192000"/>
              <a:gd name="connsiteY192" fmla="*/ 2221029 h 2237474"/>
              <a:gd name="connsiteX193" fmla="*/ 812914 w 12192000"/>
              <a:gd name="connsiteY193" fmla="*/ 2202752 h 2237474"/>
              <a:gd name="connsiteX194" fmla="*/ 800195 w 12192000"/>
              <a:gd name="connsiteY194" fmla="*/ 2209407 h 2237474"/>
              <a:gd name="connsiteX195" fmla="*/ 784978 w 12192000"/>
              <a:gd name="connsiteY195" fmla="*/ 2212360 h 2237474"/>
              <a:gd name="connsiteX196" fmla="*/ 681987 w 12192000"/>
              <a:gd name="connsiteY196" fmla="*/ 2216757 h 2237474"/>
              <a:gd name="connsiteX197" fmla="*/ 669923 w 12192000"/>
              <a:gd name="connsiteY197" fmla="*/ 2211682 h 2237474"/>
              <a:gd name="connsiteX198" fmla="*/ 648680 w 12192000"/>
              <a:gd name="connsiteY198" fmla="*/ 2206229 h 2237474"/>
              <a:gd name="connsiteX199" fmla="*/ 597225 w 12192000"/>
              <a:gd name="connsiteY199" fmla="*/ 2180999 h 2237474"/>
              <a:gd name="connsiteX200" fmla="*/ 558449 w 12192000"/>
              <a:gd name="connsiteY200" fmla="*/ 2182346 h 2237474"/>
              <a:gd name="connsiteX201" fmla="*/ 550517 w 12192000"/>
              <a:gd name="connsiteY201" fmla="*/ 2182060 h 2237474"/>
              <a:gd name="connsiteX202" fmla="*/ 550309 w 12192000"/>
              <a:gd name="connsiteY202" fmla="*/ 2181825 h 2237474"/>
              <a:gd name="connsiteX203" fmla="*/ 541836 w 12192000"/>
              <a:gd name="connsiteY203" fmla="*/ 2181063 h 2237474"/>
              <a:gd name="connsiteX204" fmla="*/ 536057 w 12192000"/>
              <a:gd name="connsiteY204" fmla="*/ 2181537 h 2237474"/>
              <a:gd name="connsiteX205" fmla="*/ 520671 w 12192000"/>
              <a:gd name="connsiteY205" fmla="*/ 2180980 h 2237474"/>
              <a:gd name="connsiteX206" fmla="*/ 515024 w 12192000"/>
              <a:gd name="connsiteY206" fmla="*/ 2179258 h 2237474"/>
              <a:gd name="connsiteX207" fmla="*/ 512278 w 12192000"/>
              <a:gd name="connsiteY207" fmla="*/ 2176369 h 2237474"/>
              <a:gd name="connsiteX208" fmla="*/ 480419 w 12192000"/>
              <a:gd name="connsiteY208" fmla="*/ 2167807 h 2237474"/>
              <a:gd name="connsiteX209" fmla="*/ 413835 w 12192000"/>
              <a:gd name="connsiteY209" fmla="*/ 2156783 h 2237474"/>
              <a:gd name="connsiteX210" fmla="*/ 376513 w 12192000"/>
              <a:gd name="connsiteY210" fmla="*/ 2154014 h 2237474"/>
              <a:gd name="connsiteX211" fmla="*/ 273386 w 12192000"/>
              <a:gd name="connsiteY211" fmla="*/ 2142551 h 2237474"/>
              <a:gd name="connsiteX212" fmla="*/ 169207 w 12192000"/>
              <a:gd name="connsiteY212" fmla="*/ 2128100 h 2237474"/>
              <a:gd name="connsiteX213" fmla="*/ 93149 w 12192000"/>
              <a:gd name="connsiteY213" fmla="*/ 2105324 h 2237474"/>
              <a:gd name="connsiteX214" fmla="*/ 88109 w 12192000"/>
              <a:gd name="connsiteY214" fmla="*/ 2106704 h 2237474"/>
              <a:gd name="connsiteX215" fmla="*/ 80022 w 12192000"/>
              <a:gd name="connsiteY215" fmla="*/ 2107254 h 2237474"/>
              <a:gd name="connsiteX216" fmla="*/ 79717 w 12192000"/>
              <a:gd name="connsiteY216" fmla="*/ 2107046 h 2237474"/>
              <a:gd name="connsiteX217" fmla="*/ 72352 w 12192000"/>
              <a:gd name="connsiteY217" fmla="*/ 2107991 h 2237474"/>
              <a:gd name="connsiteX218" fmla="*/ 37645 w 12192000"/>
              <a:gd name="connsiteY218" fmla="*/ 2115401 h 2237474"/>
              <a:gd name="connsiteX219" fmla="*/ 4572 w 12192000"/>
              <a:gd name="connsiteY219" fmla="*/ 2111091 h 2237474"/>
              <a:gd name="connsiteX220" fmla="*/ 0 w 12192000"/>
              <a:gd name="connsiteY220" fmla="*/ 2110468 h 2237474"/>
              <a:gd name="connsiteX221" fmla="*/ 0 w 12192000"/>
              <a:gd name="connsiteY22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278619 w 12192000"/>
              <a:gd name="connsiteY39" fmla="*/ 1011878 h 2237474"/>
              <a:gd name="connsiteX40" fmla="*/ 9268019 w 12192000"/>
              <a:gd name="connsiteY40" fmla="*/ 1007442 h 2237474"/>
              <a:gd name="connsiteX41" fmla="*/ 9234662 w 12192000"/>
              <a:gd name="connsiteY41" fmla="*/ 1023056 h 2237474"/>
              <a:gd name="connsiteX42" fmla="*/ 9181033 w 12192000"/>
              <a:gd name="connsiteY42" fmla="*/ 1037921 h 2237474"/>
              <a:gd name="connsiteX43" fmla="*/ 9155969 w 12192000"/>
              <a:gd name="connsiteY43" fmla="*/ 1046804 h 2237474"/>
              <a:gd name="connsiteX44" fmla="*/ 9133985 w 12192000"/>
              <a:gd name="connsiteY44" fmla="*/ 1046450 h 2237474"/>
              <a:gd name="connsiteX45" fmla="*/ 9012987 w 12192000"/>
              <a:gd name="connsiteY45" fmla="*/ 1061986 h 2237474"/>
              <a:gd name="connsiteX46" fmla="*/ 8968445 w 12192000"/>
              <a:gd name="connsiteY46" fmla="*/ 1052169 h 2237474"/>
              <a:gd name="connsiteX47" fmla="*/ 8958984 w 12192000"/>
              <a:gd name="connsiteY47" fmla="*/ 1057212 h 2237474"/>
              <a:gd name="connsiteX48" fmla="*/ 8886001 w 12192000"/>
              <a:gd name="connsiteY48" fmla="*/ 1067468 h 2237474"/>
              <a:gd name="connsiteX49" fmla="*/ 8838610 w 12192000"/>
              <a:gd name="connsiteY49" fmla="*/ 1075091 h 2237474"/>
              <a:gd name="connsiteX50" fmla="*/ 8750383 w 12192000"/>
              <a:gd name="connsiteY50" fmla="*/ 1097387 h 2237474"/>
              <a:gd name="connsiteX51" fmla="*/ 8697365 w 12192000"/>
              <a:gd name="connsiteY51" fmla="*/ 1105869 h 2237474"/>
              <a:gd name="connsiteX52" fmla="*/ 8665605 w 12192000"/>
              <a:gd name="connsiteY52" fmla="*/ 1110791 h 2237474"/>
              <a:gd name="connsiteX53" fmla="*/ 8584946 w 12192000"/>
              <a:gd name="connsiteY53" fmla="*/ 1135226 h 2237474"/>
              <a:gd name="connsiteX54" fmla="*/ 8460755 w 12192000"/>
              <a:gd name="connsiteY54" fmla="*/ 1203427 h 2237474"/>
              <a:gd name="connsiteX55" fmla="*/ 8419755 w 12192000"/>
              <a:gd name="connsiteY55" fmla="*/ 1216260 h 2237474"/>
              <a:gd name="connsiteX56" fmla="*/ 8411626 w 12192000"/>
              <a:gd name="connsiteY56" fmla="*/ 1214397 h 2237474"/>
              <a:gd name="connsiteX57" fmla="*/ 8363469 w 12192000"/>
              <a:gd name="connsiteY57" fmla="*/ 1246658 h 2237474"/>
              <a:gd name="connsiteX58" fmla="*/ 8275497 w 12192000"/>
              <a:gd name="connsiteY58" fmla="*/ 1264396 h 2237474"/>
              <a:gd name="connsiteX59" fmla="*/ 8206287 w 12192000"/>
              <a:gd name="connsiteY59" fmla="*/ 1273060 h 2237474"/>
              <a:gd name="connsiteX60" fmla="*/ 8168705 w 12192000"/>
              <a:gd name="connsiteY60" fmla="*/ 1279956 h 2237474"/>
              <a:gd name="connsiteX61" fmla="*/ 8139997 w 12192000"/>
              <a:gd name="connsiteY61" fmla="*/ 1282713 h 2237474"/>
              <a:gd name="connsiteX62" fmla="*/ 8074238 w 12192000"/>
              <a:gd name="connsiteY62" fmla="*/ 1301895 h 2237474"/>
              <a:gd name="connsiteX63" fmla="*/ 7968292 w 12192000"/>
              <a:gd name="connsiteY63" fmla="*/ 1338779 h 2237474"/>
              <a:gd name="connsiteX64" fmla="*/ 7945122 w 12192000"/>
              <a:gd name="connsiteY64" fmla="*/ 1345477 h 2237474"/>
              <a:gd name="connsiteX65" fmla="*/ 7902328 w 12192000"/>
              <a:gd name="connsiteY65" fmla="*/ 1345865 h 2237474"/>
              <a:gd name="connsiteX66" fmla="*/ 7875879 w 12192000"/>
              <a:gd name="connsiteY66" fmla="*/ 1345646 h 2237474"/>
              <a:gd name="connsiteX67" fmla="*/ 7840612 w 12192000"/>
              <a:gd name="connsiteY67" fmla="*/ 1369373 h 2237474"/>
              <a:gd name="connsiteX68" fmla="*/ 7786819 w 12192000"/>
              <a:gd name="connsiteY68" fmla="*/ 1378970 h 2237474"/>
              <a:gd name="connsiteX69" fmla="*/ 7548172 w 12192000"/>
              <a:gd name="connsiteY69" fmla="*/ 1417460 h 2237474"/>
              <a:gd name="connsiteX70" fmla="*/ 7483437 w 12192000"/>
              <a:gd name="connsiteY70" fmla="*/ 1478152 h 2237474"/>
              <a:gd name="connsiteX71" fmla="*/ 7377870 w 12192000"/>
              <a:gd name="connsiteY71" fmla="*/ 1523319 h 2237474"/>
              <a:gd name="connsiteX72" fmla="*/ 7230737 w 12192000"/>
              <a:gd name="connsiteY72" fmla="*/ 1562633 h 2237474"/>
              <a:gd name="connsiteX73" fmla="*/ 7224458 w 12192000"/>
              <a:gd name="connsiteY73" fmla="*/ 1573008 h 2237474"/>
              <a:gd name="connsiteX74" fmla="*/ 7213486 w 12192000"/>
              <a:gd name="connsiteY74" fmla="*/ 1580987 h 2237474"/>
              <a:gd name="connsiteX75" fmla="*/ 7183121 w 12192000"/>
              <a:gd name="connsiteY75" fmla="*/ 1595162 h 2237474"/>
              <a:gd name="connsiteX76" fmla="*/ 7164601 w 12192000"/>
              <a:gd name="connsiteY76" fmla="*/ 1606490 h 2237474"/>
              <a:gd name="connsiteX77" fmla="*/ 7114651 w 12192000"/>
              <a:gd name="connsiteY77" fmla="*/ 1620959 h 2237474"/>
              <a:gd name="connsiteX78" fmla="*/ 7092727 w 12192000"/>
              <a:gd name="connsiteY78" fmla="*/ 1623628 h 2237474"/>
              <a:gd name="connsiteX79" fmla="*/ 7031309 w 12192000"/>
              <a:gd name="connsiteY79" fmla="*/ 1619451 h 2237474"/>
              <a:gd name="connsiteX80" fmla="*/ 6999084 w 12192000"/>
              <a:gd name="connsiteY80" fmla="*/ 1634317 h 2237474"/>
              <a:gd name="connsiteX81" fmla="*/ 6992107 w 12192000"/>
              <a:gd name="connsiteY81" fmla="*/ 1636860 h 2237474"/>
              <a:gd name="connsiteX82" fmla="*/ 6991765 w 12192000"/>
              <a:gd name="connsiteY82" fmla="*/ 1636725 h 2237474"/>
              <a:gd name="connsiteX83" fmla="*/ 6900177 w 12192000"/>
              <a:gd name="connsiteY83" fmla="*/ 1636016 h 2237474"/>
              <a:gd name="connsiteX84" fmla="*/ 6795372 w 12192000"/>
              <a:gd name="connsiteY84" fmla="*/ 1644845 h 2237474"/>
              <a:gd name="connsiteX85" fmla="*/ 6692251 w 12192000"/>
              <a:gd name="connsiteY85" fmla="*/ 1656357 h 2237474"/>
              <a:gd name="connsiteX86" fmla="*/ 6655235 w 12192000"/>
              <a:gd name="connsiteY86" fmla="*/ 1661869 h 2237474"/>
              <a:gd name="connsiteX87" fmla="*/ 6587857 w 12192000"/>
              <a:gd name="connsiteY87" fmla="*/ 1665769 h 2237474"/>
              <a:gd name="connsiteX88" fmla="*/ 6554894 w 12192000"/>
              <a:gd name="connsiteY88" fmla="*/ 1664428 h 2237474"/>
              <a:gd name="connsiteX89" fmla="*/ 6516595 w 12192000"/>
              <a:gd name="connsiteY89" fmla="*/ 1667475 h 2237474"/>
              <a:gd name="connsiteX90" fmla="*/ 6508541 w 12192000"/>
              <a:gd name="connsiteY90" fmla="*/ 1668757 h 2237474"/>
              <a:gd name="connsiteX91" fmla="*/ 6471012 w 12192000"/>
              <a:gd name="connsiteY91" fmla="*/ 1678604 h 2237474"/>
              <a:gd name="connsiteX92" fmla="*/ 6415265 w 12192000"/>
              <a:gd name="connsiteY92" fmla="*/ 1665317 h 2237474"/>
              <a:gd name="connsiteX93" fmla="*/ 6364035 w 12192000"/>
              <a:gd name="connsiteY93" fmla="*/ 1667683 h 2237474"/>
              <a:gd name="connsiteX94" fmla="*/ 6280959 w 12192000"/>
              <a:gd name="connsiteY94" fmla="*/ 1689329 h 2237474"/>
              <a:gd name="connsiteX95" fmla="*/ 6243319 w 12192000"/>
              <a:gd name="connsiteY95" fmla="*/ 1695560 h 2237474"/>
              <a:gd name="connsiteX96" fmla="*/ 6098321 w 12192000"/>
              <a:gd name="connsiteY96" fmla="*/ 1721646 h 2237474"/>
              <a:gd name="connsiteX97" fmla="*/ 5880652 w 12192000"/>
              <a:gd name="connsiteY97" fmla="*/ 1779643 h 2237474"/>
              <a:gd name="connsiteX98" fmla="*/ 5785959 w 12192000"/>
              <a:gd name="connsiteY98" fmla="*/ 1775307 h 2237474"/>
              <a:gd name="connsiteX99" fmla="*/ 5643534 w 12192000"/>
              <a:gd name="connsiteY99" fmla="*/ 1802919 h 2237474"/>
              <a:gd name="connsiteX100" fmla="*/ 5518799 w 12192000"/>
              <a:gd name="connsiteY100" fmla="*/ 1818312 h 2237474"/>
              <a:gd name="connsiteX101" fmla="*/ 5505014 w 12192000"/>
              <a:gd name="connsiteY101" fmla="*/ 1819259 h 2237474"/>
              <a:gd name="connsiteX102" fmla="*/ 5453307 w 12192000"/>
              <a:gd name="connsiteY102" fmla="*/ 1815450 h 2237474"/>
              <a:gd name="connsiteX103" fmla="*/ 5364192 w 12192000"/>
              <a:gd name="connsiteY103" fmla="*/ 1826074 h 2237474"/>
              <a:gd name="connsiteX104" fmla="*/ 5350380 w 12192000"/>
              <a:gd name="connsiteY104" fmla="*/ 1830891 h 2237474"/>
              <a:gd name="connsiteX105" fmla="*/ 5259633 w 12192000"/>
              <a:gd name="connsiteY105" fmla="*/ 1837160 h 2237474"/>
              <a:gd name="connsiteX106" fmla="*/ 5197513 w 12192000"/>
              <a:gd name="connsiteY106" fmla="*/ 1844718 h 2237474"/>
              <a:gd name="connsiteX107" fmla="*/ 5168852 w 12192000"/>
              <a:gd name="connsiteY107" fmla="*/ 1844846 h 2237474"/>
              <a:gd name="connsiteX108" fmla="*/ 5114927 w 12192000"/>
              <a:gd name="connsiteY108" fmla="*/ 1847827 h 2237474"/>
              <a:gd name="connsiteX109" fmla="*/ 5108970 w 12192000"/>
              <a:gd name="connsiteY109" fmla="*/ 1847935 h 2237474"/>
              <a:gd name="connsiteX110" fmla="*/ 5067961 w 12192000"/>
              <a:gd name="connsiteY110" fmla="*/ 1845917 h 2237474"/>
              <a:gd name="connsiteX111" fmla="*/ 5007075 w 12192000"/>
              <a:gd name="connsiteY111" fmla="*/ 1838626 h 2237474"/>
              <a:gd name="connsiteX112" fmla="*/ 4944087 w 12192000"/>
              <a:gd name="connsiteY112" fmla="*/ 1823332 h 2237474"/>
              <a:gd name="connsiteX113" fmla="*/ 4907662 w 12192000"/>
              <a:gd name="connsiteY113" fmla="*/ 1816900 h 2237474"/>
              <a:gd name="connsiteX114" fmla="*/ 4882386 w 12192000"/>
              <a:gd name="connsiteY114" fmla="*/ 1809844 h 2237474"/>
              <a:gd name="connsiteX115" fmla="*/ 4811440 w 12192000"/>
              <a:gd name="connsiteY115" fmla="*/ 1804655 h 2237474"/>
              <a:gd name="connsiteX116" fmla="*/ 4691075 w 12192000"/>
              <a:gd name="connsiteY116" fmla="*/ 1801389 h 2237474"/>
              <a:gd name="connsiteX117" fmla="*/ 4611738 w 12192000"/>
              <a:gd name="connsiteY117" fmla="*/ 1776964 h 2237474"/>
              <a:gd name="connsiteX118" fmla="*/ 4560070 w 12192000"/>
              <a:gd name="connsiteY118" fmla="*/ 1785640 h 2237474"/>
              <a:gd name="connsiteX119" fmla="*/ 4536503 w 12192000"/>
              <a:gd name="connsiteY119" fmla="*/ 1785334 h 2237474"/>
              <a:gd name="connsiteX120" fmla="*/ 4513724 w 12192000"/>
              <a:gd name="connsiteY120" fmla="*/ 1791996 h 2237474"/>
              <a:gd name="connsiteX121" fmla="*/ 4459810 w 12192000"/>
              <a:gd name="connsiteY121" fmla="*/ 1797886 h 2237474"/>
              <a:gd name="connsiteX122" fmla="*/ 4379064 w 12192000"/>
              <a:gd name="connsiteY122" fmla="*/ 1817177 h 2237474"/>
              <a:gd name="connsiteX123" fmla="*/ 4319209 w 12192000"/>
              <a:gd name="connsiteY123" fmla="*/ 1834833 h 2237474"/>
              <a:gd name="connsiteX124" fmla="*/ 4290981 w 12192000"/>
              <a:gd name="connsiteY124" fmla="*/ 1839677 h 2237474"/>
              <a:gd name="connsiteX125" fmla="*/ 4285792 w 12192000"/>
              <a:gd name="connsiteY125" fmla="*/ 1836231 h 2237474"/>
              <a:gd name="connsiteX126" fmla="*/ 4238372 w 12192000"/>
              <a:gd name="connsiteY126" fmla="*/ 1851480 h 2237474"/>
              <a:gd name="connsiteX127" fmla="*/ 4232517 w 12192000"/>
              <a:gd name="connsiteY127" fmla="*/ 1852567 h 2237474"/>
              <a:gd name="connsiteX128" fmla="*/ 4191732 w 12192000"/>
              <a:gd name="connsiteY128" fmla="*/ 1857328 h 2237474"/>
              <a:gd name="connsiteX129" fmla="*/ 4065532 w 12192000"/>
              <a:gd name="connsiteY129" fmla="*/ 1855477 h 2237474"/>
              <a:gd name="connsiteX130" fmla="*/ 4028460 w 12192000"/>
              <a:gd name="connsiteY130" fmla="*/ 1855137 h 2237474"/>
              <a:gd name="connsiteX131" fmla="*/ 4002267 w 12192000"/>
              <a:gd name="connsiteY131" fmla="*/ 1852352 h 2237474"/>
              <a:gd name="connsiteX132" fmla="*/ 3931396 w 12192000"/>
              <a:gd name="connsiteY132" fmla="*/ 1858915 h 2237474"/>
              <a:gd name="connsiteX133" fmla="*/ 3812162 w 12192000"/>
              <a:gd name="connsiteY133" fmla="*/ 1875501 h 2237474"/>
              <a:gd name="connsiteX134" fmla="*/ 3729530 w 12192000"/>
              <a:gd name="connsiteY134" fmla="*/ 1864513 h 2237474"/>
              <a:gd name="connsiteX135" fmla="*/ 3680177 w 12192000"/>
              <a:gd name="connsiteY135" fmla="*/ 1881552 h 2237474"/>
              <a:gd name="connsiteX136" fmla="*/ 3567259 w 12192000"/>
              <a:gd name="connsiteY136" fmla="*/ 1893482 h 2237474"/>
              <a:gd name="connsiteX137" fmla="*/ 3405770 w 12192000"/>
              <a:gd name="connsiteY137" fmla="*/ 1904591 h 2237474"/>
              <a:gd name="connsiteX138" fmla="*/ 3280097 w 12192000"/>
              <a:gd name="connsiteY138" fmla="*/ 1919610 h 2237474"/>
              <a:gd name="connsiteX139" fmla="*/ 3123424 w 12192000"/>
              <a:gd name="connsiteY139" fmla="*/ 1952930 h 2237474"/>
              <a:gd name="connsiteX140" fmla="*/ 3009910 w 12192000"/>
              <a:gd name="connsiteY140" fmla="*/ 1957866 h 2237474"/>
              <a:gd name="connsiteX141" fmla="*/ 2995934 w 12192000"/>
              <a:gd name="connsiteY141" fmla="*/ 1967085 h 2237474"/>
              <a:gd name="connsiteX142" fmla="*/ 2980071 w 12192000"/>
              <a:gd name="connsiteY142" fmla="*/ 1972988 h 2237474"/>
              <a:gd name="connsiteX143" fmla="*/ 2978094 w 12192000"/>
              <a:gd name="connsiteY143" fmla="*/ 1972369 h 2237474"/>
              <a:gd name="connsiteX144" fmla="*/ 2942858 w 12192000"/>
              <a:gd name="connsiteY144" fmla="*/ 1981367 h 2237474"/>
              <a:gd name="connsiteX145" fmla="*/ 2875436 w 12192000"/>
              <a:gd name="connsiteY145" fmla="*/ 1996977 h 2237474"/>
              <a:gd name="connsiteX146" fmla="*/ 2874892 w 12192000"/>
              <a:gd name="connsiteY146" fmla="*/ 1996085 h 2237474"/>
              <a:gd name="connsiteX147" fmla="*/ 2864145 w 12192000"/>
              <a:gd name="connsiteY147" fmla="*/ 1994061 h 2237474"/>
              <a:gd name="connsiteX148" fmla="*/ 2843662 w 12192000"/>
              <a:gd name="connsiteY148" fmla="*/ 1992498 h 2237474"/>
              <a:gd name="connsiteX149" fmla="*/ 2796128 w 12192000"/>
              <a:gd name="connsiteY149" fmla="*/ 1976403 h 2237474"/>
              <a:gd name="connsiteX150" fmla="*/ 2756784 w 12192000"/>
              <a:gd name="connsiteY150" fmla="*/ 1985116 h 2237474"/>
              <a:gd name="connsiteX151" fmla="*/ 2748833 w 12192000"/>
              <a:gd name="connsiteY151" fmla="*/ 1986323 h 2237474"/>
              <a:gd name="connsiteX152" fmla="*/ 2748661 w 12192000"/>
              <a:gd name="connsiteY152" fmla="*/ 1986122 h 2237474"/>
              <a:gd name="connsiteX153" fmla="*/ 2740251 w 12192000"/>
              <a:gd name="connsiteY153" fmla="*/ 1986946 h 2237474"/>
              <a:gd name="connsiteX154" fmla="*/ 2718916 w 12192000"/>
              <a:gd name="connsiteY154" fmla="*/ 1990867 h 2237474"/>
              <a:gd name="connsiteX155" fmla="*/ 2713522 w 12192000"/>
              <a:gd name="connsiteY155" fmla="*/ 1990173 h 2237474"/>
              <a:gd name="connsiteX156" fmla="*/ 2680597 w 12192000"/>
              <a:gd name="connsiteY156" fmla="*/ 1984996 h 2237474"/>
              <a:gd name="connsiteX157" fmla="*/ 2578178 w 12192000"/>
              <a:gd name="connsiteY157" fmla="*/ 1990531 h 2237474"/>
              <a:gd name="connsiteX158" fmla="*/ 2476147 w 12192000"/>
              <a:gd name="connsiteY158" fmla="*/ 1998305 h 2237474"/>
              <a:gd name="connsiteX159" fmla="*/ 2373568 w 12192000"/>
              <a:gd name="connsiteY159" fmla="*/ 2003219 h 2237474"/>
              <a:gd name="connsiteX160" fmla="*/ 2321399 w 12192000"/>
              <a:gd name="connsiteY160" fmla="*/ 1989467 h 2237474"/>
              <a:gd name="connsiteX161" fmla="*/ 2315525 w 12192000"/>
              <a:gd name="connsiteY161" fmla="*/ 1989708 h 2237474"/>
              <a:gd name="connsiteX162" fmla="*/ 2300792 w 12192000"/>
              <a:gd name="connsiteY162" fmla="*/ 1994290 h 2237474"/>
              <a:gd name="connsiteX163" fmla="*/ 2295469 w 12192000"/>
              <a:gd name="connsiteY163" fmla="*/ 1996659 h 2237474"/>
              <a:gd name="connsiteX164" fmla="*/ 2287219 w 12192000"/>
              <a:gd name="connsiteY164" fmla="*/ 1998750 h 2237474"/>
              <a:gd name="connsiteX165" fmla="*/ 2286948 w 12192000"/>
              <a:gd name="connsiteY165" fmla="*/ 1998596 h 2237474"/>
              <a:gd name="connsiteX166" fmla="*/ 2243069 w 12192000"/>
              <a:gd name="connsiteY166" fmla="*/ 2015111 h 2237474"/>
              <a:gd name="connsiteX167" fmla="*/ 2186609 w 12192000"/>
              <a:gd name="connsiteY167" fmla="*/ 2008263 h 2237474"/>
              <a:gd name="connsiteX168" fmla="*/ 2164831 w 12192000"/>
              <a:gd name="connsiteY168" fmla="*/ 2010143 h 2237474"/>
              <a:gd name="connsiteX169" fmla="*/ 2152836 w 12192000"/>
              <a:gd name="connsiteY169" fmla="*/ 2010048 h 2237474"/>
              <a:gd name="connsiteX170" fmla="*/ 2117102 w 12192000"/>
              <a:gd name="connsiteY170" fmla="*/ 2023004 h 2237474"/>
              <a:gd name="connsiteX171" fmla="*/ 2111935 w 12192000"/>
              <a:gd name="connsiteY171" fmla="*/ 2023163 h 2237474"/>
              <a:gd name="connsiteX172" fmla="*/ 2089991 w 12192000"/>
              <a:gd name="connsiteY172" fmla="*/ 2034193 h 2237474"/>
              <a:gd name="connsiteX173" fmla="*/ 2058061 w 12192000"/>
              <a:gd name="connsiteY173" fmla="*/ 2047942 h 2237474"/>
              <a:gd name="connsiteX174" fmla="*/ 2055737 w 12192000"/>
              <a:gd name="connsiteY174" fmla="*/ 2047704 h 2237474"/>
              <a:gd name="connsiteX175" fmla="*/ 2042244 w 12192000"/>
              <a:gd name="connsiteY175" fmla="*/ 2055560 h 2237474"/>
              <a:gd name="connsiteX176" fmla="*/ 1976224 w 12192000"/>
              <a:gd name="connsiteY176" fmla="*/ 2074257 h 2237474"/>
              <a:gd name="connsiteX177" fmla="*/ 1877728 w 12192000"/>
              <a:gd name="connsiteY177" fmla="*/ 2101004 h 2237474"/>
              <a:gd name="connsiteX178" fmla="*/ 1759056 w 12192000"/>
              <a:gd name="connsiteY178" fmla="*/ 2125608 h 2237474"/>
              <a:gd name="connsiteX179" fmla="*/ 1637948 w 12192000"/>
              <a:gd name="connsiteY179" fmla="*/ 2172597 h 2237474"/>
              <a:gd name="connsiteX180" fmla="*/ 1434549 w 12192000"/>
              <a:gd name="connsiteY180" fmla="*/ 2234522 h 2237474"/>
              <a:gd name="connsiteX181" fmla="*/ 1398481 w 12192000"/>
              <a:gd name="connsiteY181" fmla="*/ 2237074 h 2237474"/>
              <a:gd name="connsiteX182" fmla="*/ 1398407 w 12192000"/>
              <a:gd name="connsiteY182" fmla="*/ 2237095 h 2237474"/>
              <a:gd name="connsiteX183" fmla="*/ 1370962 w 12192000"/>
              <a:gd name="connsiteY183" fmla="*/ 2237474 h 2237474"/>
              <a:gd name="connsiteX184" fmla="*/ 1356367 w 12192000"/>
              <a:gd name="connsiteY184" fmla="*/ 2235089 h 2237474"/>
              <a:gd name="connsiteX185" fmla="*/ 1324828 w 12192000"/>
              <a:gd name="connsiteY185" fmla="*/ 2231968 h 2237474"/>
              <a:gd name="connsiteX186" fmla="*/ 1297744 w 12192000"/>
              <a:gd name="connsiteY186" fmla="*/ 2235849 h 2237474"/>
              <a:gd name="connsiteX187" fmla="*/ 1286236 w 12192000"/>
              <a:gd name="connsiteY187" fmla="*/ 2233135 h 2237474"/>
              <a:gd name="connsiteX188" fmla="*/ 1283504 w 12192000"/>
              <a:gd name="connsiteY188" fmla="*/ 2233797 h 2237474"/>
              <a:gd name="connsiteX189" fmla="*/ 1279765 w 12192000"/>
              <a:gd name="connsiteY189" fmla="*/ 2229639 h 2237474"/>
              <a:gd name="connsiteX190" fmla="*/ 1195347 w 12192000"/>
              <a:gd name="connsiteY190" fmla="*/ 2212354 h 2237474"/>
              <a:gd name="connsiteX191" fmla="*/ 970251 w 12192000"/>
              <a:gd name="connsiteY191" fmla="*/ 2221029 h 2237474"/>
              <a:gd name="connsiteX192" fmla="*/ 812914 w 12192000"/>
              <a:gd name="connsiteY192" fmla="*/ 2202752 h 2237474"/>
              <a:gd name="connsiteX193" fmla="*/ 800195 w 12192000"/>
              <a:gd name="connsiteY193" fmla="*/ 2209407 h 2237474"/>
              <a:gd name="connsiteX194" fmla="*/ 784978 w 12192000"/>
              <a:gd name="connsiteY194" fmla="*/ 2212360 h 2237474"/>
              <a:gd name="connsiteX195" fmla="*/ 681987 w 12192000"/>
              <a:gd name="connsiteY195" fmla="*/ 2216757 h 2237474"/>
              <a:gd name="connsiteX196" fmla="*/ 669923 w 12192000"/>
              <a:gd name="connsiteY196" fmla="*/ 2211682 h 2237474"/>
              <a:gd name="connsiteX197" fmla="*/ 648680 w 12192000"/>
              <a:gd name="connsiteY197" fmla="*/ 2206229 h 2237474"/>
              <a:gd name="connsiteX198" fmla="*/ 597225 w 12192000"/>
              <a:gd name="connsiteY198" fmla="*/ 2180999 h 2237474"/>
              <a:gd name="connsiteX199" fmla="*/ 558449 w 12192000"/>
              <a:gd name="connsiteY199" fmla="*/ 2182346 h 2237474"/>
              <a:gd name="connsiteX200" fmla="*/ 550517 w 12192000"/>
              <a:gd name="connsiteY200" fmla="*/ 2182060 h 2237474"/>
              <a:gd name="connsiteX201" fmla="*/ 550309 w 12192000"/>
              <a:gd name="connsiteY201" fmla="*/ 2181825 h 2237474"/>
              <a:gd name="connsiteX202" fmla="*/ 541836 w 12192000"/>
              <a:gd name="connsiteY202" fmla="*/ 2181063 h 2237474"/>
              <a:gd name="connsiteX203" fmla="*/ 536057 w 12192000"/>
              <a:gd name="connsiteY203" fmla="*/ 2181537 h 2237474"/>
              <a:gd name="connsiteX204" fmla="*/ 520671 w 12192000"/>
              <a:gd name="connsiteY204" fmla="*/ 2180980 h 2237474"/>
              <a:gd name="connsiteX205" fmla="*/ 515024 w 12192000"/>
              <a:gd name="connsiteY205" fmla="*/ 2179258 h 2237474"/>
              <a:gd name="connsiteX206" fmla="*/ 512278 w 12192000"/>
              <a:gd name="connsiteY206" fmla="*/ 2176369 h 2237474"/>
              <a:gd name="connsiteX207" fmla="*/ 480419 w 12192000"/>
              <a:gd name="connsiteY207" fmla="*/ 2167807 h 2237474"/>
              <a:gd name="connsiteX208" fmla="*/ 413835 w 12192000"/>
              <a:gd name="connsiteY208" fmla="*/ 2156783 h 2237474"/>
              <a:gd name="connsiteX209" fmla="*/ 376513 w 12192000"/>
              <a:gd name="connsiteY209" fmla="*/ 2154014 h 2237474"/>
              <a:gd name="connsiteX210" fmla="*/ 273386 w 12192000"/>
              <a:gd name="connsiteY210" fmla="*/ 2142551 h 2237474"/>
              <a:gd name="connsiteX211" fmla="*/ 169207 w 12192000"/>
              <a:gd name="connsiteY211" fmla="*/ 2128100 h 2237474"/>
              <a:gd name="connsiteX212" fmla="*/ 93149 w 12192000"/>
              <a:gd name="connsiteY212" fmla="*/ 2105324 h 2237474"/>
              <a:gd name="connsiteX213" fmla="*/ 88109 w 12192000"/>
              <a:gd name="connsiteY213" fmla="*/ 2106704 h 2237474"/>
              <a:gd name="connsiteX214" fmla="*/ 80022 w 12192000"/>
              <a:gd name="connsiteY214" fmla="*/ 2107254 h 2237474"/>
              <a:gd name="connsiteX215" fmla="*/ 79717 w 12192000"/>
              <a:gd name="connsiteY215" fmla="*/ 2107046 h 2237474"/>
              <a:gd name="connsiteX216" fmla="*/ 72352 w 12192000"/>
              <a:gd name="connsiteY216" fmla="*/ 2107991 h 2237474"/>
              <a:gd name="connsiteX217" fmla="*/ 37645 w 12192000"/>
              <a:gd name="connsiteY217" fmla="*/ 2115401 h 2237474"/>
              <a:gd name="connsiteX218" fmla="*/ 4572 w 12192000"/>
              <a:gd name="connsiteY218" fmla="*/ 2111091 h 2237474"/>
              <a:gd name="connsiteX219" fmla="*/ 0 w 12192000"/>
              <a:gd name="connsiteY219" fmla="*/ 2110468 h 2237474"/>
              <a:gd name="connsiteX220" fmla="*/ 0 w 12192000"/>
              <a:gd name="connsiteY22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00499 w 12192000"/>
              <a:gd name="connsiteY34" fmla="*/ 954680 h 2237474"/>
              <a:gd name="connsiteX35" fmla="*/ 9428195 w 12192000"/>
              <a:gd name="connsiteY35" fmla="*/ 986225 h 2237474"/>
              <a:gd name="connsiteX36" fmla="*/ 9410017 w 12192000"/>
              <a:gd name="connsiteY36" fmla="*/ 993931 h 2237474"/>
              <a:gd name="connsiteX37" fmla="*/ 9392919 w 12192000"/>
              <a:gd name="connsiteY37" fmla="*/ 994656 h 2237474"/>
              <a:gd name="connsiteX38" fmla="*/ 9278619 w 12192000"/>
              <a:gd name="connsiteY38" fmla="*/ 1011878 h 2237474"/>
              <a:gd name="connsiteX39" fmla="*/ 9268019 w 12192000"/>
              <a:gd name="connsiteY39" fmla="*/ 1007442 h 2237474"/>
              <a:gd name="connsiteX40" fmla="*/ 9234662 w 12192000"/>
              <a:gd name="connsiteY40" fmla="*/ 1023056 h 2237474"/>
              <a:gd name="connsiteX41" fmla="*/ 9181033 w 12192000"/>
              <a:gd name="connsiteY41" fmla="*/ 1037921 h 2237474"/>
              <a:gd name="connsiteX42" fmla="*/ 9155969 w 12192000"/>
              <a:gd name="connsiteY42" fmla="*/ 1046804 h 2237474"/>
              <a:gd name="connsiteX43" fmla="*/ 9133985 w 12192000"/>
              <a:gd name="connsiteY43" fmla="*/ 1046450 h 2237474"/>
              <a:gd name="connsiteX44" fmla="*/ 9012987 w 12192000"/>
              <a:gd name="connsiteY44" fmla="*/ 1061986 h 2237474"/>
              <a:gd name="connsiteX45" fmla="*/ 8968445 w 12192000"/>
              <a:gd name="connsiteY45" fmla="*/ 1052169 h 2237474"/>
              <a:gd name="connsiteX46" fmla="*/ 8958984 w 12192000"/>
              <a:gd name="connsiteY46" fmla="*/ 1057212 h 2237474"/>
              <a:gd name="connsiteX47" fmla="*/ 8886001 w 12192000"/>
              <a:gd name="connsiteY47" fmla="*/ 1067468 h 2237474"/>
              <a:gd name="connsiteX48" fmla="*/ 8838610 w 12192000"/>
              <a:gd name="connsiteY48" fmla="*/ 1075091 h 2237474"/>
              <a:gd name="connsiteX49" fmla="*/ 8750383 w 12192000"/>
              <a:gd name="connsiteY49" fmla="*/ 1097387 h 2237474"/>
              <a:gd name="connsiteX50" fmla="*/ 8697365 w 12192000"/>
              <a:gd name="connsiteY50" fmla="*/ 1105869 h 2237474"/>
              <a:gd name="connsiteX51" fmla="*/ 8665605 w 12192000"/>
              <a:gd name="connsiteY51" fmla="*/ 1110791 h 2237474"/>
              <a:gd name="connsiteX52" fmla="*/ 8584946 w 12192000"/>
              <a:gd name="connsiteY52" fmla="*/ 1135226 h 2237474"/>
              <a:gd name="connsiteX53" fmla="*/ 8460755 w 12192000"/>
              <a:gd name="connsiteY53" fmla="*/ 1203427 h 2237474"/>
              <a:gd name="connsiteX54" fmla="*/ 8419755 w 12192000"/>
              <a:gd name="connsiteY54" fmla="*/ 1216260 h 2237474"/>
              <a:gd name="connsiteX55" fmla="*/ 8411626 w 12192000"/>
              <a:gd name="connsiteY55" fmla="*/ 1214397 h 2237474"/>
              <a:gd name="connsiteX56" fmla="*/ 8363469 w 12192000"/>
              <a:gd name="connsiteY56" fmla="*/ 1246658 h 2237474"/>
              <a:gd name="connsiteX57" fmla="*/ 8275497 w 12192000"/>
              <a:gd name="connsiteY57" fmla="*/ 1264396 h 2237474"/>
              <a:gd name="connsiteX58" fmla="*/ 8206287 w 12192000"/>
              <a:gd name="connsiteY58" fmla="*/ 1273060 h 2237474"/>
              <a:gd name="connsiteX59" fmla="*/ 8168705 w 12192000"/>
              <a:gd name="connsiteY59" fmla="*/ 1279956 h 2237474"/>
              <a:gd name="connsiteX60" fmla="*/ 8139997 w 12192000"/>
              <a:gd name="connsiteY60" fmla="*/ 1282713 h 2237474"/>
              <a:gd name="connsiteX61" fmla="*/ 8074238 w 12192000"/>
              <a:gd name="connsiteY61" fmla="*/ 1301895 h 2237474"/>
              <a:gd name="connsiteX62" fmla="*/ 7968292 w 12192000"/>
              <a:gd name="connsiteY62" fmla="*/ 1338779 h 2237474"/>
              <a:gd name="connsiteX63" fmla="*/ 7945122 w 12192000"/>
              <a:gd name="connsiteY63" fmla="*/ 1345477 h 2237474"/>
              <a:gd name="connsiteX64" fmla="*/ 7902328 w 12192000"/>
              <a:gd name="connsiteY64" fmla="*/ 1345865 h 2237474"/>
              <a:gd name="connsiteX65" fmla="*/ 7875879 w 12192000"/>
              <a:gd name="connsiteY65" fmla="*/ 1345646 h 2237474"/>
              <a:gd name="connsiteX66" fmla="*/ 7840612 w 12192000"/>
              <a:gd name="connsiteY66" fmla="*/ 1369373 h 2237474"/>
              <a:gd name="connsiteX67" fmla="*/ 7786819 w 12192000"/>
              <a:gd name="connsiteY67" fmla="*/ 1378970 h 2237474"/>
              <a:gd name="connsiteX68" fmla="*/ 7548172 w 12192000"/>
              <a:gd name="connsiteY68" fmla="*/ 1417460 h 2237474"/>
              <a:gd name="connsiteX69" fmla="*/ 7483437 w 12192000"/>
              <a:gd name="connsiteY69" fmla="*/ 1478152 h 2237474"/>
              <a:gd name="connsiteX70" fmla="*/ 7377870 w 12192000"/>
              <a:gd name="connsiteY70" fmla="*/ 1523319 h 2237474"/>
              <a:gd name="connsiteX71" fmla="*/ 7230737 w 12192000"/>
              <a:gd name="connsiteY71" fmla="*/ 1562633 h 2237474"/>
              <a:gd name="connsiteX72" fmla="*/ 7224458 w 12192000"/>
              <a:gd name="connsiteY72" fmla="*/ 1573008 h 2237474"/>
              <a:gd name="connsiteX73" fmla="*/ 7213486 w 12192000"/>
              <a:gd name="connsiteY73" fmla="*/ 1580987 h 2237474"/>
              <a:gd name="connsiteX74" fmla="*/ 7183121 w 12192000"/>
              <a:gd name="connsiteY74" fmla="*/ 1595162 h 2237474"/>
              <a:gd name="connsiteX75" fmla="*/ 7164601 w 12192000"/>
              <a:gd name="connsiteY75" fmla="*/ 1606490 h 2237474"/>
              <a:gd name="connsiteX76" fmla="*/ 7114651 w 12192000"/>
              <a:gd name="connsiteY76" fmla="*/ 1620959 h 2237474"/>
              <a:gd name="connsiteX77" fmla="*/ 7092727 w 12192000"/>
              <a:gd name="connsiteY77" fmla="*/ 1623628 h 2237474"/>
              <a:gd name="connsiteX78" fmla="*/ 7031309 w 12192000"/>
              <a:gd name="connsiteY78" fmla="*/ 1619451 h 2237474"/>
              <a:gd name="connsiteX79" fmla="*/ 6999084 w 12192000"/>
              <a:gd name="connsiteY79" fmla="*/ 1634317 h 2237474"/>
              <a:gd name="connsiteX80" fmla="*/ 6992107 w 12192000"/>
              <a:gd name="connsiteY80" fmla="*/ 1636860 h 2237474"/>
              <a:gd name="connsiteX81" fmla="*/ 6991765 w 12192000"/>
              <a:gd name="connsiteY81" fmla="*/ 1636725 h 2237474"/>
              <a:gd name="connsiteX82" fmla="*/ 6900177 w 12192000"/>
              <a:gd name="connsiteY82" fmla="*/ 1636016 h 2237474"/>
              <a:gd name="connsiteX83" fmla="*/ 6795372 w 12192000"/>
              <a:gd name="connsiteY83" fmla="*/ 1644845 h 2237474"/>
              <a:gd name="connsiteX84" fmla="*/ 6692251 w 12192000"/>
              <a:gd name="connsiteY84" fmla="*/ 1656357 h 2237474"/>
              <a:gd name="connsiteX85" fmla="*/ 6655235 w 12192000"/>
              <a:gd name="connsiteY85" fmla="*/ 1661869 h 2237474"/>
              <a:gd name="connsiteX86" fmla="*/ 6587857 w 12192000"/>
              <a:gd name="connsiteY86" fmla="*/ 1665769 h 2237474"/>
              <a:gd name="connsiteX87" fmla="*/ 6554894 w 12192000"/>
              <a:gd name="connsiteY87" fmla="*/ 1664428 h 2237474"/>
              <a:gd name="connsiteX88" fmla="*/ 6516595 w 12192000"/>
              <a:gd name="connsiteY88" fmla="*/ 1667475 h 2237474"/>
              <a:gd name="connsiteX89" fmla="*/ 6508541 w 12192000"/>
              <a:gd name="connsiteY89" fmla="*/ 1668757 h 2237474"/>
              <a:gd name="connsiteX90" fmla="*/ 6471012 w 12192000"/>
              <a:gd name="connsiteY90" fmla="*/ 1678604 h 2237474"/>
              <a:gd name="connsiteX91" fmla="*/ 6415265 w 12192000"/>
              <a:gd name="connsiteY91" fmla="*/ 1665317 h 2237474"/>
              <a:gd name="connsiteX92" fmla="*/ 6364035 w 12192000"/>
              <a:gd name="connsiteY92" fmla="*/ 1667683 h 2237474"/>
              <a:gd name="connsiteX93" fmla="*/ 6280959 w 12192000"/>
              <a:gd name="connsiteY93" fmla="*/ 1689329 h 2237474"/>
              <a:gd name="connsiteX94" fmla="*/ 6243319 w 12192000"/>
              <a:gd name="connsiteY94" fmla="*/ 1695560 h 2237474"/>
              <a:gd name="connsiteX95" fmla="*/ 6098321 w 12192000"/>
              <a:gd name="connsiteY95" fmla="*/ 1721646 h 2237474"/>
              <a:gd name="connsiteX96" fmla="*/ 5880652 w 12192000"/>
              <a:gd name="connsiteY96" fmla="*/ 1779643 h 2237474"/>
              <a:gd name="connsiteX97" fmla="*/ 5785959 w 12192000"/>
              <a:gd name="connsiteY97" fmla="*/ 1775307 h 2237474"/>
              <a:gd name="connsiteX98" fmla="*/ 5643534 w 12192000"/>
              <a:gd name="connsiteY98" fmla="*/ 1802919 h 2237474"/>
              <a:gd name="connsiteX99" fmla="*/ 5518799 w 12192000"/>
              <a:gd name="connsiteY99" fmla="*/ 1818312 h 2237474"/>
              <a:gd name="connsiteX100" fmla="*/ 5505014 w 12192000"/>
              <a:gd name="connsiteY100" fmla="*/ 1819259 h 2237474"/>
              <a:gd name="connsiteX101" fmla="*/ 5453307 w 12192000"/>
              <a:gd name="connsiteY101" fmla="*/ 1815450 h 2237474"/>
              <a:gd name="connsiteX102" fmla="*/ 5364192 w 12192000"/>
              <a:gd name="connsiteY102" fmla="*/ 1826074 h 2237474"/>
              <a:gd name="connsiteX103" fmla="*/ 5350380 w 12192000"/>
              <a:gd name="connsiteY103" fmla="*/ 1830891 h 2237474"/>
              <a:gd name="connsiteX104" fmla="*/ 5259633 w 12192000"/>
              <a:gd name="connsiteY104" fmla="*/ 1837160 h 2237474"/>
              <a:gd name="connsiteX105" fmla="*/ 5197513 w 12192000"/>
              <a:gd name="connsiteY105" fmla="*/ 1844718 h 2237474"/>
              <a:gd name="connsiteX106" fmla="*/ 5168852 w 12192000"/>
              <a:gd name="connsiteY106" fmla="*/ 1844846 h 2237474"/>
              <a:gd name="connsiteX107" fmla="*/ 5114927 w 12192000"/>
              <a:gd name="connsiteY107" fmla="*/ 1847827 h 2237474"/>
              <a:gd name="connsiteX108" fmla="*/ 5108970 w 12192000"/>
              <a:gd name="connsiteY108" fmla="*/ 1847935 h 2237474"/>
              <a:gd name="connsiteX109" fmla="*/ 5067961 w 12192000"/>
              <a:gd name="connsiteY109" fmla="*/ 1845917 h 2237474"/>
              <a:gd name="connsiteX110" fmla="*/ 5007075 w 12192000"/>
              <a:gd name="connsiteY110" fmla="*/ 1838626 h 2237474"/>
              <a:gd name="connsiteX111" fmla="*/ 4944087 w 12192000"/>
              <a:gd name="connsiteY111" fmla="*/ 1823332 h 2237474"/>
              <a:gd name="connsiteX112" fmla="*/ 4907662 w 12192000"/>
              <a:gd name="connsiteY112" fmla="*/ 1816900 h 2237474"/>
              <a:gd name="connsiteX113" fmla="*/ 4882386 w 12192000"/>
              <a:gd name="connsiteY113" fmla="*/ 1809844 h 2237474"/>
              <a:gd name="connsiteX114" fmla="*/ 4811440 w 12192000"/>
              <a:gd name="connsiteY114" fmla="*/ 1804655 h 2237474"/>
              <a:gd name="connsiteX115" fmla="*/ 4691075 w 12192000"/>
              <a:gd name="connsiteY115" fmla="*/ 1801389 h 2237474"/>
              <a:gd name="connsiteX116" fmla="*/ 4611738 w 12192000"/>
              <a:gd name="connsiteY116" fmla="*/ 1776964 h 2237474"/>
              <a:gd name="connsiteX117" fmla="*/ 4560070 w 12192000"/>
              <a:gd name="connsiteY117" fmla="*/ 1785640 h 2237474"/>
              <a:gd name="connsiteX118" fmla="*/ 4536503 w 12192000"/>
              <a:gd name="connsiteY118" fmla="*/ 1785334 h 2237474"/>
              <a:gd name="connsiteX119" fmla="*/ 4513724 w 12192000"/>
              <a:gd name="connsiteY119" fmla="*/ 1791996 h 2237474"/>
              <a:gd name="connsiteX120" fmla="*/ 4459810 w 12192000"/>
              <a:gd name="connsiteY120" fmla="*/ 1797886 h 2237474"/>
              <a:gd name="connsiteX121" fmla="*/ 4379064 w 12192000"/>
              <a:gd name="connsiteY121" fmla="*/ 1817177 h 2237474"/>
              <a:gd name="connsiteX122" fmla="*/ 4319209 w 12192000"/>
              <a:gd name="connsiteY122" fmla="*/ 1834833 h 2237474"/>
              <a:gd name="connsiteX123" fmla="*/ 4290981 w 12192000"/>
              <a:gd name="connsiteY123" fmla="*/ 1839677 h 2237474"/>
              <a:gd name="connsiteX124" fmla="*/ 4285792 w 12192000"/>
              <a:gd name="connsiteY124" fmla="*/ 1836231 h 2237474"/>
              <a:gd name="connsiteX125" fmla="*/ 4238372 w 12192000"/>
              <a:gd name="connsiteY125" fmla="*/ 1851480 h 2237474"/>
              <a:gd name="connsiteX126" fmla="*/ 4232517 w 12192000"/>
              <a:gd name="connsiteY126" fmla="*/ 1852567 h 2237474"/>
              <a:gd name="connsiteX127" fmla="*/ 4191732 w 12192000"/>
              <a:gd name="connsiteY127" fmla="*/ 1857328 h 2237474"/>
              <a:gd name="connsiteX128" fmla="*/ 4065532 w 12192000"/>
              <a:gd name="connsiteY128" fmla="*/ 1855477 h 2237474"/>
              <a:gd name="connsiteX129" fmla="*/ 4028460 w 12192000"/>
              <a:gd name="connsiteY129" fmla="*/ 1855137 h 2237474"/>
              <a:gd name="connsiteX130" fmla="*/ 4002267 w 12192000"/>
              <a:gd name="connsiteY130" fmla="*/ 1852352 h 2237474"/>
              <a:gd name="connsiteX131" fmla="*/ 3931396 w 12192000"/>
              <a:gd name="connsiteY131" fmla="*/ 1858915 h 2237474"/>
              <a:gd name="connsiteX132" fmla="*/ 3812162 w 12192000"/>
              <a:gd name="connsiteY132" fmla="*/ 1875501 h 2237474"/>
              <a:gd name="connsiteX133" fmla="*/ 3729530 w 12192000"/>
              <a:gd name="connsiteY133" fmla="*/ 1864513 h 2237474"/>
              <a:gd name="connsiteX134" fmla="*/ 3680177 w 12192000"/>
              <a:gd name="connsiteY134" fmla="*/ 1881552 h 2237474"/>
              <a:gd name="connsiteX135" fmla="*/ 3567259 w 12192000"/>
              <a:gd name="connsiteY135" fmla="*/ 1893482 h 2237474"/>
              <a:gd name="connsiteX136" fmla="*/ 3405770 w 12192000"/>
              <a:gd name="connsiteY136" fmla="*/ 1904591 h 2237474"/>
              <a:gd name="connsiteX137" fmla="*/ 3280097 w 12192000"/>
              <a:gd name="connsiteY137" fmla="*/ 1919610 h 2237474"/>
              <a:gd name="connsiteX138" fmla="*/ 3123424 w 12192000"/>
              <a:gd name="connsiteY138" fmla="*/ 1952930 h 2237474"/>
              <a:gd name="connsiteX139" fmla="*/ 3009910 w 12192000"/>
              <a:gd name="connsiteY139" fmla="*/ 1957866 h 2237474"/>
              <a:gd name="connsiteX140" fmla="*/ 2995934 w 12192000"/>
              <a:gd name="connsiteY140" fmla="*/ 1967085 h 2237474"/>
              <a:gd name="connsiteX141" fmla="*/ 2980071 w 12192000"/>
              <a:gd name="connsiteY141" fmla="*/ 1972988 h 2237474"/>
              <a:gd name="connsiteX142" fmla="*/ 2978094 w 12192000"/>
              <a:gd name="connsiteY142" fmla="*/ 1972369 h 2237474"/>
              <a:gd name="connsiteX143" fmla="*/ 2942858 w 12192000"/>
              <a:gd name="connsiteY143" fmla="*/ 1981367 h 2237474"/>
              <a:gd name="connsiteX144" fmla="*/ 2875436 w 12192000"/>
              <a:gd name="connsiteY144" fmla="*/ 1996977 h 2237474"/>
              <a:gd name="connsiteX145" fmla="*/ 2874892 w 12192000"/>
              <a:gd name="connsiteY145" fmla="*/ 1996085 h 2237474"/>
              <a:gd name="connsiteX146" fmla="*/ 2864145 w 12192000"/>
              <a:gd name="connsiteY146" fmla="*/ 1994061 h 2237474"/>
              <a:gd name="connsiteX147" fmla="*/ 2843662 w 12192000"/>
              <a:gd name="connsiteY147" fmla="*/ 1992498 h 2237474"/>
              <a:gd name="connsiteX148" fmla="*/ 2796128 w 12192000"/>
              <a:gd name="connsiteY148" fmla="*/ 1976403 h 2237474"/>
              <a:gd name="connsiteX149" fmla="*/ 2756784 w 12192000"/>
              <a:gd name="connsiteY149" fmla="*/ 1985116 h 2237474"/>
              <a:gd name="connsiteX150" fmla="*/ 2748833 w 12192000"/>
              <a:gd name="connsiteY150" fmla="*/ 1986323 h 2237474"/>
              <a:gd name="connsiteX151" fmla="*/ 2748661 w 12192000"/>
              <a:gd name="connsiteY151" fmla="*/ 1986122 h 2237474"/>
              <a:gd name="connsiteX152" fmla="*/ 2740251 w 12192000"/>
              <a:gd name="connsiteY152" fmla="*/ 1986946 h 2237474"/>
              <a:gd name="connsiteX153" fmla="*/ 2718916 w 12192000"/>
              <a:gd name="connsiteY153" fmla="*/ 1990867 h 2237474"/>
              <a:gd name="connsiteX154" fmla="*/ 2713522 w 12192000"/>
              <a:gd name="connsiteY154" fmla="*/ 1990173 h 2237474"/>
              <a:gd name="connsiteX155" fmla="*/ 2680597 w 12192000"/>
              <a:gd name="connsiteY155" fmla="*/ 1984996 h 2237474"/>
              <a:gd name="connsiteX156" fmla="*/ 2578178 w 12192000"/>
              <a:gd name="connsiteY156" fmla="*/ 1990531 h 2237474"/>
              <a:gd name="connsiteX157" fmla="*/ 2476147 w 12192000"/>
              <a:gd name="connsiteY157" fmla="*/ 1998305 h 2237474"/>
              <a:gd name="connsiteX158" fmla="*/ 2373568 w 12192000"/>
              <a:gd name="connsiteY158" fmla="*/ 2003219 h 2237474"/>
              <a:gd name="connsiteX159" fmla="*/ 2321399 w 12192000"/>
              <a:gd name="connsiteY159" fmla="*/ 1989467 h 2237474"/>
              <a:gd name="connsiteX160" fmla="*/ 2315525 w 12192000"/>
              <a:gd name="connsiteY160" fmla="*/ 1989708 h 2237474"/>
              <a:gd name="connsiteX161" fmla="*/ 2300792 w 12192000"/>
              <a:gd name="connsiteY161" fmla="*/ 1994290 h 2237474"/>
              <a:gd name="connsiteX162" fmla="*/ 2295469 w 12192000"/>
              <a:gd name="connsiteY162" fmla="*/ 1996659 h 2237474"/>
              <a:gd name="connsiteX163" fmla="*/ 2287219 w 12192000"/>
              <a:gd name="connsiteY163" fmla="*/ 1998750 h 2237474"/>
              <a:gd name="connsiteX164" fmla="*/ 2286948 w 12192000"/>
              <a:gd name="connsiteY164" fmla="*/ 1998596 h 2237474"/>
              <a:gd name="connsiteX165" fmla="*/ 2243069 w 12192000"/>
              <a:gd name="connsiteY165" fmla="*/ 2015111 h 2237474"/>
              <a:gd name="connsiteX166" fmla="*/ 2186609 w 12192000"/>
              <a:gd name="connsiteY166" fmla="*/ 2008263 h 2237474"/>
              <a:gd name="connsiteX167" fmla="*/ 2164831 w 12192000"/>
              <a:gd name="connsiteY167" fmla="*/ 2010143 h 2237474"/>
              <a:gd name="connsiteX168" fmla="*/ 2152836 w 12192000"/>
              <a:gd name="connsiteY168" fmla="*/ 2010048 h 2237474"/>
              <a:gd name="connsiteX169" fmla="*/ 2117102 w 12192000"/>
              <a:gd name="connsiteY169" fmla="*/ 2023004 h 2237474"/>
              <a:gd name="connsiteX170" fmla="*/ 2111935 w 12192000"/>
              <a:gd name="connsiteY170" fmla="*/ 2023163 h 2237474"/>
              <a:gd name="connsiteX171" fmla="*/ 2089991 w 12192000"/>
              <a:gd name="connsiteY171" fmla="*/ 2034193 h 2237474"/>
              <a:gd name="connsiteX172" fmla="*/ 2058061 w 12192000"/>
              <a:gd name="connsiteY172" fmla="*/ 2047942 h 2237474"/>
              <a:gd name="connsiteX173" fmla="*/ 2055737 w 12192000"/>
              <a:gd name="connsiteY173" fmla="*/ 2047704 h 2237474"/>
              <a:gd name="connsiteX174" fmla="*/ 2042244 w 12192000"/>
              <a:gd name="connsiteY174" fmla="*/ 2055560 h 2237474"/>
              <a:gd name="connsiteX175" fmla="*/ 1976224 w 12192000"/>
              <a:gd name="connsiteY175" fmla="*/ 2074257 h 2237474"/>
              <a:gd name="connsiteX176" fmla="*/ 1877728 w 12192000"/>
              <a:gd name="connsiteY176" fmla="*/ 2101004 h 2237474"/>
              <a:gd name="connsiteX177" fmla="*/ 1759056 w 12192000"/>
              <a:gd name="connsiteY177" fmla="*/ 2125608 h 2237474"/>
              <a:gd name="connsiteX178" fmla="*/ 1637948 w 12192000"/>
              <a:gd name="connsiteY178" fmla="*/ 2172597 h 2237474"/>
              <a:gd name="connsiteX179" fmla="*/ 1434549 w 12192000"/>
              <a:gd name="connsiteY179" fmla="*/ 2234522 h 2237474"/>
              <a:gd name="connsiteX180" fmla="*/ 1398481 w 12192000"/>
              <a:gd name="connsiteY180" fmla="*/ 2237074 h 2237474"/>
              <a:gd name="connsiteX181" fmla="*/ 1398407 w 12192000"/>
              <a:gd name="connsiteY181" fmla="*/ 2237095 h 2237474"/>
              <a:gd name="connsiteX182" fmla="*/ 1370962 w 12192000"/>
              <a:gd name="connsiteY182" fmla="*/ 2237474 h 2237474"/>
              <a:gd name="connsiteX183" fmla="*/ 1356367 w 12192000"/>
              <a:gd name="connsiteY183" fmla="*/ 2235089 h 2237474"/>
              <a:gd name="connsiteX184" fmla="*/ 1324828 w 12192000"/>
              <a:gd name="connsiteY184" fmla="*/ 2231968 h 2237474"/>
              <a:gd name="connsiteX185" fmla="*/ 1297744 w 12192000"/>
              <a:gd name="connsiteY185" fmla="*/ 2235849 h 2237474"/>
              <a:gd name="connsiteX186" fmla="*/ 1286236 w 12192000"/>
              <a:gd name="connsiteY186" fmla="*/ 2233135 h 2237474"/>
              <a:gd name="connsiteX187" fmla="*/ 1283504 w 12192000"/>
              <a:gd name="connsiteY187" fmla="*/ 2233797 h 2237474"/>
              <a:gd name="connsiteX188" fmla="*/ 1279765 w 12192000"/>
              <a:gd name="connsiteY188" fmla="*/ 2229639 h 2237474"/>
              <a:gd name="connsiteX189" fmla="*/ 1195347 w 12192000"/>
              <a:gd name="connsiteY189" fmla="*/ 2212354 h 2237474"/>
              <a:gd name="connsiteX190" fmla="*/ 970251 w 12192000"/>
              <a:gd name="connsiteY190" fmla="*/ 2221029 h 2237474"/>
              <a:gd name="connsiteX191" fmla="*/ 812914 w 12192000"/>
              <a:gd name="connsiteY191" fmla="*/ 2202752 h 2237474"/>
              <a:gd name="connsiteX192" fmla="*/ 800195 w 12192000"/>
              <a:gd name="connsiteY192" fmla="*/ 2209407 h 2237474"/>
              <a:gd name="connsiteX193" fmla="*/ 784978 w 12192000"/>
              <a:gd name="connsiteY193" fmla="*/ 2212360 h 2237474"/>
              <a:gd name="connsiteX194" fmla="*/ 681987 w 12192000"/>
              <a:gd name="connsiteY194" fmla="*/ 2216757 h 2237474"/>
              <a:gd name="connsiteX195" fmla="*/ 669923 w 12192000"/>
              <a:gd name="connsiteY195" fmla="*/ 2211682 h 2237474"/>
              <a:gd name="connsiteX196" fmla="*/ 648680 w 12192000"/>
              <a:gd name="connsiteY196" fmla="*/ 2206229 h 2237474"/>
              <a:gd name="connsiteX197" fmla="*/ 597225 w 12192000"/>
              <a:gd name="connsiteY197" fmla="*/ 2180999 h 2237474"/>
              <a:gd name="connsiteX198" fmla="*/ 558449 w 12192000"/>
              <a:gd name="connsiteY198" fmla="*/ 2182346 h 2237474"/>
              <a:gd name="connsiteX199" fmla="*/ 550517 w 12192000"/>
              <a:gd name="connsiteY199" fmla="*/ 2182060 h 2237474"/>
              <a:gd name="connsiteX200" fmla="*/ 550309 w 12192000"/>
              <a:gd name="connsiteY200" fmla="*/ 2181825 h 2237474"/>
              <a:gd name="connsiteX201" fmla="*/ 541836 w 12192000"/>
              <a:gd name="connsiteY201" fmla="*/ 2181063 h 2237474"/>
              <a:gd name="connsiteX202" fmla="*/ 536057 w 12192000"/>
              <a:gd name="connsiteY202" fmla="*/ 2181537 h 2237474"/>
              <a:gd name="connsiteX203" fmla="*/ 520671 w 12192000"/>
              <a:gd name="connsiteY203" fmla="*/ 2180980 h 2237474"/>
              <a:gd name="connsiteX204" fmla="*/ 515024 w 12192000"/>
              <a:gd name="connsiteY204" fmla="*/ 2179258 h 2237474"/>
              <a:gd name="connsiteX205" fmla="*/ 512278 w 12192000"/>
              <a:gd name="connsiteY205" fmla="*/ 2176369 h 2237474"/>
              <a:gd name="connsiteX206" fmla="*/ 480419 w 12192000"/>
              <a:gd name="connsiteY206" fmla="*/ 2167807 h 2237474"/>
              <a:gd name="connsiteX207" fmla="*/ 413835 w 12192000"/>
              <a:gd name="connsiteY207" fmla="*/ 2156783 h 2237474"/>
              <a:gd name="connsiteX208" fmla="*/ 376513 w 12192000"/>
              <a:gd name="connsiteY208" fmla="*/ 2154014 h 2237474"/>
              <a:gd name="connsiteX209" fmla="*/ 273386 w 12192000"/>
              <a:gd name="connsiteY209" fmla="*/ 2142551 h 2237474"/>
              <a:gd name="connsiteX210" fmla="*/ 169207 w 12192000"/>
              <a:gd name="connsiteY210" fmla="*/ 2128100 h 2237474"/>
              <a:gd name="connsiteX211" fmla="*/ 93149 w 12192000"/>
              <a:gd name="connsiteY211" fmla="*/ 2105324 h 2237474"/>
              <a:gd name="connsiteX212" fmla="*/ 88109 w 12192000"/>
              <a:gd name="connsiteY212" fmla="*/ 2106704 h 2237474"/>
              <a:gd name="connsiteX213" fmla="*/ 80022 w 12192000"/>
              <a:gd name="connsiteY213" fmla="*/ 2107254 h 2237474"/>
              <a:gd name="connsiteX214" fmla="*/ 79717 w 12192000"/>
              <a:gd name="connsiteY214" fmla="*/ 2107046 h 2237474"/>
              <a:gd name="connsiteX215" fmla="*/ 72352 w 12192000"/>
              <a:gd name="connsiteY215" fmla="*/ 2107991 h 2237474"/>
              <a:gd name="connsiteX216" fmla="*/ 37645 w 12192000"/>
              <a:gd name="connsiteY216" fmla="*/ 2115401 h 2237474"/>
              <a:gd name="connsiteX217" fmla="*/ 4572 w 12192000"/>
              <a:gd name="connsiteY217" fmla="*/ 2111091 h 2237474"/>
              <a:gd name="connsiteX218" fmla="*/ 0 w 12192000"/>
              <a:gd name="connsiteY218" fmla="*/ 2110468 h 2237474"/>
              <a:gd name="connsiteX219" fmla="*/ 0 w 12192000"/>
              <a:gd name="connsiteY21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61459 w 12192000"/>
              <a:gd name="connsiteY27" fmla="*/ 862394 h 2237474"/>
              <a:gd name="connsiteX28" fmla="*/ 9705768 w 12192000"/>
              <a:gd name="connsiteY28" fmla="*/ 894610 h 2237474"/>
              <a:gd name="connsiteX29" fmla="*/ 9683005 w 12192000"/>
              <a:gd name="connsiteY29" fmla="*/ 894128 h 2237474"/>
              <a:gd name="connsiteX30" fmla="*/ 9594438 w 12192000"/>
              <a:gd name="connsiteY30" fmla="*/ 919051 h 2237474"/>
              <a:gd name="connsiteX31" fmla="*/ 9577033 w 12192000"/>
              <a:gd name="connsiteY31" fmla="*/ 922857 h 2237474"/>
              <a:gd name="connsiteX32" fmla="*/ 9544189 w 12192000"/>
              <a:gd name="connsiteY32" fmla="*/ 938966 h 2237474"/>
              <a:gd name="connsiteX33" fmla="*/ 9500499 w 12192000"/>
              <a:gd name="connsiteY33" fmla="*/ 954680 h 2237474"/>
              <a:gd name="connsiteX34" fmla="*/ 9428195 w 12192000"/>
              <a:gd name="connsiteY34" fmla="*/ 986225 h 2237474"/>
              <a:gd name="connsiteX35" fmla="*/ 9410017 w 12192000"/>
              <a:gd name="connsiteY35" fmla="*/ 993931 h 2237474"/>
              <a:gd name="connsiteX36" fmla="*/ 9392919 w 12192000"/>
              <a:gd name="connsiteY36" fmla="*/ 994656 h 2237474"/>
              <a:gd name="connsiteX37" fmla="*/ 9278619 w 12192000"/>
              <a:gd name="connsiteY37" fmla="*/ 1011878 h 2237474"/>
              <a:gd name="connsiteX38" fmla="*/ 9268019 w 12192000"/>
              <a:gd name="connsiteY38" fmla="*/ 1007442 h 2237474"/>
              <a:gd name="connsiteX39" fmla="*/ 9234662 w 12192000"/>
              <a:gd name="connsiteY39" fmla="*/ 1023056 h 2237474"/>
              <a:gd name="connsiteX40" fmla="*/ 9181033 w 12192000"/>
              <a:gd name="connsiteY40" fmla="*/ 1037921 h 2237474"/>
              <a:gd name="connsiteX41" fmla="*/ 9155969 w 12192000"/>
              <a:gd name="connsiteY41" fmla="*/ 1046804 h 2237474"/>
              <a:gd name="connsiteX42" fmla="*/ 9133985 w 12192000"/>
              <a:gd name="connsiteY42" fmla="*/ 1046450 h 2237474"/>
              <a:gd name="connsiteX43" fmla="*/ 9012987 w 12192000"/>
              <a:gd name="connsiteY43" fmla="*/ 1061986 h 2237474"/>
              <a:gd name="connsiteX44" fmla="*/ 8968445 w 12192000"/>
              <a:gd name="connsiteY44" fmla="*/ 1052169 h 2237474"/>
              <a:gd name="connsiteX45" fmla="*/ 8958984 w 12192000"/>
              <a:gd name="connsiteY45" fmla="*/ 1057212 h 2237474"/>
              <a:gd name="connsiteX46" fmla="*/ 8886001 w 12192000"/>
              <a:gd name="connsiteY46" fmla="*/ 1067468 h 2237474"/>
              <a:gd name="connsiteX47" fmla="*/ 8838610 w 12192000"/>
              <a:gd name="connsiteY47" fmla="*/ 1075091 h 2237474"/>
              <a:gd name="connsiteX48" fmla="*/ 8750383 w 12192000"/>
              <a:gd name="connsiteY48" fmla="*/ 1097387 h 2237474"/>
              <a:gd name="connsiteX49" fmla="*/ 8697365 w 12192000"/>
              <a:gd name="connsiteY49" fmla="*/ 1105869 h 2237474"/>
              <a:gd name="connsiteX50" fmla="*/ 8665605 w 12192000"/>
              <a:gd name="connsiteY50" fmla="*/ 1110791 h 2237474"/>
              <a:gd name="connsiteX51" fmla="*/ 8584946 w 12192000"/>
              <a:gd name="connsiteY51" fmla="*/ 1135226 h 2237474"/>
              <a:gd name="connsiteX52" fmla="*/ 8460755 w 12192000"/>
              <a:gd name="connsiteY52" fmla="*/ 1203427 h 2237474"/>
              <a:gd name="connsiteX53" fmla="*/ 8419755 w 12192000"/>
              <a:gd name="connsiteY53" fmla="*/ 1216260 h 2237474"/>
              <a:gd name="connsiteX54" fmla="*/ 8411626 w 12192000"/>
              <a:gd name="connsiteY54" fmla="*/ 1214397 h 2237474"/>
              <a:gd name="connsiteX55" fmla="*/ 8363469 w 12192000"/>
              <a:gd name="connsiteY55" fmla="*/ 1246658 h 2237474"/>
              <a:gd name="connsiteX56" fmla="*/ 8275497 w 12192000"/>
              <a:gd name="connsiteY56" fmla="*/ 1264396 h 2237474"/>
              <a:gd name="connsiteX57" fmla="*/ 8206287 w 12192000"/>
              <a:gd name="connsiteY57" fmla="*/ 1273060 h 2237474"/>
              <a:gd name="connsiteX58" fmla="*/ 8168705 w 12192000"/>
              <a:gd name="connsiteY58" fmla="*/ 1279956 h 2237474"/>
              <a:gd name="connsiteX59" fmla="*/ 8139997 w 12192000"/>
              <a:gd name="connsiteY59" fmla="*/ 1282713 h 2237474"/>
              <a:gd name="connsiteX60" fmla="*/ 8074238 w 12192000"/>
              <a:gd name="connsiteY60" fmla="*/ 1301895 h 2237474"/>
              <a:gd name="connsiteX61" fmla="*/ 7968292 w 12192000"/>
              <a:gd name="connsiteY61" fmla="*/ 1338779 h 2237474"/>
              <a:gd name="connsiteX62" fmla="*/ 7945122 w 12192000"/>
              <a:gd name="connsiteY62" fmla="*/ 1345477 h 2237474"/>
              <a:gd name="connsiteX63" fmla="*/ 7902328 w 12192000"/>
              <a:gd name="connsiteY63" fmla="*/ 1345865 h 2237474"/>
              <a:gd name="connsiteX64" fmla="*/ 7875879 w 12192000"/>
              <a:gd name="connsiteY64" fmla="*/ 1345646 h 2237474"/>
              <a:gd name="connsiteX65" fmla="*/ 7840612 w 12192000"/>
              <a:gd name="connsiteY65" fmla="*/ 1369373 h 2237474"/>
              <a:gd name="connsiteX66" fmla="*/ 7786819 w 12192000"/>
              <a:gd name="connsiteY66" fmla="*/ 1378970 h 2237474"/>
              <a:gd name="connsiteX67" fmla="*/ 7548172 w 12192000"/>
              <a:gd name="connsiteY67" fmla="*/ 1417460 h 2237474"/>
              <a:gd name="connsiteX68" fmla="*/ 7483437 w 12192000"/>
              <a:gd name="connsiteY68" fmla="*/ 1478152 h 2237474"/>
              <a:gd name="connsiteX69" fmla="*/ 7377870 w 12192000"/>
              <a:gd name="connsiteY69" fmla="*/ 1523319 h 2237474"/>
              <a:gd name="connsiteX70" fmla="*/ 7230737 w 12192000"/>
              <a:gd name="connsiteY70" fmla="*/ 1562633 h 2237474"/>
              <a:gd name="connsiteX71" fmla="*/ 7224458 w 12192000"/>
              <a:gd name="connsiteY71" fmla="*/ 1573008 h 2237474"/>
              <a:gd name="connsiteX72" fmla="*/ 7213486 w 12192000"/>
              <a:gd name="connsiteY72" fmla="*/ 1580987 h 2237474"/>
              <a:gd name="connsiteX73" fmla="*/ 7183121 w 12192000"/>
              <a:gd name="connsiteY73" fmla="*/ 1595162 h 2237474"/>
              <a:gd name="connsiteX74" fmla="*/ 7164601 w 12192000"/>
              <a:gd name="connsiteY74" fmla="*/ 1606490 h 2237474"/>
              <a:gd name="connsiteX75" fmla="*/ 7114651 w 12192000"/>
              <a:gd name="connsiteY75" fmla="*/ 1620959 h 2237474"/>
              <a:gd name="connsiteX76" fmla="*/ 7092727 w 12192000"/>
              <a:gd name="connsiteY76" fmla="*/ 1623628 h 2237474"/>
              <a:gd name="connsiteX77" fmla="*/ 7031309 w 12192000"/>
              <a:gd name="connsiteY77" fmla="*/ 1619451 h 2237474"/>
              <a:gd name="connsiteX78" fmla="*/ 6999084 w 12192000"/>
              <a:gd name="connsiteY78" fmla="*/ 1634317 h 2237474"/>
              <a:gd name="connsiteX79" fmla="*/ 6992107 w 12192000"/>
              <a:gd name="connsiteY79" fmla="*/ 1636860 h 2237474"/>
              <a:gd name="connsiteX80" fmla="*/ 6991765 w 12192000"/>
              <a:gd name="connsiteY80" fmla="*/ 1636725 h 2237474"/>
              <a:gd name="connsiteX81" fmla="*/ 6900177 w 12192000"/>
              <a:gd name="connsiteY81" fmla="*/ 1636016 h 2237474"/>
              <a:gd name="connsiteX82" fmla="*/ 6795372 w 12192000"/>
              <a:gd name="connsiteY82" fmla="*/ 1644845 h 2237474"/>
              <a:gd name="connsiteX83" fmla="*/ 6692251 w 12192000"/>
              <a:gd name="connsiteY83" fmla="*/ 1656357 h 2237474"/>
              <a:gd name="connsiteX84" fmla="*/ 6655235 w 12192000"/>
              <a:gd name="connsiteY84" fmla="*/ 1661869 h 2237474"/>
              <a:gd name="connsiteX85" fmla="*/ 6587857 w 12192000"/>
              <a:gd name="connsiteY85" fmla="*/ 1665769 h 2237474"/>
              <a:gd name="connsiteX86" fmla="*/ 6554894 w 12192000"/>
              <a:gd name="connsiteY86" fmla="*/ 1664428 h 2237474"/>
              <a:gd name="connsiteX87" fmla="*/ 6516595 w 12192000"/>
              <a:gd name="connsiteY87" fmla="*/ 1667475 h 2237474"/>
              <a:gd name="connsiteX88" fmla="*/ 6508541 w 12192000"/>
              <a:gd name="connsiteY88" fmla="*/ 1668757 h 2237474"/>
              <a:gd name="connsiteX89" fmla="*/ 6471012 w 12192000"/>
              <a:gd name="connsiteY89" fmla="*/ 1678604 h 2237474"/>
              <a:gd name="connsiteX90" fmla="*/ 6415265 w 12192000"/>
              <a:gd name="connsiteY90" fmla="*/ 1665317 h 2237474"/>
              <a:gd name="connsiteX91" fmla="*/ 6364035 w 12192000"/>
              <a:gd name="connsiteY91" fmla="*/ 1667683 h 2237474"/>
              <a:gd name="connsiteX92" fmla="*/ 6280959 w 12192000"/>
              <a:gd name="connsiteY92" fmla="*/ 1689329 h 2237474"/>
              <a:gd name="connsiteX93" fmla="*/ 6243319 w 12192000"/>
              <a:gd name="connsiteY93" fmla="*/ 1695560 h 2237474"/>
              <a:gd name="connsiteX94" fmla="*/ 6098321 w 12192000"/>
              <a:gd name="connsiteY94" fmla="*/ 1721646 h 2237474"/>
              <a:gd name="connsiteX95" fmla="*/ 5880652 w 12192000"/>
              <a:gd name="connsiteY95" fmla="*/ 1779643 h 2237474"/>
              <a:gd name="connsiteX96" fmla="*/ 5785959 w 12192000"/>
              <a:gd name="connsiteY96" fmla="*/ 1775307 h 2237474"/>
              <a:gd name="connsiteX97" fmla="*/ 5643534 w 12192000"/>
              <a:gd name="connsiteY97" fmla="*/ 1802919 h 2237474"/>
              <a:gd name="connsiteX98" fmla="*/ 5518799 w 12192000"/>
              <a:gd name="connsiteY98" fmla="*/ 1818312 h 2237474"/>
              <a:gd name="connsiteX99" fmla="*/ 5505014 w 12192000"/>
              <a:gd name="connsiteY99" fmla="*/ 1819259 h 2237474"/>
              <a:gd name="connsiteX100" fmla="*/ 5453307 w 12192000"/>
              <a:gd name="connsiteY100" fmla="*/ 1815450 h 2237474"/>
              <a:gd name="connsiteX101" fmla="*/ 5364192 w 12192000"/>
              <a:gd name="connsiteY101" fmla="*/ 1826074 h 2237474"/>
              <a:gd name="connsiteX102" fmla="*/ 5350380 w 12192000"/>
              <a:gd name="connsiteY102" fmla="*/ 1830891 h 2237474"/>
              <a:gd name="connsiteX103" fmla="*/ 5259633 w 12192000"/>
              <a:gd name="connsiteY103" fmla="*/ 1837160 h 2237474"/>
              <a:gd name="connsiteX104" fmla="*/ 5197513 w 12192000"/>
              <a:gd name="connsiteY104" fmla="*/ 1844718 h 2237474"/>
              <a:gd name="connsiteX105" fmla="*/ 5168852 w 12192000"/>
              <a:gd name="connsiteY105" fmla="*/ 1844846 h 2237474"/>
              <a:gd name="connsiteX106" fmla="*/ 5114927 w 12192000"/>
              <a:gd name="connsiteY106" fmla="*/ 1847827 h 2237474"/>
              <a:gd name="connsiteX107" fmla="*/ 5108970 w 12192000"/>
              <a:gd name="connsiteY107" fmla="*/ 1847935 h 2237474"/>
              <a:gd name="connsiteX108" fmla="*/ 5067961 w 12192000"/>
              <a:gd name="connsiteY108" fmla="*/ 1845917 h 2237474"/>
              <a:gd name="connsiteX109" fmla="*/ 5007075 w 12192000"/>
              <a:gd name="connsiteY109" fmla="*/ 1838626 h 2237474"/>
              <a:gd name="connsiteX110" fmla="*/ 4944087 w 12192000"/>
              <a:gd name="connsiteY110" fmla="*/ 1823332 h 2237474"/>
              <a:gd name="connsiteX111" fmla="*/ 4907662 w 12192000"/>
              <a:gd name="connsiteY111" fmla="*/ 1816900 h 2237474"/>
              <a:gd name="connsiteX112" fmla="*/ 4882386 w 12192000"/>
              <a:gd name="connsiteY112" fmla="*/ 1809844 h 2237474"/>
              <a:gd name="connsiteX113" fmla="*/ 4811440 w 12192000"/>
              <a:gd name="connsiteY113" fmla="*/ 1804655 h 2237474"/>
              <a:gd name="connsiteX114" fmla="*/ 4691075 w 12192000"/>
              <a:gd name="connsiteY114" fmla="*/ 1801389 h 2237474"/>
              <a:gd name="connsiteX115" fmla="*/ 4611738 w 12192000"/>
              <a:gd name="connsiteY115" fmla="*/ 1776964 h 2237474"/>
              <a:gd name="connsiteX116" fmla="*/ 4560070 w 12192000"/>
              <a:gd name="connsiteY116" fmla="*/ 1785640 h 2237474"/>
              <a:gd name="connsiteX117" fmla="*/ 4536503 w 12192000"/>
              <a:gd name="connsiteY117" fmla="*/ 1785334 h 2237474"/>
              <a:gd name="connsiteX118" fmla="*/ 4513724 w 12192000"/>
              <a:gd name="connsiteY118" fmla="*/ 1791996 h 2237474"/>
              <a:gd name="connsiteX119" fmla="*/ 4459810 w 12192000"/>
              <a:gd name="connsiteY119" fmla="*/ 1797886 h 2237474"/>
              <a:gd name="connsiteX120" fmla="*/ 4379064 w 12192000"/>
              <a:gd name="connsiteY120" fmla="*/ 1817177 h 2237474"/>
              <a:gd name="connsiteX121" fmla="*/ 4319209 w 12192000"/>
              <a:gd name="connsiteY121" fmla="*/ 1834833 h 2237474"/>
              <a:gd name="connsiteX122" fmla="*/ 4290981 w 12192000"/>
              <a:gd name="connsiteY122" fmla="*/ 1839677 h 2237474"/>
              <a:gd name="connsiteX123" fmla="*/ 4285792 w 12192000"/>
              <a:gd name="connsiteY123" fmla="*/ 1836231 h 2237474"/>
              <a:gd name="connsiteX124" fmla="*/ 4238372 w 12192000"/>
              <a:gd name="connsiteY124" fmla="*/ 1851480 h 2237474"/>
              <a:gd name="connsiteX125" fmla="*/ 4232517 w 12192000"/>
              <a:gd name="connsiteY125" fmla="*/ 1852567 h 2237474"/>
              <a:gd name="connsiteX126" fmla="*/ 4191732 w 12192000"/>
              <a:gd name="connsiteY126" fmla="*/ 1857328 h 2237474"/>
              <a:gd name="connsiteX127" fmla="*/ 4065532 w 12192000"/>
              <a:gd name="connsiteY127" fmla="*/ 1855477 h 2237474"/>
              <a:gd name="connsiteX128" fmla="*/ 4028460 w 12192000"/>
              <a:gd name="connsiteY128" fmla="*/ 1855137 h 2237474"/>
              <a:gd name="connsiteX129" fmla="*/ 4002267 w 12192000"/>
              <a:gd name="connsiteY129" fmla="*/ 1852352 h 2237474"/>
              <a:gd name="connsiteX130" fmla="*/ 3931396 w 12192000"/>
              <a:gd name="connsiteY130" fmla="*/ 1858915 h 2237474"/>
              <a:gd name="connsiteX131" fmla="*/ 3812162 w 12192000"/>
              <a:gd name="connsiteY131" fmla="*/ 1875501 h 2237474"/>
              <a:gd name="connsiteX132" fmla="*/ 3729530 w 12192000"/>
              <a:gd name="connsiteY132" fmla="*/ 1864513 h 2237474"/>
              <a:gd name="connsiteX133" fmla="*/ 3680177 w 12192000"/>
              <a:gd name="connsiteY133" fmla="*/ 1881552 h 2237474"/>
              <a:gd name="connsiteX134" fmla="*/ 3567259 w 12192000"/>
              <a:gd name="connsiteY134" fmla="*/ 1893482 h 2237474"/>
              <a:gd name="connsiteX135" fmla="*/ 3405770 w 12192000"/>
              <a:gd name="connsiteY135" fmla="*/ 1904591 h 2237474"/>
              <a:gd name="connsiteX136" fmla="*/ 3280097 w 12192000"/>
              <a:gd name="connsiteY136" fmla="*/ 1919610 h 2237474"/>
              <a:gd name="connsiteX137" fmla="*/ 3123424 w 12192000"/>
              <a:gd name="connsiteY137" fmla="*/ 1952930 h 2237474"/>
              <a:gd name="connsiteX138" fmla="*/ 3009910 w 12192000"/>
              <a:gd name="connsiteY138" fmla="*/ 1957866 h 2237474"/>
              <a:gd name="connsiteX139" fmla="*/ 2995934 w 12192000"/>
              <a:gd name="connsiteY139" fmla="*/ 1967085 h 2237474"/>
              <a:gd name="connsiteX140" fmla="*/ 2980071 w 12192000"/>
              <a:gd name="connsiteY140" fmla="*/ 1972988 h 2237474"/>
              <a:gd name="connsiteX141" fmla="*/ 2978094 w 12192000"/>
              <a:gd name="connsiteY141" fmla="*/ 1972369 h 2237474"/>
              <a:gd name="connsiteX142" fmla="*/ 2942858 w 12192000"/>
              <a:gd name="connsiteY142" fmla="*/ 1981367 h 2237474"/>
              <a:gd name="connsiteX143" fmla="*/ 2875436 w 12192000"/>
              <a:gd name="connsiteY143" fmla="*/ 1996977 h 2237474"/>
              <a:gd name="connsiteX144" fmla="*/ 2874892 w 12192000"/>
              <a:gd name="connsiteY144" fmla="*/ 1996085 h 2237474"/>
              <a:gd name="connsiteX145" fmla="*/ 2864145 w 12192000"/>
              <a:gd name="connsiteY145" fmla="*/ 1994061 h 2237474"/>
              <a:gd name="connsiteX146" fmla="*/ 2843662 w 12192000"/>
              <a:gd name="connsiteY146" fmla="*/ 1992498 h 2237474"/>
              <a:gd name="connsiteX147" fmla="*/ 2796128 w 12192000"/>
              <a:gd name="connsiteY147" fmla="*/ 1976403 h 2237474"/>
              <a:gd name="connsiteX148" fmla="*/ 2756784 w 12192000"/>
              <a:gd name="connsiteY148" fmla="*/ 1985116 h 2237474"/>
              <a:gd name="connsiteX149" fmla="*/ 2748833 w 12192000"/>
              <a:gd name="connsiteY149" fmla="*/ 1986323 h 2237474"/>
              <a:gd name="connsiteX150" fmla="*/ 2748661 w 12192000"/>
              <a:gd name="connsiteY150" fmla="*/ 1986122 h 2237474"/>
              <a:gd name="connsiteX151" fmla="*/ 2740251 w 12192000"/>
              <a:gd name="connsiteY151" fmla="*/ 1986946 h 2237474"/>
              <a:gd name="connsiteX152" fmla="*/ 2718916 w 12192000"/>
              <a:gd name="connsiteY152" fmla="*/ 1990867 h 2237474"/>
              <a:gd name="connsiteX153" fmla="*/ 2713522 w 12192000"/>
              <a:gd name="connsiteY153" fmla="*/ 1990173 h 2237474"/>
              <a:gd name="connsiteX154" fmla="*/ 2680597 w 12192000"/>
              <a:gd name="connsiteY154" fmla="*/ 1984996 h 2237474"/>
              <a:gd name="connsiteX155" fmla="*/ 2578178 w 12192000"/>
              <a:gd name="connsiteY155" fmla="*/ 1990531 h 2237474"/>
              <a:gd name="connsiteX156" fmla="*/ 2476147 w 12192000"/>
              <a:gd name="connsiteY156" fmla="*/ 1998305 h 2237474"/>
              <a:gd name="connsiteX157" fmla="*/ 2373568 w 12192000"/>
              <a:gd name="connsiteY157" fmla="*/ 2003219 h 2237474"/>
              <a:gd name="connsiteX158" fmla="*/ 2321399 w 12192000"/>
              <a:gd name="connsiteY158" fmla="*/ 1989467 h 2237474"/>
              <a:gd name="connsiteX159" fmla="*/ 2315525 w 12192000"/>
              <a:gd name="connsiteY159" fmla="*/ 1989708 h 2237474"/>
              <a:gd name="connsiteX160" fmla="*/ 2300792 w 12192000"/>
              <a:gd name="connsiteY160" fmla="*/ 1994290 h 2237474"/>
              <a:gd name="connsiteX161" fmla="*/ 2295469 w 12192000"/>
              <a:gd name="connsiteY161" fmla="*/ 1996659 h 2237474"/>
              <a:gd name="connsiteX162" fmla="*/ 2287219 w 12192000"/>
              <a:gd name="connsiteY162" fmla="*/ 1998750 h 2237474"/>
              <a:gd name="connsiteX163" fmla="*/ 2286948 w 12192000"/>
              <a:gd name="connsiteY163" fmla="*/ 1998596 h 2237474"/>
              <a:gd name="connsiteX164" fmla="*/ 2243069 w 12192000"/>
              <a:gd name="connsiteY164" fmla="*/ 2015111 h 2237474"/>
              <a:gd name="connsiteX165" fmla="*/ 2186609 w 12192000"/>
              <a:gd name="connsiteY165" fmla="*/ 2008263 h 2237474"/>
              <a:gd name="connsiteX166" fmla="*/ 2164831 w 12192000"/>
              <a:gd name="connsiteY166" fmla="*/ 2010143 h 2237474"/>
              <a:gd name="connsiteX167" fmla="*/ 2152836 w 12192000"/>
              <a:gd name="connsiteY167" fmla="*/ 2010048 h 2237474"/>
              <a:gd name="connsiteX168" fmla="*/ 2117102 w 12192000"/>
              <a:gd name="connsiteY168" fmla="*/ 2023004 h 2237474"/>
              <a:gd name="connsiteX169" fmla="*/ 2111935 w 12192000"/>
              <a:gd name="connsiteY169" fmla="*/ 2023163 h 2237474"/>
              <a:gd name="connsiteX170" fmla="*/ 2089991 w 12192000"/>
              <a:gd name="connsiteY170" fmla="*/ 2034193 h 2237474"/>
              <a:gd name="connsiteX171" fmla="*/ 2058061 w 12192000"/>
              <a:gd name="connsiteY171" fmla="*/ 2047942 h 2237474"/>
              <a:gd name="connsiteX172" fmla="*/ 2055737 w 12192000"/>
              <a:gd name="connsiteY172" fmla="*/ 2047704 h 2237474"/>
              <a:gd name="connsiteX173" fmla="*/ 2042244 w 12192000"/>
              <a:gd name="connsiteY173" fmla="*/ 2055560 h 2237474"/>
              <a:gd name="connsiteX174" fmla="*/ 1976224 w 12192000"/>
              <a:gd name="connsiteY174" fmla="*/ 2074257 h 2237474"/>
              <a:gd name="connsiteX175" fmla="*/ 1877728 w 12192000"/>
              <a:gd name="connsiteY175" fmla="*/ 2101004 h 2237474"/>
              <a:gd name="connsiteX176" fmla="*/ 1759056 w 12192000"/>
              <a:gd name="connsiteY176" fmla="*/ 2125608 h 2237474"/>
              <a:gd name="connsiteX177" fmla="*/ 1637948 w 12192000"/>
              <a:gd name="connsiteY177" fmla="*/ 2172597 h 2237474"/>
              <a:gd name="connsiteX178" fmla="*/ 1434549 w 12192000"/>
              <a:gd name="connsiteY178" fmla="*/ 2234522 h 2237474"/>
              <a:gd name="connsiteX179" fmla="*/ 1398481 w 12192000"/>
              <a:gd name="connsiteY179" fmla="*/ 2237074 h 2237474"/>
              <a:gd name="connsiteX180" fmla="*/ 1398407 w 12192000"/>
              <a:gd name="connsiteY180" fmla="*/ 2237095 h 2237474"/>
              <a:gd name="connsiteX181" fmla="*/ 1370962 w 12192000"/>
              <a:gd name="connsiteY181" fmla="*/ 2237474 h 2237474"/>
              <a:gd name="connsiteX182" fmla="*/ 1356367 w 12192000"/>
              <a:gd name="connsiteY182" fmla="*/ 2235089 h 2237474"/>
              <a:gd name="connsiteX183" fmla="*/ 1324828 w 12192000"/>
              <a:gd name="connsiteY183" fmla="*/ 2231968 h 2237474"/>
              <a:gd name="connsiteX184" fmla="*/ 1297744 w 12192000"/>
              <a:gd name="connsiteY184" fmla="*/ 2235849 h 2237474"/>
              <a:gd name="connsiteX185" fmla="*/ 1286236 w 12192000"/>
              <a:gd name="connsiteY185" fmla="*/ 2233135 h 2237474"/>
              <a:gd name="connsiteX186" fmla="*/ 1283504 w 12192000"/>
              <a:gd name="connsiteY186" fmla="*/ 2233797 h 2237474"/>
              <a:gd name="connsiteX187" fmla="*/ 1279765 w 12192000"/>
              <a:gd name="connsiteY187" fmla="*/ 2229639 h 2237474"/>
              <a:gd name="connsiteX188" fmla="*/ 1195347 w 12192000"/>
              <a:gd name="connsiteY188" fmla="*/ 2212354 h 2237474"/>
              <a:gd name="connsiteX189" fmla="*/ 970251 w 12192000"/>
              <a:gd name="connsiteY189" fmla="*/ 2221029 h 2237474"/>
              <a:gd name="connsiteX190" fmla="*/ 812914 w 12192000"/>
              <a:gd name="connsiteY190" fmla="*/ 2202752 h 2237474"/>
              <a:gd name="connsiteX191" fmla="*/ 800195 w 12192000"/>
              <a:gd name="connsiteY191" fmla="*/ 2209407 h 2237474"/>
              <a:gd name="connsiteX192" fmla="*/ 784978 w 12192000"/>
              <a:gd name="connsiteY192" fmla="*/ 2212360 h 2237474"/>
              <a:gd name="connsiteX193" fmla="*/ 681987 w 12192000"/>
              <a:gd name="connsiteY193" fmla="*/ 2216757 h 2237474"/>
              <a:gd name="connsiteX194" fmla="*/ 669923 w 12192000"/>
              <a:gd name="connsiteY194" fmla="*/ 2211682 h 2237474"/>
              <a:gd name="connsiteX195" fmla="*/ 648680 w 12192000"/>
              <a:gd name="connsiteY195" fmla="*/ 2206229 h 2237474"/>
              <a:gd name="connsiteX196" fmla="*/ 597225 w 12192000"/>
              <a:gd name="connsiteY196" fmla="*/ 2180999 h 2237474"/>
              <a:gd name="connsiteX197" fmla="*/ 558449 w 12192000"/>
              <a:gd name="connsiteY197" fmla="*/ 2182346 h 2237474"/>
              <a:gd name="connsiteX198" fmla="*/ 550517 w 12192000"/>
              <a:gd name="connsiteY198" fmla="*/ 2182060 h 2237474"/>
              <a:gd name="connsiteX199" fmla="*/ 550309 w 12192000"/>
              <a:gd name="connsiteY199" fmla="*/ 2181825 h 2237474"/>
              <a:gd name="connsiteX200" fmla="*/ 541836 w 12192000"/>
              <a:gd name="connsiteY200" fmla="*/ 2181063 h 2237474"/>
              <a:gd name="connsiteX201" fmla="*/ 536057 w 12192000"/>
              <a:gd name="connsiteY201" fmla="*/ 2181537 h 2237474"/>
              <a:gd name="connsiteX202" fmla="*/ 520671 w 12192000"/>
              <a:gd name="connsiteY202" fmla="*/ 2180980 h 2237474"/>
              <a:gd name="connsiteX203" fmla="*/ 515024 w 12192000"/>
              <a:gd name="connsiteY203" fmla="*/ 2179258 h 2237474"/>
              <a:gd name="connsiteX204" fmla="*/ 512278 w 12192000"/>
              <a:gd name="connsiteY204" fmla="*/ 2176369 h 2237474"/>
              <a:gd name="connsiteX205" fmla="*/ 480419 w 12192000"/>
              <a:gd name="connsiteY205" fmla="*/ 2167807 h 2237474"/>
              <a:gd name="connsiteX206" fmla="*/ 413835 w 12192000"/>
              <a:gd name="connsiteY206" fmla="*/ 2156783 h 2237474"/>
              <a:gd name="connsiteX207" fmla="*/ 376513 w 12192000"/>
              <a:gd name="connsiteY207" fmla="*/ 2154014 h 2237474"/>
              <a:gd name="connsiteX208" fmla="*/ 273386 w 12192000"/>
              <a:gd name="connsiteY208" fmla="*/ 2142551 h 2237474"/>
              <a:gd name="connsiteX209" fmla="*/ 169207 w 12192000"/>
              <a:gd name="connsiteY209" fmla="*/ 2128100 h 2237474"/>
              <a:gd name="connsiteX210" fmla="*/ 93149 w 12192000"/>
              <a:gd name="connsiteY210" fmla="*/ 2105324 h 2237474"/>
              <a:gd name="connsiteX211" fmla="*/ 88109 w 12192000"/>
              <a:gd name="connsiteY211" fmla="*/ 2106704 h 2237474"/>
              <a:gd name="connsiteX212" fmla="*/ 80022 w 12192000"/>
              <a:gd name="connsiteY212" fmla="*/ 2107254 h 2237474"/>
              <a:gd name="connsiteX213" fmla="*/ 79717 w 12192000"/>
              <a:gd name="connsiteY213" fmla="*/ 2107046 h 2237474"/>
              <a:gd name="connsiteX214" fmla="*/ 72352 w 12192000"/>
              <a:gd name="connsiteY214" fmla="*/ 2107991 h 2237474"/>
              <a:gd name="connsiteX215" fmla="*/ 37645 w 12192000"/>
              <a:gd name="connsiteY215" fmla="*/ 2115401 h 2237474"/>
              <a:gd name="connsiteX216" fmla="*/ 4572 w 12192000"/>
              <a:gd name="connsiteY216" fmla="*/ 2111091 h 2237474"/>
              <a:gd name="connsiteX217" fmla="*/ 0 w 12192000"/>
              <a:gd name="connsiteY217" fmla="*/ 2110468 h 2237474"/>
              <a:gd name="connsiteX218" fmla="*/ 0 w 12192000"/>
              <a:gd name="connsiteY21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78288 w 12192000"/>
              <a:gd name="connsiteY25" fmla="*/ 854362 h 2237474"/>
              <a:gd name="connsiteX26" fmla="*/ 9761459 w 12192000"/>
              <a:gd name="connsiteY26" fmla="*/ 862394 h 2237474"/>
              <a:gd name="connsiteX27" fmla="*/ 9705768 w 12192000"/>
              <a:gd name="connsiteY27" fmla="*/ 894610 h 2237474"/>
              <a:gd name="connsiteX28" fmla="*/ 9683005 w 12192000"/>
              <a:gd name="connsiteY28" fmla="*/ 894128 h 2237474"/>
              <a:gd name="connsiteX29" fmla="*/ 9594438 w 12192000"/>
              <a:gd name="connsiteY29" fmla="*/ 919051 h 2237474"/>
              <a:gd name="connsiteX30" fmla="*/ 9577033 w 12192000"/>
              <a:gd name="connsiteY30" fmla="*/ 922857 h 2237474"/>
              <a:gd name="connsiteX31" fmla="*/ 9544189 w 12192000"/>
              <a:gd name="connsiteY31" fmla="*/ 938966 h 2237474"/>
              <a:gd name="connsiteX32" fmla="*/ 9500499 w 12192000"/>
              <a:gd name="connsiteY32" fmla="*/ 954680 h 2237474"/>
              <a:gd name="connsiteX33" fmla="*/ 9428195 w 12192000"/>
              <a:gd name="connsiteY33" fmla="*/ 986225 h 2237474"/>
              <a:gd name="connsiteX34" fmla="*/ 9410017 w 12192000"/>
              <a:gd name="connsiteY34" fmla="*/ 993931 h 2237474"/>
              <a:gd name="connsiteX35" fmla="*/ 9392919 w 12192000"/>
              <a:gd name="connsiteY35" fmla="*/ 994656 h 2237474"/>
              <a:gd name="connsiteX36" fmla="*/ 9278619 w 12192000"/>
              <a:gd name="connsiteY36" fmla="*/ 1011878 h 2237474"/>
              <a:gd name="connsiteX37" fmla="*/ 9268019 w 12192000"/>
              <a:gd name="connsiteY37" fmla="*/ 1007442 h 2237474"/>
              <a:gd name="connsiteX38" fmla="*/ 9234662 w 12192000"/>
              <a:gd name="connsiteY38" fmla="*/ 1023056 h 2237474"/>
              <a:gd name="connsiteX39" fmla="*/ 9181033 w 12192000"/>
              <a:gd name="connsiteY39" fmla="*/ 1037921 h 2237474"/>
              <a:gd name="connsiteX40" fmla="*/ 9155969 w 12192000"/>
              <a:gd name="connsiteY40" fmla="*/ 1046804 h 2237474"/>
              <a:gd name="connsiteX41" fmla="*/ 9133985 w 12192000"/>
              <a:gd name="connsiteY41" fmla="*/ 1046450 h 2237474"/>
              <a:gd name="connsiteX42" fmla="*/ 9012987 w 12192000"/>
              <a:gd name="connsiteY42" fmla="*/ 1061986 h 2237474"/>
              <a:gd name="connsiteX43" fmla="*/ 8968445 w 12192000"/>
              <a:gd name="connsiteY43" fmla="*/ 1052169 h 2237474"/>
              <a:gd name="connsiteX44" fmla="*/ 8958984 w 12192000"/>
              <a:gd name="connsiteY44" fmla="*/ 1057212 h 2237474"/>
              <a:gd name="connsiteX45" fmla="*/ 8886001 w 12192000"/>
              <a:gd name="connsiteY45" fmla="*/ 1067468 h 2237474"/>
              <a:gd name="connsiteX46" fmla="*/ 8838610 w 12192000"/>
              <a:gd name="connsiteY46" fmla="*/ 1075091 h 2237474"/>
              <a:gd name="connsiteX47" fmla="*/ 8750383 w 12192000"/>
              <a:gd name="connsiteY47" fmla="*/ 1097387 h 2237474"/>
              <a:gd name="connsiteX48" fmla="*/ 8697365 w 12192000"/>
              <a:gd name="connsiteY48" fmla="*/ 1105869 h 2237474"/>
              <a:gd name="connsiteX49" fmla="*/ 8665605 w 12192000"/>
              <a:gd name="connsiteY49" fmla="*/ 1110791 h 2237474"/>
              <a:gd name="connsiteX50" fmla="*/ 8584946 w 12192000"/>
              <a:gd name="connsiteY50" fmla="*/ 1135226 h 2237474"/>
              <a:gd name="connsiteX51" fmla="*/ 8460755 w 12192000"/>
              <a:gd name="connsiteY51" fmla="*/ 1203427 h 2237474"/>
              <a:gd name="connsiteX52" fmla="*/ 8419755 w 12192000"/>
              <a:gd name="connsiteY52" fmla="*/ 1216260 h 2237474"/>
              <a:gd name="connsiteX53" fmla="*/ 8411626 w 12192000"/>
              <a:gd name="connsiteY53" fmla="*/ 1214397 h 2237474"/>
              <a:gd name="connsiteX54" fmla="*/ 8363469 w 12192000"/>
              <a:gd name="connsiteY54" fmla="*/ 1246658 h 2237474"/>
              <a:gd name="connsiteX55" fmla="*/ 8275497 w 12192000"/>
              <a:gd name="connsiteY55" fmla="*/ 1264396 h 2237474"/>
              <a:gd name="connsiteX56" fmla="*/ 8206287 w 12192000"/>
              <a:gd name="connsiteY56" fmla="*/ 1273060 h 2237474"/>
              <a:gd name="connsiteX57" fmla="*/ 8168705 w 12192000"/>
              <a:gd name="connsiteY57" fmla="*/ 1279956 h 2237474"/>
              <a:gd name="connsiteX58" fmla="*/ 8139997 w 12192000"/>
              <a:gd name="connsiteY58" fmla="*/ 1282713 h 2237474"/>
              <a:gd name="connsiteX59" fmla="*/ 8074238 w 12192000"/>
              <a:gd name="connsiteY59" fmla="*/ 1301895 h 2237474"/>
              <a:gd name="connsiteX60" fmla="*/ 7968292 w 12192000"/>
              <a:gd name="connsiteY60" fmla="*/ 1338779 h 2237474"/>
              <a:gd name="connsiteX61" fmla="*/ 7945122 w 12192000"/>
              <a:gd name="connsiteY61" fmla="*/ 1345477 h 2237474"/>
              <a:gd name="connsiteX62" fmla="*/ 7902328 w 12192000"/>
              <a:gd name="connsiteY62" fmla="*/ 1345865 h 2237474"/>
              <a:gd name="connsiteX63" fmla="*/ 7875879 w 12192000"/>
              <a:gd name="connsiteY63" fmla="*/ 1345646 h 2237474"/>
              <a:gd name="connsiteX64" fmla="*/ 7840612 w 12192000"/>
              <a:gd name="connsiteY64" fmla="*/ 1369373 h 2237474"/>
              <a:gd name="connsiteX65" fmla="*/ 7786819 w 12192000"/>
              <a:gd name="connsiteY65" fmla="*/ 1378970 h 2237474"/>
              <a:gd name="connsiteX66" fmla="*/ 7548172 w 12192000"/>
              <a:gd name="connsiteY66" fmla="*/ 1417460 h 2237474"/>
              <a:gd name="connsiteX67" fmla="*/ 7483437 w 12192000"/>
              <a:gd name="connsiteY67" fmla="*/ 1478152 h 2237474"/>
              <a:gd name="connsiteX68" fmla="*/ 7377870 w 12192000"/>
              <a:gd name="connsiteY68" fmla="*/ 1523319 h 2237474"/>
              <a:gd name="connsiteX69" fmla="*/ 7230737 w 12192000"/>
              <a:gd name="connsiteY69" fmla="*/ 1562633 h 2237474"/>
              <a:gd name="connsiteX70" fmla="*/ 7224458 w 12192000"/>
              <a:gd name="connsiteY70" fmla="*/ 1573008 h 2237474"/>
              <a:gd name="connsiteX71" fmla="*/ 7213486 w 12192000"/>
              <a:gd name="connsiteY71" fmla="*/ 1580987 h 2237474"/>
              <a:gd name="connsiteX72" fmla="*/ 7183121 w 12192000"/>
              <a:gd name="connsiteY72" fmla="*/ 1595162 h 2237474"/>
              <a:gd name="connsiteX73" fmla="*/ 7164601 w 12192000"/>
              <a:gd name="connsiteY73" fmla="*/ 1606490 h 2237474"/>
              <a:gd name="connsiteX74" fmla="*/ 7114651 w 12192000"/>
              <a:gd name="connsiteY74" fmla="*/ 1620959 h 2237474"/>
              <a:gd name="connsiteX75" fmla="*/ 7092727 w 12192000"/>
              <a:gd name="connsiteY75" fmla="*/ 1623628 h 2237474"/>
              <a:gd name="connsiteX76" fmla="*/ 7031309 w 12192000"/>
              <a:gd name="connsiteY76" fmla="*/ 1619451 h 2237474"/>
              <a:gd name="connsiteX77" fmla="*/ 6999084 w 12192000"/>
              <a:gd name="connsiteY77" fmla="*/ 1634317 h 2237474"/>
              <a:gd name="connsiteX78" fmla="*/ 6992107 w 12192000"/>
              <a:gd name="connsiteY78" fmla="*/ 1636860 h 2237474"/>
              <a:gd name="connsiteX79" fmla="*/ 6991765 w 12192000"/>
              <a:gd name="connsiteY79" fmla="*/ 1636725 h 2237474"/>
              <a:gd name="connsiteX80" fmla="*/ 6900177 w 12192000"/>
              <a:gd name="connsiteY80" fmla="*/ 1636016 h 2237474"/>
              <a:gd name="connsiteX81" fmla="*/ 6795372 w 12192000"/>
              <a:gd name="connsiteY81" fmla="*/ 1644845 h 2237474"/>
              <a:gd name="connsiteX82" fmla="*/ 6692251 w 12192000"/>
              <a:gd name="connsiteY82" fmla="*/ 1656357 h 2237474"/>
              <a:gd name="connsiteX83" fmla="*/ 6655235 w 12192000"/>
              <a:gd name="connsiteY83" fmla="*/ 1661869 h 2237474"/>
              <a:gd name="connsiteX84" fmla="*/ 6587857 w 12192000"/>
              <a:gd name="connsiteY84" fmla="*/ 1665769 h 2237474"/>
              <a:gd name="connsiteX85" fmla="*/ 6554894 w 12192000"/>
              <a:gd name="connsiteY85" fmla="*/ 1664428 h 2237474"/>
              <a:gd name="connsiteX86" fmla="*/ 6516595 w 12192000"/>
              <a:gd name="connsiteY86" fmla="*/ 1667475 h 2237474"/>
              <a:gd name="connsiteX87" fmla="*/ 6508541 w 12192000"/>
              <a:gd name="connsiteY87" fmla="*/ 1668757 h 2237474"/>
              <a:gd name="connsiteX88" fmla="*/ 6471012 w 12192000"/>
              <a:gd name="connsiteY88" fmla="*/ 1678604 h 2237474"/>
              <a:gd name="connsiteX89" fmla="*/ 6415265 w 12192000"/>
              <a:gd name="connsiteY89" fmla="*/ 1665317 h 2237474"/>
              <a:gd name="connsiteX90" fmla="*/ 6364035 w 12192000"/>
              <a:gd name="connsiteY90" fmla="*/ 1667683 h 2237474"/>
              <a:gd name="connsiteX91" fmla="*/ 6280959 w 12192000"/>
              <a:gd name="connsiteY91" fmla="*/ 1689329 h 2237474"/>
              <a:gd name="connsiteX92" fmla="*/ 6243319 w 12192000"/>
              <a:gd name="connsiteY92" fmla="*/ 1695560 h 2237474"/>
              <a:gd name="connsiteX93" fmla="*/ 6098321 w 12192000"/>
              <a:gd name="connsiteY93" fmla="*/ 1721646 h 2237474"/>
              <a:gd name="connsiteX94" fmla="*/ 5880652 w 12192000"/>
              <a:gd name="connsiteY94" fmla="*/ 1779643 h 2237474"/>
              <a:gd name="connsiteX95" fmla="*/ 5785959 w 12192000"/>
              <a:gd name="connsiteY95" fmla="*/ 1775307 h 2237474"/>
              <a:gd name="connsiteX96" fmla="*/ 5643534 w 12192000"/>
              <a:gd name="connsiteY96" fmla="*/ 1802919 h 2237474"/>
              <a:gd name="connsiteX97" fmla="*/ 5518799 w 12192000"/>
              <a:gd name="connsiteY97" fmla="*/ 1818312 h 2237474"/>
              <a:gd name="connsiteX98" fmla="*/ 5505014 w 12192000"/>
              <a:gd name="connsiteY98" fmla="*/ 1819259 h 2237474"/>
              <a:gd name="connsiteX99" fmla="*/ 5453307 w 12192000"/>
              <a:gd name="connsiteY99" fmla="*/ 1815450 h 2237474"/>
              <a:gd name="connsiteX100" fmla="*/ 5364192 w 12192000"/>
              <a:gd name="connsiteY100" fmla="*/ 1826074 h 2237474"/>
              <a:gd name="connsiteX101" fmla="*/ 5350380 w 12192000"/>
              <a:gd name="connsiteY101" fmla="*/ 1830891 h 2237474"/>
              <a:gd name="connsiteX102" fmla="*/ 5259633 w 12192000"/>
              <a:gd name="connsiteY102" fmla="*/ 1837160 h 2237474"/>
              <a:gd name="connsiteX103" fmla="*/ 5197513 w 12192000"/>
              <a:gd name="connsiteY103" fmla="*/ 1844718 h 2237474"/>
              <a:gd name="connsiteX104" fmla="*/ 5168852 w 12192000"/>
              <a:gd name="connsiteY104" fmla="*/ 1844846 h 2237474"/>
              <a:gd name="connsiteX105" fmla="*/ 5114927 w 12192000"/>
              <a:gd name="connsiteY105" fmla="*/ 1847827 h 2237474"/>
              <a:gd name="connsiteX106" fmla="*/ 5108970 w 12192000"/>
              <a:gd name="connsiteY106" fmla="*/ 1847935 h 2237474"/>
              <a:gd name="connsiteX107" fmla="*/ 5067961 w 12192000"/>
              <a:gd name="connsiteY107" fmla="*/ 1845917 h 2237474"/>
              <a:gd name="connsiteX108" fmla="*/ 5007075 w 12192000"/>
              <a:gd name="connsiteY108" fmla="*/ 1838626 h 2237474"/>
              <a:gd name="connsiteX109" fmla="*/ 4944087 w 12192000"/>
              <a:gd name="connsiteY109" fmla="*/ 1823332 h 2237474"/>
              <a:gd name="connsiteX110" fmla="*/ 4907662 w 12192000"/>
              <a:gd name="connsiteY110" fmla="*/ 1816900 h 2237474"/>
              <a:gd name="connsiteX111" fmla="*/ 4882386 w 12192000"/>
              <a:gd name="connsiteY111" fmla="*/ 1809844 h 2237474"/>
              <a:gd name="connsiteX112" fmla="*/ 4811440 w 12192000"/>
              <a:gd name="connsiteY112" fmla="*/ 1804655 h 2237474"/>
              <a:gd name="connsiteX113" fmla="*/ 4691075 w 12192000"/>
              <a:gd name="connsiteY113" fmla="*/ 1801389 h 2237474"/>
              <a:gd name="connsiteX114" fmla="*/ 4611738 w 12192000"/>
              <a:gd name="connsiteY114" fmla="*/ 1776964 h 2237474"/>
              <a:gd name="connsiteX115" fmla="*/ 4560070 w 12192000"/>
              <a:gd name="connsiteY115" fmla="*/ 1785640 h 2237474"/>
              <a:gd name="connsiteX116" fmla="*/ 4536503 w 12192000"/>
              <a:gd name="connsiteY116" fmla="*/ 1785334 h 2237474"/>
              <a:gd name="connsiteX117" fmla="*/ 4513724 w 12192000"/>
              <a:gd name="connsiteY117" fmla="*/ 1791996 h 2237474"/>
              <a:gd name="connsiteX118" fmla="*/ 4459810 w 12192000"/>
              <a:gd name="connsiteY118" fmla="*/ 1797886 h 2237474"/>
              <a:gd name="connsiteX119" fmla="*/ 4379064 w 12192000"/>
              <a:gd name="connsiteY119" fmla="*/ 1817177 h 2237474"/>
              <a:gd name="connsiteX120" fmla="*/ 4319209 w 12192000"/>
              <a:gd name="connsiteY120" fmla="*/ 1834833 h 2237474"/>
              <a:gd name="connsiteX121" fmla="*/ 4290981 w 12192000"/>
              <a:gd name="connsiteY121" fmla="*/ 1839677 h 2237474"/>
              <a:gd name="connsiteX122" fmla="*/ 4285792 w 12192000"/>
              <a:gd name="connsiteY122" fmla="*/ 1836231 h 2237474"/>
              <a:gd name="connsiteX123" fmla="*/ 4238372 w 12192000"/>
              <a:gd name="connsiteY123" fmla="*/ 1851480 h 2237474"/>
              <a:gd name="connsiteX124" fmla="*/ 4232517 w 12192000"/>
              <a:gd name="connsiteY124" fmla="*/ 1852567 h 2237474"/>
              <a:gd name="connsiteX125" fmla="*/ 4191732 w 12192000"/>
              <a:gd name="connsiteY125" fmla="*/ 1857328 h 2237474"/>
              <a:gd name="connsiteX126" fmla="*/ 4065532 w 12192000"/>
              <a:gd name="connsiteY126" fmla="*/ 1855477 h 2237474"/>
              <a:gd name="connsiteX127" fmla="*/ 4028460 w 12192000"/>
              <a:gd name="connsiteY127" fmla="*/ 1855137 h 2237474"/>
              <a:gd name="connsiteX128" fmla="*/ 4002267 w 12192000"/>
              <a:gd name="connsiteY128" fmla="*/ 1852352 h 2237474"/>
              <a:gd name="connsiteX129" fmla="*/ 3931396 w 12192000"/>
              <a:gd name="connsiteY129" fmla="*/ 1858915 h 2237474"/>
              <a:gd name="connsiteX130" fmla="*/ 3812162 w 12192000"/>
              <a:gd name="connsiteY130" fmla="*/ 1875501 h 2237474"/>
              <a:gd name="connsiteX131" fmla="*/ 3729530 w 12192000"/>
              <a:gd name="connsiteY131" fmla="*/ 1864513 h 2237474"/>
              <a:gd name="connsiteX132" fmla="*/ 3680177 w 12192000"/>
              <a:gd name="connsiteY132" fmla="*/ 1881552 h 2237474"/>
              <a:gd name="connsiteX133" fmla="*/ 3567259 w 12192000"/>
              <a:gd name="connsiteY133" fmla="*/ 1893482 h 2237474"/>
              <a:gd name="connsiteX134" fmla="*/ 3405770 w 12192000"/>
              <a:gd name="connsiteY134" fmla="*/ 1904591 h 2237474"/>
              <a:gd name="connsiteX135" fmla="*/ 3280097 w 12192000"/>
              <a:gd name="connsiteY135" fmla="*/ 1919610 h 2237474"/>
              <a:gd name="connsiteX136" fmla="*/ 3123424 w 12192000"/>
              <a:gd name="connsiteY136" fmla="*/ 1952930 h 2237474"/>
              <a:gd name="connsiteX137" fmla="*/ 3009910 w 12192000"/>
              <a:gd name="connsiteY137" fmla="*/ 1957866 h 2237474"/>
              <a:gd name="connsiteX138" fmla="*/ 2995934 w 12192000"/>
              <a:gd name="connsiteY138" fmla="*/ 1967085 h 2237474"/>
              <a:gd name="connsiteX139" fmla="*/ 2980071 w 12192000"/>
              <a:gd name="connsiteY139" fmla="*/ 1972988 h 2237474"/>
              <a:gd name="connsiteX140" fmla="*/ 2978094 w 12192000"/>
              <a:gd name="connsiteY140" fmla="*/ 1972369 h 2237474"/>
              <a:gd name="connsiteX141" fmla="*/ 2942858 w 12192000"/>
              <a:gd name="connsiteY141" fmla="*/ 1981367 h 2237474"/>
              <a:gd name="connsiteX142" fmla="*/ 2875436 w 12192000"/>
              <a:gd name="connsiteY142" fmla="*/ 1996977 h 2237474"/>
              <a:gd name="connsiteX143" fmla="*/ 2874892 w 12192000"/>
              <a:gd name="connsiteY143" fmla="*/ 1996085 h 2237474"/>
              <a:gd name="connsiteX144" fmla="*/ 2864145 w 12192000"/>
              <a:gd name="connsiteY144" fmla="*/ 1994061 h 2237474"/>
              <a:gd name="connsiteX145" fmla="*/ 2843662 w 12192000"/>
              <a:gd name="connsiteY145" fmla="*/ 1992498 h 2237474"/>
              <a:gd name="connsiteX146" fmla="*/ 2796128 w 12192000"/>
              <a:gd name="connsiteY146" fmla="*/ 1976403 h 2237474"/>
              <a:gd name="connsiteX147" fmla="*/ 2756784 w 12192000"/>
              <a:gd name="connsiteY147" fmla="*/ 1985116 h 2237474"/>
              <a:gd name="connsiteX148" fmla="*/ 2748833 w 12192000"/>
              <a:gd name="connsiteY148" fmla="*/ 1986323 h 2237474"/>
              <a:gd name="connsiteX149" fmla="*/ 2748661 w 12192000"/>
              <a:gd name="connsiteY149" fmla="*/ 1986122 h 2237474"/>
              <a:gd name="connsiteX150" fmla="*/ 2740251 w 12192000"/>
              <a:gd name="connsiteY150" fmla="*/ 1986946 h 2237474"/>
              <a:gd name="connsiteX151" fmla="*/ 2718916 w 12192000"/>
              <a:gd name="connsiteY151" fmla="*/ 1990867 h 2237474"/>
              <a:gd name="connsiteX152" fmla="*/ 2713522 w 12192000"/>
              <a:gd name="connsiteY152" fmla="*/ 1990173 h 2237474"/>
              <a:gd name="connsiteX153" fmla="*/ 2680597 w 12192000"/>
              <a:gd name="connsiteY153" fmla="*/ 1984996 h 2237474"/>
              <a:gd name="connsiteX154" fmla="*/ 2578178 w 12192000"/>
              <a:gd name="connsiteY154" fmla="*/ 1990531 h 2237474"/>
              <a:gd name="connsiteX155" fmla="*/ 2476147 w 12192000"/>
              <a:gd name="connsiteY155" fmla="*/ 1998305 h 2237474"/>
              <a:gd name="connsiteX156" fmla="*/ 2373568 w 12192000"/>
              <a:gd name="connsiteY156" fmla="*/ 2003219 h 2237474"/>
              <a:gd name="connsiteX157" fmla="*/ 2321399 w 12192000"/>
              <a:gd name="connsiteY157" fmla="*/ 1989467 h 2237474"/>
              <a:gd name="connsiteX158" fmla="*/ 2315525 w 12192000"/>
              <a:gd name="connsiteY158" fmla="*/ 1989708 h 2237474"/>
              <a:gd name="connsiteX159" fmla="*/ 2300792 w 12192000"/>
              <a:gd name="connsiteY159" fmla="*/ 1994290 h 2237474"/>
              <a:gd name="connsiteX160" fmla="*/ 2295469 w 12192000"/>
              <a:gd name="connsiteY160" fmla="*/ 1996659 h 2237474"/>
              <a:gd name="connsiteX161" fmla="*/ 2287219 w 12192000"/>
              <a:gd name="connsiteY161" fmla="*/ 1998750 h 2237474"/>
              <a:gd name="connsiteX162" fmla="*/ 2286948 w 12192000"/>
              <a:gd name="connsiteY162" fmla="*/ 1998596 h 2237474"/>
              <a:gd name="connsiteX163" fmla="*/ 2243069 w 12192000"/>
              <a:gd name="connsiteY163" fmla="*/ 2015111 h 2237474"/>
              <a:gd name="connsiteX164" fmla="*/ 2186609 w 12192000"/>
              <a:gd name="connsiteY164" fmla="*/ 2008263 h 2237474"/>
              <a:gd name="connsiteX165" fmla="*/ 2164831 w 12192000"/>
              <a:gd name="connsiteY165" fmla="*/ 2010143 h 2237474"/>
              <a:gd name="connsiteX166" fmla="*/ 2152836 w 12192000"/>
              <a:gd name="connsiteY166" fmla="*/ 2010048 h 2237474"/>
              <a:gd name="connsiteX167" fmla="*/ 2117102 w 12192000"/>
              <a:gd name="connsiteY167" fmla="*/ 2023004 h 2237474"/>
              <a:gd name="connsiteX168" fmla="*/ 2111935 w 12192000"/>
              <a:gd name="connsiteY168" fmla="*/ 2023163 h 2237474"/>
              <a:gd name="connsiteX169" fmla="*/ 2089991 w 12192000"/>
              <a:gd name="connsiteY169" fmla="*/ 2034193 h 2237474"/>
              <a:gd name="connsiteX170" fmla="*/ 2058061 w 12192000"/>
              <a:gd name="connsiteY170" fmla="*/ 2047942 h 2237474"/>
              <a:gd name="connsiteX171" fmla="*/ 2055737 w 12192000"/>
              <a:gd name="connsiteY171" fmla="*/ 2047704 h 2237474"/>
              <a:gd name="connsiteX172" fmla="*/ 2042244 w 12192000"/>
              <a:gd name="connsiteY172" fmla="*/ 2055560 h 2237474"/>
              <a:gd name="connsiteX173" fmla="*/ 1976224 w 12192000"/>
              <a:gd name="connsiteY173" fmla="*/ 2074257 h 2237474"/>
              <a:gd name="connsiteX174" fmla="*/ 1877728 w 12192000"/>
              <a:gd name="connsiteY174" fmla="*/ 2101004 h 2237474"/>
              <a:gd name="connsiteX175" fmla="*/ 1759056 w 12192000"/>
              <a:gd name="connsiteY175" fmla="*/ 2125608 h 2237474"/>
              <a:gd name="connsiteX176" fmla="*/ 1637948 w 12192000"/>
              <a:gd name="connsiteY176" fmla="*/ 2172597 h 2237474"/>
              <a:gd name="connsiteX177" fmla="*/ 1434549 w 12192000"/>
              <a:gd name="connsiteY177" fmla="*/ 2234522 h 2237474"/>
              <a:gd name="connsiteX178" fmla="*/ 1398481 w 12192000"/>
              <a:gd name="connsiteY178" fmla="*/ 2237074 h 2237474"/>
              <a:gd name="connsiteX179" fmla="*/ 1398407 w 12192000"/>
              <a:gd name="connsiteY179" fmla="*/ 2237095 h 2237474"/>
              <a:gd name="connsiteX180" fmla="*/ 1370962 w 12192000"/>
              <a:gd name="connsiteY180" fmla="*/ 2237474 h 2237474"/>
              <a:gd name="connsiteX181" fmla="*/ 1356367 w 12192000"/>
              <a:gd name="connsiteY181" fmla="*/ 2235089 h 2237474"/>
              <a:gd name="connsiteX182" fmla="*/ 1324828 w 12192000"/>
              <a:gd name="connsiteY182" fmla="*/ 2231968 h 2237474"/>
              <a:gd name="connsiteX183" fmla="*/ 1297744 w 12192000"/>
              <a:gd name="connsiteY183" fmla="*/ 2235849 h 2237474"/>
              <a:gd name="connsiteX184" fmla="*/ 1286236 w 12192000"/>
              <a:gd name="connsiteY184" fmla="*/ 2233135 h 2237474"/>
              <a:gd name="connsiteX185" fmla="*/ 1283504 w 12192000"/>
              <a:gd name="connsiteY185" fmla="*/ 2233797 h 2237474"/>
              <a:gd name="connsiteX186" fmla="*/ 1279765 w 12192000"/>
              <a:gd name="connsiteY186" fmla="*/ 2229639 h 2237474"/>
              <a:gd name="connsiteX187" fmla="*/ 1195347 w 12192000"/>
              <a:gd name="connsiteY187" fmla="*/ 2212354 h 2237474"/>
              <a:gd name="connsiteX188" fmla="*/ 970251 w 12192000"/>
              <a:gd name="connsiteY188" fmla="*/ 2221029 h 2237474"/>
              <a:gd name="connsiteX189" fmla="*/ 812914 w 12192000"/>
              <a:gd name="connsiteY189" fmla="*/ 2202752 h 2237474"/>
              <a:gd name="connsiteX190" fmla="*/ 800195 w 12192000"/>
              <a:gd name="connsiteY190" fmla="*/ 2209407 h 2237474"/>
              <a:gd name="connsiteX191" fmla="*/ 784978 w 12192000"/>
              <a:gd name="connsiteY191" fmla="*/ 2212360 h 2237474"/>
              <a:gd name="connsiteX192" fmla="*/ 681987 w 12192000"/>
              <a:gd name="connsiteY192" fmla="*/ 2216757 h 2237474"/>
              <a:gd name="connsiteX193" fmla="*/ 669923 w 12192000"/>
              <a:gd name="connsiteY193" fmla="*/ 2211682 h 2237474"/>
              <a:gd name="connsiteX194" fmla="*/ 648680 w 12192000"/>
              <a:gd name="connsiteY194" fmla="*/ 2206229 h 2237474"/>
              <a:gd name="connsiteX195" fmla="*/ 597225 w 12192000"/>
              <a:gd name="connsiteY195" fmla="*/ 2180999 h 2237474"/>
              <a:gd name="connsiteX196" fmla="*/ 558449 w 12192000"/>
              <a:gd name="connsiteY196" fmla="*/ 2182346 h 2237474"/>
              <a:gd name="connsiteX197" fmla="*/ 550517 w 12192000"/>
              <a:gd name="connsiteY197" fmla="*/ 2182060 h 2237474"/>
              <a:gd name="connsiteX198" fmla="*/ 550309 w 12192000"/>
              <a:gd name="connsiteY198" fmla="*/ 2181825 h 2237474"/>
              <a:gd name="connsiteX199" fmla="*/ 541836 w 12192000"/>
              <a:gd name="connsiteY199" fmla="*/ 2181063 h 2237474"/>
              <a:gd name="connsiteX200" fmla="*/ 536057 w 12192000"/>
              <a:gd name="connsiteY200" fmla="*/ 2181537 h 2237474"/>
              <a:gd name="connsiteX201" fmla="*/ 520671 w 12192000"/>
              <a:gd name="connsiteY201" fmla="*/ 2180980 h 2237474"/>
              <a:gd name="connsiteX202" fmla="*/ 515024 w 12192000"/>
              <a:gd name="connsiteY202" fmla="*/ 2179258 h 2237474"/>
              <a:gd name="connsiteX203" fmla="*/ 512278 w 12192000"/>
              <a:gd name="connsiteY203" fmla="*/ 2176369 h 2237474"/>
              <a:gd name="connsiteX204" fmla="*/ 480419 w 12192000"/>
              <a:gd name="connsiteY204" fmla="*/ 2167807 h 2237474"/>
              <a:gd name="connsiteX205" fmla="*/ 413835 w 12192000"/>
              <a:gd name="connsiteY205" fmla="*/ 2156783 h 2237474"/>
              <a:gd name="connsiteX206" fmla="*/ 376513 w 12192000"/>
              <a:gd name="connsiteY206" fmla="*/ 2154014 h 2237474"/>
              <a:gd name="connsiteX207" fmla="*/ 273386 w 12192000"/>
              <a:gd name="connsiteY207" fmla="*/ 2142551 h 2237474"/>
              <a:gd name="connsiteX208" fmla="*/ 169207 w 12192000"/>
              <a:gd name="connsiteY208" fmla="*/ 2128100 h 2237474"/>
              <a:gd name="connsiteX209" fmla="*/ 93149 w 12192000"/>
              <a:gd name="connsiteY209" fmla="*/ 2105324 h 2237474"/>
              <a:gd name="connsiteX210" fmla="*/ 88109 w 12192000"/>
              <a:gd name="connsiteY210" fmla="*/ 2106704 h 2237474"/>
              <a:gd name="connsiteX211" fmla="*/ 80022 w 12192000"/>
              <a:gd name="connsiteY211" fmla="*/ 2107254 h 2237474"/>
              <a:gd name="connsiteX212" fmla="*/ 79717 w 12192000"/>
              <a:gd name="connsiteY212" fmla="*/ 2107046 h 2237474"/>
              <a:gd name="connsiteX213" fmla="*/ 72352 w 12192000"/>
              <a:gd name="connsiteY213" fmla="*/ 2107991 h 2237474"/>
              <a:gd name="connsiteX214" fmla="*/ 37645 w 12192000"/>
              <a:gd name="connsiteY214" fmla="*/ 2115401 h 2237474"/>
              <a:gd name="connsiteX215" fmla="*/ 4572 w 12192000"/>
              <a:gd name="connsiteY215" fmla="*/ 2111091 h 2237474"/>
              <a:gd name="connsiteX216" fmla="*/ 0 w 12192000"/>
              <a:gd name="connsiteY216" fmla="*/ 2110468 h 2237474"/>
              <a:gd name="connsiteX217" fmla="*/ 0 w 12192000"/>
              <a:gd name="connsiteY21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61459 w 12192000"/>
              <a:gd name="connsiteY25" fmla="*/ 862394 h 2237474"/>
              <a:gd name="connsiteX26" fmla="*/ 9705768 w 12192000"/>
              <a:gd name="connsiteY26" fmla="*/ 894610 h 2237474"/>
              <a:gd name="connsiteX27" fmla="*/ 9683005 w 12192000"/>
              <a:gd name="connsiteY27" fmla="*/ 894128 h 2237474"/>
              <a:gd name="connsiteX28" fmla="*/ 9594438 w 12192000"/>
              <a:gd name="connsiteY28" fmla="*/ 919051 h 2237474"/>
              <a:gd name="connsiteX29" fmla="*/ 9577033 w 12192000"/>
              <a:gd name="connsiteY29" fmla="*/ 922857 h 2237474"/>
              <a:gd name="connsiteX30" fmla="*/ 9544189 w 12192000"/>
              <a:gd name="connsiteY30" fmla="*/ 938966 h 2237474"/>
              <a:gd name="connsiteX31" fmla="*/ 9500499 w 12192000"/>
              <a:gd name="connsiteY31" fmla="*/ 954680 h 2237474"/>
              <a:gd name="connsiteX32" fmla="*/ 9428195 w 12192000"/>
              <a:gd name="connsiteY32" fmla="*/ 986225 h 2237474"/>
              <a:gd name="connsiteX33" fmla="*/ 9410017 w 12192000"/>
              <a:gd name="connsiteY33" fmla="*/ 993931 h 2237474"/>
              <a:gd name="connsiteX34" fmla="*/ 9392919 w 12192000"/>
              <a:gd name="connsiteY34" fmla="*/ 994656 h 2237474"/>
              <a:gd name="connsiteX35" fmla="*/ 9278619 w 12192000"/>
              <a:gd name="connsiteY35" fmla="*/ 1011878 h 2237474"/>
              <a:gd name="connsiteX36" fmla="*/ 9268019 w 12192000"/>
              <a:gd name="connsiteY36" fmla="*/ 1007442 h 2237474"/>
              <a:gd name="connsiteX37" fmla="*/ 9234662 w 12192000"/>
              <a:gd name="connsiteY37" fmla="*/ 1023056 h 2237474"/>
              <a:gd name="connsiteX38" fmla="*/ 9181033 w 12192000"/>
              <a:gd name="connsiteY38" fmla="*/ 1037921 h 2237474"/>
              <a:gd name="connsiteX39" fmla="*/ 9155969 w 12192000"/>
              <a:gd name="connsiteY39" fmla="*/ 1046804 h 2237474"/>
              <a:gd name="connsiteX40" fmla="*/ 9133985 w 12192000"/>
              <a:gd name="connsiteY40" fmla="*/ 1046450 h 2237474"/>
              <a:gd name="connsiteX41" fmla="*/ 9012987 w 12192000"/>
              <a:gd name="connsiteY41" fmla="*/ 1061986 h 2237474"/>
              <a:gd name="connsiteX42" fmla="*/ 8968445 w 12192000"/>
              <a:gd name="connsiteY42" fmla="*/ 1052169 h 2237474"/>
              <a:gd name="connsiteX43" fmla="*/ 8958984 w 12192000"/>
              <a:gd name="connsiteY43" fmla="*/ 1057212 h 2237474"/>
              <a:gd name="connsiteX44" fmla="*/ 8886001 w 12192000"/>
              <a:gd name="connsiteY44" fmla="*/ 1067468 h 2237474"/>
              <a:gd name="connsiteX45" fmla="*/ 8838610 w 12192000"/>
              <a:gd name="connsiteY45" fmla="*/ 1075091 h 2237474"/>
              <a:gd name="connsiteX46" fmla="*/ 8750383 w 12192000"/>
              <a:gd name="connsiteY46" fmla="*/ 1097387 h 2237474"/>
              <a:gd name="connsiteX47" fmla="*/ 8697365 w 12192000"/>
              <a:gd name="connsiteY47" fmla="*/ 1105869 h 2237474"/>
              <a:gd name="connsiteX48" fmla="*/ 8665605 w 12192000"/>
              <a:gd name="connsiteY48" fmla="*/ 1110791 h 2237474"/>
              <a:gd name="connsiteX49" fmla="*/ 8584946 w 12192000"/>
              <a:gd name="connsiteY49" fmla="*/ 1135226 h 2237474"/>
              <a:gd name="connsiteX50" fmla="*/ 8460755 w 12192000"/>
              <a:gd name="connsiteY50" fmla="*/ 1203427 h 2237474"/>
              <a:gd name="connsiteX51" fmla="*/ 8419755 w 12192000"/>
              <a:gd name="connsiteY51" fmla="*/ 1216260 h 2237474"/>
              <a:gd name="connsiteX52" fmla="*/ 8411626 w 12192000"/>
              <a:gd name="connsiteY52" fmla="*/ 1214397 h 2237474"/>
              <a:gd name="connsiteX53" fmla="*/ 8363469 w 12192000"/>
              <a:gd name="connsiteY53" fmla="*/ 1246658 h 2237474"/>
              <a:gd name="connsiteX54" fmla="*/ 8275497 w 12192000"/>
              <a:gd name="connsiteY54" fmla="*/ 1264396 h 2237474"/>
              <a:gd name="connsiteX55" fmla="*/ 8206287 w 12192000"/>
              <a:gd name="connsiteY55" fmla="*/ 1273060 h 2237474"/>
              <a:gd name="connsiteX56" fmla="*/ 8168705 w 12192000"/>
              <a:gd name="connsiteY56" fmla="*/ 1279956 h 2237474"/>
              <a:gd name="connsiteX57" fmla="*/ 8139997 w 12192000"/>
              <a:gd name="connsiteY57" fmla="*/ 1282713 h 2237474"/>
              <a:gd name="connsiteX58" fmla="*/ 8074238 w 12192000"/>
              <a:gd name="connsiteY58" fmla="*/ 1301895 h 2237474"/>
              <a:gd name="connsiteX59" fmla="*/ 7968292 w 12192000"/>
              <a:gd name="connsiteY59" fmla="*/ 1338779 h 2237474"/>
              <a:gd name="connsiteX60" fmla="*/ 7945122 w 12192000"/>
              <a:gd name="connsiteY60" fmla="*/ 1345477 h 2237474"/>
              <a:gd name="connsiteX61" fmla="*/ 7902328 w 12192000"/>
              <a:gd name="connsiteY61" fmla="*/ 1345865 h 2237474"/>
              <a:gd name="connsiteX62" fmla="*/ 7875879 w 12192000"/>
              <a:gd name="connsiteY62" fmla="*/ 1345646 h 2237474"/>
              <a:gd name="connsiteX63" fmla="*/ 7840612 w 12192000"/>
              <a:gd name="connsiteY63" fmla="*/ 1369373 h 2237474"/>
              <a:gd name="connsiteX64" fmla="*/ 7786819 w 12192000"/>
              <a:gd name="connsiteY64" fmla="*/ 1378970 h 2237474"/>
              <a:gd name="connsiteX65" fmla="*/ 7548172 w 12192000"/>
              <a:gd name="connsiteY65" fmla="*/ 1417460 h 2237474"/>
              <a:gd name="connsiteX66" fmla="*/ 7483437 w 12192000"/>
              <a:gd name="connsiteY66" fmla="*/ 1478152 h 2237474"/>
              <a:gd name="connsiteX67" fmla="*/ 7377870 w 12192000"/>
              <a:gd name="connsiteY67" fmla="*/ 1523319 h 2237474"/>
              <a:gd name="connsiteX68" fmla="*/ 7230737 w 12192000"/>
              <a:gd name="connsiteY68" fmla="*/ 1562633 h 2237474"/>
              <a:gd name="connsiteX69" fmla="*/ 7224458 w 12192000"/>
              <a:gd name="connsiteY69" fmla="*/ 1573008 h 2237474"/>
              <a:gd name="connsiteX70" fmla="*/ 7213486 w 12192000"/>
              <a:gd name="connsiteY70" fmla="*/ 1580987 h 2237474"/>
              <a:gd name="connsiteX71" fmla="*/ 7183121 w 12192000"/>
              <a:gd name="connsiteY71" fmla="*/ 1595162 h 2237474"/>
              <a:gd name="connsiteX72" fmla="*/ 7164601 w 12192000"/>
              <a:gd name="connsiteY72" fmla="*/ 1606490 h 2237474"/>
              <a:gd name="connsiteX73" fmla="*/ 7114651 w 12192000"/>
              <a:gd name="connsiteY73" fmla="*/ 1620959 h 2237474"/>
              <a:gd name="connsiteX74" fmla="*/ 7092727 w 12192000"/>
              <a:gd name="connsiteY74" fmla="*/ 1623628 h 2237474"/>
              <a:gd name="connsiteX75" fmla="*/ 7031309 w 12192000"/>
              <a:gd name="connsiteY75" fmla="*/ 1619451 h 2237474"/>
              <a:gd name="connsiteX76" fmla="*/ 6999084 w 12192000"/>
              <a:gd name="connsiteY76" fmla="*/ 1634317 h 2237474"/>
              <a:gd name="connsiteX77" fmla="*/ 6992107 w 12192000"/>
              <a:gd name="connsiteY77" fmla="*/ 1636860 h 2237474"/>
              <a:gd name="connsiteX78" fmla="*/ 6991765 w 12192000"/>
              <a:gd name="connsiteY78" fmla="*/ 1636725 h 2237474"/>
              <a:gd name="connsiteX79" fmla="*/ 6900177 w 12192000"/>
              <a:gd name="connsiteY79" fmla="*/ 1636016 h 2237474"/>
              <a:gd name="connsiteX80" fmla="*/ 6795372 w 12192000"/>
              <a:gd name="connsiteY80" fmla="*/ 1644845 h 2237474"/>
              <a:gd name="connsiteX81" fmla="*/ 6692251 w 12192000"/>
              <a:gd name="connsiteY81" fmla="*/ 1656357 h 2237474"/>
              <a:gd name="connsiteX82" fmla="*/ 6655235 w 12192000"/>
              <a:gd name="connsiteY82" fmla="*/ 1661869 h 2237474"/>
              <a:gd name="connsiteX83" fmla="*/ 6587857 w 12192000"/>
              <a:gd name="connsiteY83" fmla="*/ 1665769 h 2237474"/>
              <a:gd name="connsiteX84" fmla="*/ 6554894 w 12192000"/>
              <a:gd name="connsiteY84" fmla="*/ 1664428 h 2237474"/>
              <a:gd name="connsiteX85" fmla="*/ 6516595 w 12192000"/>
              <a:gd name="connsiteY85" fmla="*/ 1667475 h 2237474"/>
              <a:gd name="connsiteX86" fmla="*/ 6508541 w 12192000"/>
              <a:gd name="connsiteY86" fmla="*/ 1668757 h 2237474"/>
              <a:gd name="connsiteX87" fmla="*/ 6471012 w 12192000"/>
              <a:gd name="connsiteY87" fmla="*/ 1678604 h 2237474"/>
              <a:gd name="connsiteX88" fmla="*/ 6415265 w 12192000"/>
              <a:gd name="connsiteY88" fmla="*/ 1665317 h 2237474"/>
              <a:gd name="connsiteX89" fmla="*/ 6364035 w 12192000"/>
              <a:gd name="connsiteY89" fmla="*/ 1667683 h 2237474"/>
              <a:gd name="connsiteX90" fmla="*/ 6280959 w 12192000"/>
              <a:gd name="connsiteY90" fmla="*/ 1689329 h 2237474"/>
              <a:gd name="connsiteX91" fmla="*/ 6243319 w 12192000"/>
              <a:gd name="connsiteY91" fmla="*/ 1695560 h 2237474"/>
              <a:gd name="connsiteX92" fmla="*/ 6098321 w 12192000"/>
              <a:gd name="connsiteY92" fmla="*/ 1721646 h 2237474"/>
              <a:gd name="connsiteX93" fmla="*/ 5880652 w 12192000"/>
              <a:gd name="connsiteY93" fmla="*/ 1779643 h 2237474"/>
              <a:gd name="connsiteX94" fmla="*/ 5785959 w 12192000"/>
              <a:gd name="connsiteY94" fmla="*/ 1775307 h 2237474"/>
              <a:gd name="connsiteX95" fmla="*/ 5643534 w 12192000"/>
              <a:gd name="connsiteY95" fmla="*/ 1802919 h 2237474"/>
              <a:gd name="connsiteX96" fmla="*/ 5518799 w 12192000"/>
              <a:gd name="connsiteY96" fmla="*/ 1818312 h 2237474"/>
              <a:gd name="connsiteX97" fmla="*/ 5505014 w 12192000"/>
              <a:gd name="connsiteY97" fmla="*/ 1819259 h 2237474"/>
              <a:gd name="connsiteX98" fmla="*/ 5453307 w 12192000"/>
              <a:gd name="connsiteY98" fmla="*/ 1815450 h 2237474"/>
              <a:gd name="connsiteX99" fmla="*/ 5364192 w 12192000"/>
              <a:gd name="connsiteY99" fmla="*/ 1826074 h 2237474"/>
              <a:gd name="connsiteX100" fmla="*/ 5350380 w 12192000"/>
              <a:gd name="connsiteY100" fmla="*/ 1830891 h 2237474"/>
              <a:gd name="connsiteX101" fmla="*/ 5259633 w 12192000"/>
              <a:gd name="connsiteY101" fmla="*/ 1837160 h 2237474"/>
              <a:gd name="connsiteX102" fmla="*/ 5197513 w 12192000"/>
              <a:gd name="connsiteY102" fmla="*/ 1844718 h 2237474"/>
              <a:gd name="connsiteX103" fmla="*/ 5168852 w 12192000"/>
              <a:gd name="connsiteY103" fmla="*/ 1844846 h 2237474"/>
              <a:gd name="connsiteX104" fmla="*/ 5114927 w 12192000"/>
              <a:gd name="connsiteY104" fmla="*/ 1847827 h 2237474"/>
              <a:gd name="connsiteX105" fmla="*/ 5108970 w 12192000"/>
              <a:gd name="connsiteY105" fmla="*/ 1847935 h 2237474"/>
              <a:gd name="connsiteX106" fmla="*/ 5067961 w 12192000"/>
              <a:gd name="connsiteY106" fmla="*/ 1845917 h 2237474"/>
              <a:gd name="connsiteX107" fmla="*/ 5007075 w 12192000"/>
              <a:gd name="connsiteY107" fmla="*/ 1838626 h 2237474"/>
              <a:gd name="connsiteX108" fmla="*/ 4944087 w 12192000"/>
              <a:gd name="connsiteY108" fmla="*/ 1823332 h 2237474"/>
              <a:gd name="connsiteX109" fmla="*/ 4907662 w 12192000"/>
              <a:gd name="connsiteY109" fmla="*/ 1816900 h 2237474"/>
              <a:gd name="connsiteX110" fmla="*/ 4882386 w 12192000"/>
              <a:gd name="connsiteY110" fmla="*/ 1809844 h 2237474"/>
              <a:gd name="connsiteX111" fmla="*/ 4811440 w 12192000"/>
              <a:gd name="connsiteY111" fmla="*/ 1804655 h 2237474"/>
              <a:gd name="connsiteX112" fmla="*/ 4691075 w 12192000"/>
              <a:gd name="connsiteY112" fmla="*/ 1801389 h 2237474"/>
              <a:gd name="connsiteX113" fmla="*/ 4611738 w 12192000"/>
              <a:gd name="connsiteY113" fmla="*/ 1776964 h 2237474"/>
              <a:gd name="connsiteX114" fmla="*/ 4560070 w 12192000"/>
              <a:gd name="connsiteY114" fmla="*/ 1785640 h 2237474"/>
              <a:gd name="connsiteX115" fmla="*/ 4536503 w 12192000"/>
              <a:gd name="connsiteY115" fmla="*/ 1785334 h 2237474"/>
              <a:gd name="connsiteX116" fmla="*/ 4513724 w 12192000"/>
              <a:gd name="connsiteY116" fmla="*/ 1791996 h 2237474"/>
              <a:gd name="connsiteX117" fmla="*/ 4459810 w 12192000"/>
              <a:gd name="connsiteY117" fmla="*/ 1797886 h 2237474"/>
              <a:gd name="connsiteX118" fmla="*/ 4379064 w 12192000"/>
              <a:gd name="connsiteY118" fmla="*/ 1817177 h 2237474"/>
              <a:gd name="connsiteX119" fmla="*/ 4319209 w 12192000"/>
              <a:gd name="connsiteY119" fmla="*/ 1834833 h 2237474"/>
              <a:gd name="connsiteX120" fmla="*/ 4290981 w 12192000"/>
              <a:gd name="connsiteY120" fmla="*/ 1839677 h 2237474"/>
              <a:gd name="connsiteX121" fmla="*/ 4285792 w 12192000"/>
              <a:gd name="connsiteY121" fmla="*/ 1836231 h 2237474"/>
              <a:gd name="connsiteX122" fmla="*/ 4238372 w 12192000"/>
              <a:gd name="connsiteY122" fmla="*/ 1851480 h 2237474"/>
              <a:gd name="connsiteX123" fmla="*/ 4232517 w 12192000"/>
              <a:gd name="connsiteY123" fmla="*/ 1852567 h 2237474"/>
              <a:gd name="connsiteX124" fmla="*/ 4191732 w 12192000"/>
              <a:gd name="connsiteY124" fmla="*/ 1857328 h 2237474"/>
              <a:gd name="connsiteX125" fmla="*/ 4065532 w 12192000"/>
              <a:gd name="connsiteY125" fmla="*/ 1855477 h 2237474"/>
              <a:gd name="connsiteX126" fmla="*/ 4028460 w 12192000"/>
              <a:gd name="connsiteY126" fmla="*/ 1855137 h 2237474"/>
              <a:gd name="connsiteX127" fmla="*/ 4002267 w 12192000"/>
              <a:gd name="connsiteY127" fmla="*/ 1852352 h 2237474"/>
              <a:gd name="connsiteX128" fmla="*/ 3931396 w 12192000"/>
              <a:gd name="connsiteY128" fmla="*/ 1858915 h 2237474"/>
              <a:gd name="connsiteX129" fmla="*/ 3812162 w 12192000"/>
              <a:gd name="connsiteY129" fmla="*/ 1875501 h 2237474"/>
              <a:gd name="connsiteX130" fmla="*/ 3729530 w 12192000"/>
              <a:gd name="connsiteY130" fmla="*/ 1864513 h 2237474"/>
              <a:gd name="connsiteX131" fmla="*/ 3680177 w 12192000"/>
              <a:gd name="connsiteY131" fmla="*/ 1881552 h 2237474"/>
              <a:gd name="connsiteX132" fmla="*/ 3567259 w 12192000"/>
              <a:gd name="connsiteY132" fmla="*/ 1893482 h 2237474"/>
              <a:gd name="connsiteX133" fmla="*/ 3405770 w 12192000"/>
              <a:gd name="connsiteY133" fmla="*/ 1904591 h 2237474"/>
              <a:gd name="connsiteX134" fmla="*/ 3280097 w 12192000"/>
              <a:gd name="connsiteY134" fmla="*/ 1919610 h 2237474"/>
              <a:gd name="connsiteX135" fmla="*/ 3123424 w 12192000"/>
              <a:gd name="connsiteY135" fmla="*/ 1952930 h 2237474"/>
              <a:gd name="connsiteX136" fmla="*/ 3009910 w 12192000"/>
              <a:gd name="connsiteY136" fmla="*/ 1957866 h 2237474"/>
              <a:gd name="connsiteX137" fmla="*/ 2995934 w 12192000"/>
              <a:gd name="connsiteY137" fmla="*/ 1967085 h 2237474"/>
              <a:gd name="connsiteX138" fmla="*/ 2980071 w 12192000"/>
              <a:gd name="connsiteY138" fmla="*/ 1972988 h 2237474"/>
              <a:gd name="connsiteX139" fmla="*/ 2978094 w 12192000"/>
              <a:gd name="connsiteY139" fmla="*/ 1972369 h 2237474"/>
              <a:gd name="connsiteX140" fmla="*/ 2942858 w 12192000"/>
              <a:gd name="connsiteY140" fmla="*/ 1981367 h 2237474"/>
              <a:gd name="connsiteX141" fmla="*/ 2875436 w 12192000"/>
              <a:gd name="connsiteY141" fmla="*/ 1996977 h 2237474"/>
              <a:gd name="connsiteX142" fmla="*/ 2874892 w 12192000"/>
              <a:gd name="connsiteY142" fmla="*/ 1996085 h 2237474"/>
              <a:gd name="connsiteX143" fmla="*/ 2864145 w 12192000"/>
              <a:gd name="connsiteY143" fmla="*/ 1994061 h 2237474"/>
              <a:gd name="connsiteX144" fmla="*/ 2843662 w 12192000"/>
              <a:gd name="connsiteY144" fmla="*/ 1992498 h 2237474"/>
              <a:gd name="connsiteX145" fmla="*/ 2796128 w 12192000"/>
              <a:gd name="connsiteY145" fmla="*/ 1976403 h 2237474"/>
              <a:gd name="connsiteX146" fmla="*/ 2756784 w 12192000"/>
              <a:gd name="connsiteY146" fmla="*/ 1985116 h 2237474"/>
              <a:gd name="connsiteX147" fmla="*/ 2748833 w 12192000"/>
              <a:gd name="connsiteY147" fmla="*/ 1986323 h 2237474"/>
              <a:gd name="connsiteX148" fmla="*/ 2748661 w 12192000"/>
              <a:gd name="connsiteY148" fmla="*/ 1986122 h 2237474"/>
              <a:gd name="connsiteX149" fmla="*/ 2740251 w 12192000"/>
              <a:gd name="connsiteY149" fmla="*/ 1986946 h 2237474"/>
              <a:gd name="connsiteX150" fmla="*/ 2718916 w 12192000"/>
              <a:gd name="connsiteY150" fmla="*/ 1990867 h 2237474"/>
              <a:gd name="connsiteX151" fmla="*/ 2713522 w 12192000"/>
              <a:gd name="connsiteY151" fmla="*/ 1990173 h 2237474"/>
              <a:gd name="connsiteX152" fmla="*/ 2680597 w 12192000"/>
              <a:gd name="connsiteY152" fmla="*/ 1984996 h 2237474"/>
              <a:gd name="connsiteX153" fmla="*/ 2578178 w 12192000"/>
              <a:gd name="connsiteY153" fmla="*/ 1990531 h 2237474"/>
              <a:gd name="connsiteX154" fmla="*/ 2476147 w 12192000"/>
              <a:gd name="connsiteY154" fmla="*/ 1998305 h 2237474"/>
              <a:gd name="connsiteX155" fmla="*/ 2373568 w 12192000"/>
              <a:gd name="connsiteY155" fmla="*/ 2003219 h 2237474"/>
              <a:gd name="connsiteX156" fmla="*/ 2321399 w 12192000"/>
              <a:gd name="connsiteY156" fmla="*/ 1989467 h 2237474"/>
              <a:gd name="connsiteX157" fmla="*/ 2315525 w 12192000"/>
              <a:gd name="connsiteY157" fmla="*/ 1989708 h 2237474"/>
              <a:gd name="connsiteX158" fmla="*/ 2300792 w 12192000"/>
              <a:gd name="connsiteY158" fmla="*/ 1994290 h 2237474"/>
              <a:gd name="connsiteX159" fmla="*/ 2295469 w 12192000"/>
              <a:gd name="connsiteY159" fmla="*/ 1996659 h 2237474"/>
              <a:gd name="connsiteX160" fmla="*/ 2287219 w 12192000"/>
              <a:gd name="connsiteY160" fmla="*/ 1998750 h 2237474"/>
              <a:gd name="connsiteX161" fmla="*/ 2286948 w 12192000"/>
              <a:gd name="connsiteY161" fmla="*/ 1998596 h 2237474"/>
              <a:gd name="connsiteX162" fmla="*/ 2243069 w 12192000"/>
              <a:gd name="connsiteY162" fmla="*/ 2015111 h 2237474"/>
              <a:gd name="connsiteX163" fmla="*/ 2186609 w 12192000"/>
              <a:gd name="connsiteY163" fmla="*/ 2008263 h 2237474"/>
              <a:gd name="connsiteX164" fmla="*/ 2164831 w 12192000"/>
              <a:gd name="connsiteY164" fmla="*/ 2010143 h 2237474"/>
              <a:gd name="connsiteX165" fmla="*/ 2152836 w 12192000"/>
              <a:gd name="connsiteY165" fmla="*/ 2010048 h 2237474"/>
              <a:gd name="connsiteX166" fmla="*/ 2117102 w 12192000"/>
              <a:gd name="connsiteY166" fmla="*/ 2023004 h 2237474"/>
              <a:gd name="connsiteX167" fmla="*/ 2111935 w 12192000"/>
              <a:gd name="connsiteY167" fmla="*/ 2023163 h 2237474"/>
              <a:gd name="connsiteX168" fmla="*/ 2089991 w 12192000"/>
              <a:gd name="connsiteY168" fmla="*/ 2034193 h 2237474"/>
              <a:gd name="connsiteX169" fmla="*/ 2058061 w 12192000"/>
              <a:gd name="connsiteY169" fmla="*/ 2047942 h 2237474"/>
              <a:gd name="connsiteX170" fmla="*/ 2055737 w 12192000"/>
              <a:gd name="connsiteY170" fmla="*/ 2047704 h 2237474"/>
              <a:gd name="connsiteX171" fmla="*/ 2042244 w 12192000"/>
              <a:gd name="connsiteY171" fmla="*/ 2055560 h 2237474"/>
              <a:gd name="connsiteX172" fmla="*/ 1976224 w 12192000"/>
              <a:gd name="connsiteY172" fmla="*/ 2074257 h 2237474"/>
              <a:gd name="connsiteX173" fmla="*/ 1877728 w 12192000"/>
              <a:gd name="connsiteY173" fmla="*/ 2101004 h 2237474"/>
              <a:gd name="connsiteX174" fmla="*/ 1759056 w 12192000"/>
              <a:gd name="connsiteY174" fmla="*/ 2125608 h 2237474"/>
              <a:gd name="connsiteX175" fmla="*/ 1637948 w 12192000"/>
              <a:gd name="connsiteY175" fmla="*/ 2172597 h 2237474"/>
              <a:gd name="connsiteX176" fmla="*/ 1434549 w 12192000"/>
              <a:gd name="connsiteY176" fmla="*/ 2234522 h 2237474"/>
              <a:gd name="connsiteX177" fmla="*/ 1398481 w 12192000"/>
              <a:gd name="connsiteY177" fmla="*/ 2237074 h 2237474"/>
              <a:gd name="connsiteX178" fmla="*/ 1398407 w 12192000"/>
              <a:gd name="connsiteY178" fmla="*/ 2237095 h 2237474"/>
              <a:gd name="connsiteX179" fmla="*/ 1370962 w 12192000"/>
              <a:gd name="connsiteY179" fmla="*/ 2237474 h 2237474"/>
              <a:gd name="connsiteX180" fmla="*/ 1356367 w 12192000"/>
              <a:gd name="connsiteY180" fmla="*/ 2235089 h 2237474"/>
              <a:gd name="connsiteX181" fmla="*/ 1324828 w 12192000"/>
              <a:gd name="connsiteY181" fmla="*/ 2231968 h 2237474"/>
              <a:gd name="connsiteX182" fmla="*/ 1297744 w 12192000"/>
              <a:gd name="connsiteY182" fmla="*/ 2235849 h 2237474"/>
              <a:gd name="connsiteX183" fmla="*/ 1286236 w 12192000"/>
              <a:gd name="connsiteY183" fmla="*/ 2233135 h 2237474"/>
              <a:gd name="connsiteX184" fmla="*/ 1283504 w 12192000"/>
              <a:gd name="connsiteY184" fmla="*/ 2233797 h 2237474"/>
              <a:gd name="connsiteX185" fmla="*/ 1279765 w 12192000"/>
              <a:gd name="connsiteY185" fmla="*/ 2229639 h 2237474"/>
              <a:gd name="connsiteX186" fmla="*/ 1195347 w 12192000"/>
              <a:gd name="connsiteY186" fmla="*/ 2212354 h 2237474"/>
              <a:gd name="connsiteX187" fmla="*/ 970251 w 12192000"/>
              <a:gd name="connsiteY187" fmla="*/ 2221029 h 2237474"/>
              <a:gd name="connsiteX188" fmla="*/ 812914 w 12192000"/>
              <a:gd name="connsiteY188" fmla="*/ 2202752 h 2237474"/>
              <a:gd name="connsiteX189" fmla="*/ 800195 w 12192000"/>
              <a:gd name="connsiteY189" fmla="*/ 2209407 h 2237474"/>
              <a:gd name="connsiteX190" fmla="*/ 784978 w 12192000"/>
              <a:gd name="connsiteY190" fmla="*/ 2212360 h 2237474"/>
              <a:gd name="connsiteX191" fmla="*/ 681987 w 12192000"/>
              <a:gd name="connsiteY191" fmla="*/ 2216757 h 2237474"/>
              <a:gd name="connsiteX192" fmla="*/ 669923 w 12192000"/>
              <a:gd name="connsiteY192" fmla="*/ 2211682 h 2237474"/>
              <a:gd name="connsiteX193" fmla="*/ 648680 w 12192000"/>
              <a:gd name="connsiteY193" fmla="*/ 2206229 h 2237474"/>
              <a:gd name="connsiteX194" fmla="*/ 597225 w 12192000"/>
              <a:gd name="connsiteY194" fmla="*/ 2180999 h 2237474"/>
              <a:gd name="connsiteX195" fmla="*/ 558449 w 12192000"/>
              <a:gd name="connsiteY195" fmla="*/ 2182346 h 2237474"/>
              <a:gd name="connsiteX196" fmla="*/ 550517 w 12192000"/>
              <a:gd name="connsiteY196" fmla="*/ 2182060 h 2237474"/>
              <a:gd name="connsiteX197" fmla="*/ 550309 w 12192000"/>
              <a:gd name="connsiteY197" fmla="*/ 2181825 h 2237474"/>
              <a:gd name="connsiteX198" fmla="*/ 541836 w 12192000"/>
              <a:gd name="connsiteY198" fmla="*/ 2181063 h 2237474"/>
              <a:gd name="connsiteX199" fmla="*/ 536057 w 12192000"/>
              <a:gd name="connsiteY199" fmla="*/ 2181537 h 2237474"/>
              <a:gd name="connsiteX200" fmla="*/ 520671 w 12192000"/>
              <a:gd name="connsiteY200" fmla="*/ 2180980 h 2237474"/>
              <a:gd name="connsiteX201" fmla="*/ 515024 w 12192000"/>
              <a:gd name="connsiteY201" fmla="*/ 2179258 h 2237474"/>
              <a:gd name="connsiteX202" fmla="*/ 512278 w 12192000"/>
              <a:gd name="connsiteY202" fmla="*/ 2176369 h 2237474"/>
              <a:gd name="connsiteX203" fmla="*/ 480419 w 12192000"/>
              <a:gd name="connsiteY203" fmla="*/ 2167807 h 2237474"/>
              <a:gd name="connsiteX204" fmla="*/ 413835 w 12192000"/>
              <a:gd name="connsiteY204" fmla="*/ 2156783 h 2237474"/>
              <a:gd name="connsiteX205" fmla="*/ 376513 w 12192000"/>
              <a:gd name="connsiteY205" fmla="*/ 2154014 h 2237474"/>
              <a:gd name="connsiteX206" fmla="*/ 273386 w 12192000"/>
              <a:gd name="connsiteY206" fmla="*/ 2142551 h 2237474"/>
              <a:gd name="connsiteX207" fmla="*/ 169207 w 12192000"/>
              <a:gd name="connsiteY207" fmla="*/ 2128100 h 2237474"/>
              <a:gd name="connsiteX208" fmla="*/ 93149 w 12192000"/>
              <a:gd name="connsiteY208" fmla="*/ 2105324 h 2237474"/>
              <a:gd name="connsiteX209" fmla="*/ 88109 w 12192000"/>
              <a:gd name="connsiteY209" fmla="*/ 2106704 h 2237474"/>
              <a:gd name="connsiteX210" fmla="*/ 80022 w 12192000"/>
              <a:gd name="connsiteY210" fmla="*/ 2107254 h 2237474"/>
              <a:gd name="connsiteX211" fmla="*/ 79717 w 12192000"/>
              <a:gd name="connsiteY211" fmla="*/ 2107046 h 2237474"/>
              <a:gd name="connsiteX212" fmla="*/ 72352 w 12192000"/>
              <a:gd name="connsiteY212" fmla="*/ 2107991 h 2237474"/>
              <a:gd name="connsiteX213" fmla="*/ 37645 w 12192000"/>
              <a:gd name="connsiteY213" fmla="*/ 2115401 h 2237474"/>
              <a:gd name="connsiteX214" fmla="*/ 4572 w 12192000"/>
              <a:gd name="connsiteY214" fmla="*/ 2111091 h 2237474"/>
              <a:gd name="connsiteX215" fmla="*/ 0 w 12192000"/>
              <a:gd name="connsiteY215" fmla="*/ 2110468 h 2237474"/>
              <a:gd name="connsiteX216" fmla="*/ 0 w 12192000"/>
              <a:gd name="connsiteY21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61459 w 12192000"/>
              <a:gd name="connsiteY25" fmla="*/ 862394 h 2237474"/>
              <a:gd name="connsiteX26" fmla="*/ 9705768 w 12192000"/>
              <a:gd name="connsiteY26" fmla="*/ 894610 h 2237474"/>
              <a:gd name="connsiteX27" fmla="*/ 9683005 w 12192000"/>
              <a:gd name="connsiteY27" fmla="*/ 894128 h 2237474"/>
              <a:gd name="connsiteX28" fmla="*/ 9594438 w 12192000"/>
              <a:gd name="connsiteY28" fmla="*/ 919051 h 2237474"/>
              <a:gd name="connsiteX29" fmla="*/ 9577033 w 12192000"/>
              <a:gd name="connsiteY29" fmla="*/ 922857 h 2237474"/>
              <a:gd name="connsiteX30" fmla="*/ 9544189 w 12192000"/>
              <a:gd name="connsiteY30" fmla="*/ 938966 h 2237474"/>
              <a:gd name="connsiteX31" fmla="*/ 9500499 w 12192000"/>
              <a:gd name="connsiteY31" fmla="*/ 954680 h 2237474"/>
              <a:gd name="connsiteX32" fmla="*/ 9428195 w 12192000"/>
              <a:gd name="connsiteY32" fmla="*/ 986225 h 2237474"/>
              <a:gd name="connsiteX33" fmla="*/ 9410017 w 12192000"/>
              <a:gd name="connsiteY33" fmla="*/ 993931 h 2237474"/>
              <a:gd name="connsiteX34" fmla="*/ 9392919 w 12192000"/>
              <a:gd name="connsiteY34" fmla="*/ 994656 h 2237474"/>
              <a:gd name="connsiteX35" fmla="*/ 9278619 w 12192000"/>
              <a:gd name="connsiteY35" fmla="*/ 1011878 h 2237474"/>
              <a:gd name="connsiteX36" fmla="*/ 9268019 w 12192000"/>
              <a:gd name="connsiteY36" fmla="*/ 1007442 h 2237474"/>
              <a:gd name="connsiteX37" fmla="*/ 9234662 w 12192000"/>
              <a:gd name="connsiteY37" fmla="*/ 1023056 h 2237474"/>
              <a:gd name="connsiteX38" fmla="*/ 9181033 w 12192000"/>
              <a:gd name="connsiteY38" fmla="*/ 1037921 h 2237474"/>
              <a:gd name="connsiteX39" fmla="*/ 9155969 w 12192000"/>
              <a:gd name="connsiteY39" fmla="*/ 1046804 h 2237474"/>
              <a:gd name="connsiteX40" fmla="*/ 9133985 w 12192000"/>
              <a:gd name="connsiteY40" fmla="*/ 1046450 h 2237474"/>
              <a:gd name="connsiteX41" fmla="*/ 9012987 w 12192000"/>
              <a:gd name="connsiteY41" fmla="*/ 1061986 h 2237474"/>
              <a:gd name="connsiteX42" fmla="*/ 8968445 w 12192000"/>
              <a:gd name="connsiteY42" fmla="*/ 1052169 h 2237474"/>
              <a:gd name="connsiteX43" fmla="*/ 8958984 w 12192000"/>
              <a:gd name="connsiteY43" fmla="*/ 1057212 h 2237474"/>
              <a:gd name="connsiteX44" fmla="*/ 8886001 w 12192000"/>
              <a:gd name="connsiteY44" fmla="*/ 1067468 h 2237474"/>
              <a:gd name="connsiteX45" fmla="*/ 8838610 w 12192000"/>
              <a:gd name="connsiteY45" fmla="*/ 1075091 h 2237474"/>
              <a:gd name="connsiteX46" fmla="*/ 8750383 w 12192000"/>
              <a:gd name="connsiteY46" fmla="*/ 1097387 h 2237474"/>
              <a:gd name="connsiteX47" fmla="*/ 8697365 w 12192000"/>
              <a:gd name="connsiteY47" fmla="*/ 1105869 h 2237474"/>
              <a:gd name="connsiteX48" fmla="*/ 8665605 w 12192000"/>
              <a:gd name="connsiteY48" fmla="*/ 1110791 h 2237474"/>
              <a:gd name="connsiteX49" fmla="*/ 8584946 w 12192000"/>
              <a:gd name="connsiteY49" fmla="*/ 1135226 h 2237474"/>
              <a:gd name="connsiteX50" fmla="*/ 8460755 w 12192000"/>
              <a:gd name="connsiteY50" fmla="*/ 1203427 h 2237474"/>
              <a:gd name="connsiteX51" fmla="*/ 8419755 w 12192000"/>
              <a:gd name="connsiteY51" fmla="*/ 1216260 h 2237474"/>
              <a:gd name="connsiteX52" fmla="*/ 8411626 w 12192000"/>
              <a:gd name="connsiteY52" fmla="*/ 1214397 h 2237474"/>
              <a:gd name="connsiteX53" fmla="*/ 8363469 w 12192000"/>
              <a:gd name="connsiteY53" fmla="*/ 1246658 h 2237474"/>
              <a:gd name="connsiteX54" fmla="*/ 8275497 w 12192000"/>
              <a:gd name="connsiteY54" fmla="*/ 1264396 h 2237474"/>
              <a:gd name="connsiteX55" fmla="*/ 8206287 w 12192000"/>
              <a:gd name="connsiteY55" fmla="*/ 1273060 h 2237474"/>
              <a:gd name="connsiteX56" fmla="*/ 8168705 w 12192000"/>
              <a:gd name="connsiteY56" fmla="*/ 1279956 h 2237474"/>
              <a:gd name="connsiteX57" fmla="*/ 8139997 w 12192000"/>
              <a:gd name="connsiteY57" fmla="*/ 1282713 h 2237474"/>
              <a:gd name="connsiteX58" fmla="*/ 8074238 w 12192000"/>
              <a:gd name="connsiteY58" fmla="*/ 1301895 h 2237474"/>
              <a:gd name="connsiteX59" fmla="*/ 7968292 w 12192000"/>
              <a:gd name="connsiteY59" fmla="*/ 1338779 h 2237474"/>
              <a:gd name="connsiteX60" fmla="*/ 7945122 w 12192000"/>
              <a:gd name="connsiteY60" fmla="*/ 1345477 h 2237474"/>
              <a:gd name="connsiteX61" fmla="*/ 7902328 w 12192000"/>
              <a:gd name="connsiteY61" fmla="*/ 1345865 h 2237474"/>
              <a:gd name="connsiteX62" fmla="*/ 7875879 w 12192000"/>
              <a:gd name="connsiteY62" fmla="*/ 1345646 h 2237474"/>
              <a:gd name="connsiteX63" fmla="*/ 7840612 w 12192000"/>
              <a:gd name="connsiteY63" fmla="*/ 1369373 h 2237474"/>
              <a:gd name="connsiteX64" fmla="*/ 7786819 w 12192000"/>
              <a:gd name="connsiteY64" fmla="*/ 1378970 h 2237474"/>
              <a:gd name="connsiteX65" fmla="*/ 7548172 w 12192000"/>
              <a:gd name="connsiteY65" fmla="*/ 1417460 h 2237474"/>
              <a:gd name="connsiteX66" fmla="*/ 7483437 w 12192000"/>
              <a:gd name="connsiteY66" fmla="*/ 1478152 h 2237474"/>
              <a:gd name="connsiteX67" fmla="*/ 7377870 w 12192000"/>
              <a:gd name="connsiteY67" fmla="*/ 1523319 h 2237474"/>
              <a:gd name="connsiteX68" fmla="*/ 7230737 w 12192000"/>
              <a:gd name="connsiteY68" fmla="*/ 1562633 h 2237474"/>
              <a:gd name="connsiteX69" fmla="*/ 7224458 w 12192000"/>
              <a:gd name="connsiteY69" fmla="*/ 1573008 h 2237474"/>
              <a:gd name="connsiteX70" fmla="*/ 7213486 w 12192000"/>
              <a:gd name="connsiteY70" fmla="*/ 1580987 h 2237474"/>
              <a:gd name="connsiteX71" fmla="*/ 7183121 w 12192000"/>
              <a:gd name="connsiteY71" fmla="*/ 1595162 h 2237474"/>
              <a:gd name="connsiteX72" fmla="*/ 7164601 w 12192000"/>
              <a:gd name="connsiteY72" fmla="*/ 1606490 h 2237474"/>
              <a:gd name="connsiteX73" fmla="*/ 7114651 w 12192000"/>
              <a:gd name="connsiteY73" fmla="*/ 1620959 h 2237474"/>
              <a:gd name="connsiteX74" fmla="*/ 7092727 w 12192000"/>
              <a:gd name="connsiteY74" fmla="*/ 1623628 h 2237474"/>
              <a:gd name="connsiteX75" fmla="*/ 7031309 w 12192000"/>
              <a:gd name="connsiteY75" fmla="*/ 1619451 h 2237474"/>
              <a:gd name="connsiteX76" fmla="*/ 6999084 w 12192000"/>
              <a:gd name="connsiteY76" fmla="*/ 1634317 h 2237474"/>
              <a:gd name="connsiteX77" fmla="*/ 6992107 w 12192000"/>
              <a:gd name="connsiteY77" fmla="*/ 1636860 h 2237474"/>
              <a:gd name="connsiteX78" fmla="*/ 6991765 w 12192000"/>
              <a:gd name="connsiteY78" fmla="*/ 1636725 h 2237474"/>
              <a:gd name="connsiteX79" fmla="*/ 6900177 w 12192000"/>
              <a:gd name="connsiteY79" fmla="*/ 1636016 h 2237474"/>
              <a:gd name="connsiteX80" fmla="*/ 6795372 w 12192000"/>
              <a:gd name="connsiteY80" fmla="*/ 1644845 h 2237474"/>
              <a:gd name="connsiteX81" fmla="*/ 6692251 w 12192000"/>
              <a:gd name="connsiteY81" fmla="*/ 1656357 h 2237474"/>
              <a:gd name="connsiteX82" fmla="*/ 6655235 w 12192000"/>
              <a:gd name="connsiteY82" fmla="*/ 1661869 h 2237474"/>
              <a:gd name="connsiteX83" fmla="*/ 6587857 w 12192000"/>
              <a:gd name="connsiteY83" fmla="*/ 1665769 h 2237474"/>
              <a:gd name="connsiteX84" fmla="*/ 6554894 w 12192000"/>
              <a:gd name="connsiteY84" fmla="*/ 1664428 h 2237474"/>
              <a:gd name="connsiteX85" fmla="*/ 6516595 w 12192000"/>
              <a:gd name="connsiteY85" fmla="*/ 1667475 h 2237474"/>
              <a:gd name="connsiteX86" fmla="*/ 6508541 w 12192000"/>
              <a:gd name="connsiteY86" fmla="*/ 1668757 h 2237474"/>
              <a:gd name="connsiteX87" fmla="*/ 6471012 w 12192000"/>
              <a:gd name="connsiteY87" fmla="*/ 1678604 h 2237474"/>
              <a:gd name="connsiteX88" fmla="*/ 6415265 w 12192000"/>
              <a:gd name="connsiteY88" fmla="*/ 1665317 h 2237474"/>
              <a:gd name="connsiteX89" fmla="*/ 6364035 w 12192000"/>
              <a:gd name="connsiteY89" fmla="*/ 1667683 h 2237474"/>
              <a:gd name="connsiteX90" fmla="*/ 6280959 w 12192000"/>
              <a:gd name="connsiteY90" fmla="*/ 1689329 h 2237474"/>
              <a:gd name="connsiteX91" fmla="*/ 6243319 w 12192000"/>
              <a:gd name="connsiteY91" fmla="*/ 1695560 h 2237474"/>
              <a:gd name="connsiteX92" fmla="*/ 6098321 w 12192000"/>
              <a:gd name="connsiteY92" fmla="*/ 1721646 h 2237474"/>
              <a:gd name="connsiteX93" fmla="*/ 5880652 w 12192000"/>
              <a:gd name="connsiteY93" fmla="*/ 1779643 h 2237474"/>
              <a:gd name="connsiteX94" fmla="*/ 5785959 w 12192000"/>
              <a:gd name="connsiteY94" fmla="*/ 1775307 h 2237474"/>
              <a:gd name="connsiteX95" fmla="*/ 5643534 w 12192000"/>
              <a:gd name="connsiteY95" fmla="*/ 1802919 h 2237474"/>
              <a:gd name="connsiteX96" fmla="*/ 5518799 w 12192000"/>
              <a:gd name="connsiteY96" fmla="*/ 1818312 h 2237474"/>
              <a:gd name="connsiteX97" fmla="*/ 5505014 w 12192000"/>
              <a:gd name="connsiteY97" fmla="*/ 1819259 h 2237474"/>
              <a:gd name="connsiteX98" fmla="*/ 5453307 w 12192000"/>
              <a:gd name="connsiteY98" fmla="*/ 1815450 h 2237474"/>
              <a:gd name="connsiteX99" fmla="*/ 5364192 w 12192000"/>
              <a:gd name="connsiteY99" fmla="*/ 1826074 h 2237474"/>
              <a:gd name="connsiteX100" fmla="*/ 5350380 w 12192000"/>
              <a:gd name="connsiteY100" fmla="*/ 1830891 h 2237474"/>
              <a:gd name="connsiteX101" fmla="*/ 5259633 w 12192000"/>
              <a:gd name="connsiteY101" fmla="*/ 1837160 h 2237474"/>
              <a:gd name="connsiteX102" fmla="*/ 5197513 w 12192000"/>
              <a:gd name="connsiteY102" fmla="*/ 1844718 h 2237474"/>
              <a:gd name="connsiteX103" fmla="*/ 5168852 w 12192000"/>
              <a:gd name="connsiteY103" fmla="*/ 1844846 h 2237474"/>
              <a:gd name="connsiteX104" fmla="*/ 5114927 w 12192000"/>
              <a:gd name="connsiteY104" fmla="*/ 1847827 h 2237474"/>
              <a:gd name="connsiteX105" fmla="*/ 5108970 w 12192000"/>
              <a:gd name="connsiteY105" fmla="*/ 1847935 h 2237474"/>
              <a:gd name="connsiteX106" fmla="*/ 5067961 w 12192000"/>
              <a:gd name="connsiteY106" fmla="*/ 1845917 h 2237474"/>
              <a:gd name="connsiteX107" fmla="*/ 5007075 w 12192000"/>
              <a:gd name="connsiteY107" fmla="*/ 1838626 h 2237474"/>
              <a:gd name="connsiteX108" fmla="*/ 4944087 w 12192000"/>
              <a:gd name="connsiteY108" fmla="*/ 1823332 h 2237474"/>
              <a:gd name="connsiteX109" fmla="*/ 4907662 w 12192000"/>
              <a:gd name="connsiteY109" fmla="*/ 1816900 h 2237474"/>
              <a:gd name="connsiteX110" fmla="*/ 4882386 w 12192000"/>
              <a:gd name="connsiteY110" fmla="*/ 1809844 h 2237474"/>
              <a:gd name="connsiteX111" fmla="*/ 4811440 w 12192000"/>
              <a:gd name="connsiteY111" fmla="*/ 1804655 h 2237474"/>
              <a:gd name="connsiteX112" fmla="*/ 4691075 w 12192000"/>
              <a:gd name="connsiteY112" fmla="*/ 1801389 h 2237474"/>
              <a:gd name="connsiteX113" fmla="*/ 4611738 w 12192000"/>
              <a:gd name="connsiteY113" fmla="*/ 1776964 h 2237474"/>
              <a:gd name="connsiteX114" fmla="*/ 4560070 w 12192000"/>
              <a:gd name="connsiteY114" fmla="*/ 1785640 h 2237474"/>
              <a:gd name="connsiteX115" fmla="*/ 4536503 w 12192000"/>
              <a:gd name="connsiteY115" fmla="*/ 1785334 h 2237474"/>
              <a:gd name="connsiteX116" fmla="*/ 4513724 w 12192000"/>
              <a:gd name="connsiteY116" fmla="*/ 1791996 h 2237474"/>
              <a:gd name="connsiteX117" fmla="*/ 4459810 w 12192000"/>
              <a:gd name="connsiteY117" fmla="*/ 1797886 h 2237474"/>
              <a:gd name="connsiteX118" fmla="*/ 4379064 w 12192000"/>
              <a:gd name="connsiteY118" fmla="*/ 1817177 h 2237474"/>
              <a:gd name="connsiteX119" fmla="*/ 4319209 w 12192000"/>
              <a:gd name="connsiteY119" fmla="*/ 1834833 h 2237474"/>
              <a:gd name="connsiteX120" fmla="*/ 4290981 w 12192000"/>
              <a:gd name="connsiteY120" fmla="*/ 1839677 h 2237474"/>
              <a:gd name="connsiteX121" fmla="*/ 4285792 w 12192000"/>
              <a:gd name="connsiteY121" fmla="*/ 1836231 h 2237474"/>
              <a:gd name="connsiteX122" fmla="*/ 4238372 w 12192000"/>
              <a:gd name="connsiteY122" fmla="*/ 1851480 h 2237474"/>
              <a:gd name="connsiteX123" fmla="*/ 4232517 w 12192000"/>
              <a:gd name="connsiteY123" fmla="*/ 1852567 h 2237474"/>
              <a:gd name="connsiteX124" fmla="*/ 4191732 w 12192000"/>
              <a:gd name="connsiteY124" fmla="*/ 1857328 h 2237474"/>
              <a:gd name="connsiteX125" fmla="*/ 4065532 w 12192000"/>
              <a:gd name="connsiteY125" fmla="*/ 1855477 h 2237474"/>
              <a:gd name="connsiteX126" fmla="*/ 4028460 w 12192000"/>
              <a:gd name="connsiteY126" fmla="*/ 1855137 h 2237474"/>
              <a:gd name="connsiteX127" fmla="*/ 4002267 w 12192000"/>
              <a:gd name="connsiteY127" fmla="*/ 1852352 h 2237474"/>
              <a:gd name="connsiteX128" fmla="*/ 3931396 w 12192000"/>
              <a:gd name="connsiteY128" fmla="*/ 1858915 h 2237474"/>
              <a:gd name="connsiteX129" fmla="*/ 3812162 w 12192000"/>
              <a:gd name="connsiteY129" fmla="*/ 1875501 h 2237474"/>
              <a:gd name="connsiteX130" fmla="*/ 3729530 w 12192000"/>
              <a:gd name="connsiteY130" fmla="*/ 1864513 h 2237474"/>
              <a:gd name="connsiteX131" fmla="*/ 3680177 w 12192000"/>
              <a:gd name="connsiteY131" fmla="*/ 1881552 h 2237474"/>
              <a:gd name="connsiteX132" fmla="*/ 3567259 w 12192000"/>
              <a:gd name="connsiteY132" fmla="*/ 1893482 h 2237474"/>
              <a:gd name="connsiteX133" fmla="*/ 3405770 w 12192000"/>
              <a:gd name="connsiteY133" fmla="*/ 1904591 h 2237474"/>
              <a:gd name="connsiteX134" fmla="*/ 3280097 w 12192000"/>
              <a:gd name="connsiteY134" fmla="*/ 1919610 h 2237474"/>
              <a:gd name="connsiteX135" fmla="*/ 3123424 w 12192000"/>
              <a:gd name="connsiteY135" fmla="*/ 1952930 h 2237474"/>
              <a:gd name="connsiteX136" fmla="*/ 3009910 w 12192000"/>
              <a:gd name="connsiteY136" fmla="*/ 1957866 h 2237474"/>
              <a:gd name="connsiteX137" fmla="*/ 2995934 w 12192000"/>
              <a:gd name="connsiteY137" fmla="*/ 1967085 h 2237474"/>
              <a:gd name="connsiteX138" fmla="*/ 2980071 w 12192000"/>
              <a:gd name="connsiteY138" fmla="*/ 1972988 h 2237474"/>
              <a:gd name="connsiteX139" fmla="*/ 2978094 w 12192000"/>
              <a:gd name="connsiteY139" fmla="*/ 1972369 h 2237474"/>
              <a:gd name="connsiteX140" fmla="*/ 2942858 w 12192000"/>
              <a:gd name="connsiteY140" fmla="*/ 1981367 h 2237474"/>
              <a:gd name="connsiteX141" fmla="*/ 2875436 w 12192000"/>
              <a:gd name="connsiteY141" fmla="*/ 1996977 h 2237474"/>
              <a:gd name="connsiteX142" fmla="*/ 2874892 w 12192000"/>
              <a:gd name="connsiteY142" fmla="*/ 1996085 h 2237474"/>
              <a:gd name="connsiteX143" fmla="*/ 2864145 w 12192000"/>
              <a:gd name="connsiteY143" fmla="*/ 1994061 h 2237474"/>
              <a:gd name="connsiteX144" fmla="*/ 2843662 w 12192000"/>
              <a:gd name="connsiteY144" fmla="*/ 1992498 h 2237474"/>
              <a:gd name="connsiteX145" fmla="*/ 2796128 w 12192000"/>
              <a:gd name="connsiteY145" fmla="*/ 1976403 h 2237474"/>
              <a:gd name="connsiteX146" fmla="*/ 2756784 w 12192000"/>
              <a:gd name="connsiteY146" fmla="*/ 1985116 h 2237474"/>
              <a:gd name="connsiteX147" fmla="*/ 2748833 w 12192000"/>
              <a:gd name="connsiteY147" fmla="*/ 1986323 h 2237474"/>
              <a:gd name="connsiteX148" fmla="*/ 2748661 w 12192000"/>
              <a:gd name="connsiteY148" fmla="*/ 1986122 h 2237474"/>
              <a:gd name="connsiteX149" fmla="*/ 2740251 w 12192000"/>
              <a:gd name="connsiteY149" fmla="*/ 1986946 h 2237474"/>
              <a:gd name="connsiteX150" fmla="*/ 2718916 w 12192000"/>
              <a:gd name="connsiteY150" fmla="*/ 1990867 h 2237474"/>
              <a:gd name="connsiteX151" fmla="*/ 2713522 w 12192000"/>
              <a:gd name="connsiteY151" fmla="*/ 1990173 h 2237474"/>
              <a:gd name="connsiteX152" fmla="*/ 2680597 w 12192000"/>
              <a:gd name="connsiteY152" fmla="*/ 1984996 h 2237474"/>
              <a:gd name="connsiteX153" fmla="*/ 2578178 w 12192000"/>
              <a:gd name="connsiteY153" fmla="*/ 1990531 h 2237474"/>
              <a:gd name="connsiteX154" fmla="*/ 2476147 w 12192000"/>
              <a:gd name="connsiteY154" fmla="*/ 1998305 h 2237474"/>
              <a:gd name="connsiteX155" fmla="*/ 2373568 w 12192000"/>
              <a:gd name="connsiteY155" fmla="*/ 2003219 h 2237474"/>
              <a:gd name="connsiteX156" fmla="*/ 2321399 w 12192000"/>
              <a:gd name="connsiteY156" fmla="*/ 1989467 h 2237474"/>
              <a:gd name="connsiteX157" fmla="*/ 2315525 w 12192000"/>
              <a:gd name="connsiteY157" fmla="*/ 1989708 h 2237474"/>
              <a:gd name="connsiteX158" fmla="*/ 2300792 w 12192000"/>
              <a:gd name="connsiteY158" fmla="*/ 1994290 h 2237474"/>
              <a:gd name="connsiteX159" fmla="*/ 2295469 w 12192000"/>
              <a:gd name="connsiteY159" fmla="*/ 1996659 h 2237474"/>
              <a:gd name="connsiteX160" fmla="*/ 2287219 w 12192000"/>
              <a:gd name="connsiteY160" fmla="*/ 1998750 h 2237474"/>
              <a:gd name="connsiteX161" fmla="*/ 2286948 w 12192000"/>
              <a:gd name="connsiteY161" fmla="*/ 1998596 h 2237474"/>
              <a:gd name="connsiteX162" fmla="*/ 2243069 w 12192000"/>
              <a:gd name="connsiteY162" fmla="*/ 2015111 h 2237474"/>
              <a:gd name="connsiteX163" fmla="*/ 2186609 w 12192000"/>
              <a:gd name="connsiteY163" fmla="*/ 2008263 h 2237474"/>
              <a:gd name="connsiteX164" fmla="*/ 2164831 w 12192000"/>
              <a:gd name="connsiteY164" fmla="*/ 2010143 h 2237474"/>
              <a:gd name="connsiteX165" fmla="*/ 2152836 w 12192000"/>
              <a:gd name="connsiteY165" fmla="*/ 2010048 h 2237474"/>
              <a:gd name="connsiteX166" fmla="*/ 2117102 w 12192000"/>
              <a:gd name="connsiteY166" fmla="*/ 2023004 h 2237474"/>
              <a:gd name="connsiteX167" fmla="*/ 2111935 w 12192000"/>
              <a:gd name="connsiteY167" fmla="*/ 2023163 h 2237474"/>
              <a:gd name="connsiteX168" fmla="*/ 2089991 w 12192000"/>
              <a:gd name="connsiteY168" fmla="*/ 2034193 h 2237474"/>
              <a:gd name="connsiteX169" fmla="*/ 2058061 w 12192000"/>
              <a:gd name="connsiteY169" fmla="*/ 2047942 h 2237474"/>
              <a:gd name="connsiteX170" fmla="*/ 2055737 w 12192000"/>
              <a:gd name="connsiteY170" fmla="*/ 2047704 h 2237474"/>
              <a:gd name="connsiteX171" fmla="*/ 2042244 w 12192000"/>
              <a:gd name="connsiteY171" fmla="*/ 2055560 h 2237474"/>
              <a:gd name="connsiteX172" fmla="*/ 1976224 w 12192000"/>
              <a:gd name="connsiteY172" fmla="*/ 2074257 h 2237474"/>
              <a:gd name="connsiteX173" fmla="*/ 1877728 w 12192000"/>
              <a:gd name="connsiteY173" fmla="*/ 2101004 h 2237474"/>
              <a:gd name="connsiteX174" fmla="*/ 1759056 w 12192000"/>
              <a:gd name="connsiteY174" fmla="*/ 2125608 h 2237474"/>
              <a:gd name="connsiteX175" fmla="*/ 1637948 w 12192000"/>
              <a:gd name="connsiteY175" fmla="*/ 2172597 h 2237474"/>
              <a:gd name="connsiteX176" fmla="*/ 1434549 w 12192000"/>
              <a:gd name="connsiteY176" fmla="*/ 2234522 h 2237474"/>
              <a:gd name="connsiteX177" fmla="*/ 1398481 w 12192000"/>
              <a:gd name="connsiteY177" fmla="*/ 2237074 h 2237474"/>
              <a:gd name="connsiteX178" fmla="*/ 1398407 w 12192000"/>
              <a:gd name="connsiteY178" fmla="*/ 2237095 h 2237474"/>
              <a:gd name="connsiteX179" fmla="*/ 1370962 w 12192000"/>
              <a:gd name="connsiteY179" fmla="*/ 2237474 h 2237474"/>
              <a:gd name="connsiteX180" fmla="*/ 1356367 w 12192000"/>
              <a:gd name="connsiteY180" fmla="*/ 2235089 h 2237474"/>
              <a:gd name="connsiteX181" fmla="*/ 1324828 w 12192000"/>
              <a:gd name="connsiteY181" fmla="*/ 2231968 h 2237474"/>
              <a:gd name="connsiteX182" fmla="*/ 1297744 w 12192000"/>
              <a:gd name="connsiteY182" fmla="*/ 2235849 h 2237474"/>
              <a:gd name="connsiteX183" fmla="*/ 1286236 w 12192000"/>
              <a:gd name="connsiteY183" fmla="*/ 2233135 h 2237474"/>
              <a:gd name="connsiteX184" fmla="*/ 1283504 w 12192000"/>
              <a:gd name="connsiteY184" fmla="*/ 2233797 h 2237474"/>
              <a:gd name="connsiteX185" fmla="*/ 1279765 w 12192000"/>
              <a:gd name="connsiteY185" fmla="*/ 2229639 h 2237474"/>
              <a:gd name="connsiteX186" fmla="*/ 1195347 w 12192000"/>
              <a:gd name="connsiteY186" fmla="*/ 2212354 h 2237474"/>
              <a:gd name="connsiteX187" fmla="*/ 970251 w 12192000"/>
              <a:gd name="connsiteY187" fmla="*/ 2221029 h 2237474"/>
              <a:gd name="connsiteX188" fmla="*/ 812914 w 12192000"/>
              <a:gd name="connsiteY188" fmla="*/ 2202752 h 2237474"/>
              <a:gd name="connsiteX189" fmla="*/ 800195 w 12192000"/>
              <a:gd name="connsiteY189" fmla="*/ 2209407 h 2237474"/>
              <a:gd name="connsiteX190" fmla="*/ 784978 w 12192000"/>
              <a:gd name="connsiteY190" fmla="*/ 2212360 h 2237474"/>
              <a:gd name="connsiteX191" fmla="*/ 681987 w 12192000"/>
              <a:gd name="connsiteY191" fmla="*/ 2216757 h 2237474"/>
              <a:gd name="connsiteX192" fmla="*/ 669923 w 12192000"/>
              <a:gd name="connsiteY192" fmla="*/ 2211682 h 2237474"/>
              <a:gd name="connsiteX193" fmla="*/ 648680 w 12192000"/>
              <a:gd name="connsiteY193" fmla="*/ 2206229 h 2237474"/>
              <a:gd name="connsiteX194" fmla="*/ 597225 w 12192000"/>
              <a:gd name="connsiteY194" fmla="*/ 2180999 h 2237474"/>
              <a:gd name="connsiteX195" fmla="*/ 558449 w 12192000"/>
              <a:gd name="connsiteY195" fmla="*/ 2182346 h 2237474"/>
              <a:gd name="connsiteX196" fmla="*/ 550517 w 12192000"/>
              <a:gd name="connsiteY196" fmla="*/ 2182060 h 2237474"/>
              <a:gd name="connsiteX197" fmla="*/ 550309 w 12192000"/>
              <a:gd name="connsiteY197" fmla="*/ 2181825 h 2237474"/>
              <a:gd name="connsiteX198" fmla="*/ 541836 w 12192000"/>
              <a:gd name="connsiteY198" fmla="*/ 2181063 h 2237474"/>
              <a:gd name="connsiteX199" fmla="*/ 536057 w 12192000"/>
              <a:gd name="connsiteY199" fmla="*/ 2181537 h 2237474"/>
              <a:gd name="connsiteX200" fmla="*/ 520671 w 12192000"/>
              <a:gd name="connsiteY200" fmla="*/ 2180980 h 2237474"/>
              <a:gd name="connsiteX201" fmla="*/ 515024 w 12192000"/>
              <a:gd name="connsiteY201" fmla="*/ 2179258 h 2237474"/>
              <a:gd name="connsiteX202" fmla="*/ 512278 w 12192000"/>
              <a:gd name="connsiteY202" fmla="*/ 2176369 h 2237474"/>
              <a:gd name="connsiteX203" fmla="*/ 480419 w 12192000"/>
              <a:gd name="connsiteY203" fmla="*/ 2167807 h 2237474"/>
              <a:gd name="connsiteX204" fmla="*/ 413835 w 12192000"/>
              <a:gd name="connsiteY204" fmla="*/ 2156783 h 2237474"/>
              <a:gd name="connsiteX205" fmla="*/ 376513 w 12192000"/>
              <a:gd name="connsiteY205" fmla="*/ 2154014 h 2237474"/>
              <a:gd name="connsiteX206" fmla="*/ 273386 w 12192000"/>
              <a:gd name="connsiteY206" fmla="*/ 2142551 h 2237474"/>
              <a:gd name="connsiteX207" fmla="*/ 169207 w 12192000"/>
              <a:gd name="connsiteY207" fmla="*/ 2128100 h 2237474"/>
              <a:gd name="connsiteX208" fmla="*/ 93149 w 12192000"/>
              <a:gd name="connsiteY208" fmla="*/ 2105324 h 2237474"/>
              <a:gd name="connsiteX209" fmla="*/ 88109 w 12192000"/>
              <a:gd name="connsiteY209" fmla="*/ 2106704 h 2237474"/>
              <a:gd name="connsiteX210" fmla="*/ 80022 w 12192000"/>
              <a:gd name="connsiteY210" fmla="*/ 2107254 h 2237474"/>
              <a:gd name="connsiteX211" fmla="*/ 79717 w 12192000"/>
              <a:gd name="connsiteY211" fmla="*/ 2107046 h 2237474"/>
              <a:gd name="connsiteX212" fmla="*/ 72352 w 12192000"/>
              <a:gd name="connsiteY212" fmla="*/ 2107991 h 2237474"/>
              <a:gd name="connsiteX213" fmla="*/ 37645 w 12192000"/>
              <a:gd name="connsiteY213" fmla="*/ 2115401 h 2237474"/>
              <a:gd name="connsiteX214" fmla="*/ 4572 w 12192000"/>
              <a:gd name="connsiteY214" fmla="*/ 2111091 h 2237474"/>
              <a:gd name="connsiteX215" fmla="*/ 0 w 12192000"/>
              <a:gd name="connsiteY215" fmla="*/ 2110468 h 2237474"/>
              <a:gd name="connsiteX216" fmla="*/ 0 w 12192000"/>
              <a:gd name="connsiteY21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114651 w 12192000"/>
              <a:gd name="connsiteY72" fmla="*/ 1620959 h 2237474"/>
              <a:gd name="connsiteX73" fmla="*/ 7092727 w 12192000"/>
              <a:gd name="connsiteY73" fmla="*/ 1623628 h 2237474"/>
              <a:gd name="connsiteX74" fmla="*/ 7031309 w 12192000"/>
              <a:gd name="connsiteY74" fmla="*/ 1619451 h 2237474"/>
              <a:gd name="connsiteX75" fmla="*/ 6999084 w 12192000"/>
              <a:gd name="connsiteY75" fmla="*/ 1634317 h 2237474"/>
              <a:gd name="connsiteX76" fmla="*/ 6992107 w 12192000"/>
              <a:gd name="connsiteY76" fmla="*/ 1636860 h 2237474"/>
              <a:gd name="connsiteX77" fmla="*/ 6991765 w 12192000"/>
              <a:gd name="connsiteY77" fmla="*/ 1636725 h 2237474"/>
              <a:gd name="connsiteX78" fmla="*/ 6900177 w 12192000"/>
              <a:gd name="connsiteY78" fmla="*/ 1636016 h 2237474"/>
              <a:gd name="connsiteX79" fmla="*/ 6795372 w 12192000"/>
              <a:gd name="connsiteY79" fmla="*/ 1644845 h 2237474"/>
              <a:gd name="connsiteX80" fmla="*/ 6692251 w 12192000"/>
              <a:gd name="connsiteY80" fmla="*/ 1656357 h 2237474"/>
              <a:gd name="connsiteX81" fmla="*/ 6655235 w 12192000"/>
              <a:gd name="connsiteY81" fmla="*/ 1661869 h 2237474"/>
              <a:gd name="connsiteX82" fmla="*/ 6587857 w 12192000"/>
              <a:gd name="connsiteY82" fmla="*/ 1665769 h 2237474"/>
              <a:gd name="connsiteX83" fmla="*/ 6554894 w 12192000"/>
              <a:gd name="connsiteY83" fmla="*/ 1664428 h 2237474"/>
              <a:gd name="connsiteX84" fmla="*/ 6516595 w 12192000"/>
              <a:gd name="connsiteY84" fmla="*/ 1667475 h 2237474"/>
              <a:gd name="connsiteX85" fmla="*/ 6508541 w 12192000"/>
              <a:gd name="connsiteY85" fmla="*/ 1668757 h 2237474"/>
              <a:gd name="connsiteX86" fmla="*/ 6471012 w 12192000"/>
              <a:gd name="connsiteY86" fmla="*/ 1678604 h 2237474"/>
              <a:gd name="connsiteX87" fmla="*/ 6415265 w 12192000"/>
              <a:gd name="connsiteY87" fmla="*/ 1665317 h 2237474"/>
              <a:gd name="connsiteX88" fmla="*/ 6364035 w 12192000"/>
              <a:gd name="connsiteY88" fmla="*/ 1667683 h 2237474"/>
              <a:gd name="connsiteX89" fmla="*/ 6280959 w 12192000"/>
              <a:gd name="connsiteY89" fmla="*/ 1689329 h 2237474"/>
              <a:gd name="connsiteX90" fmla="*/ 6243319 w 12192000"/>
              <a:gd name="connsiteY90" fmla="*/ 1695560 h 2237474"/>
              <a:gd name="connsiteX91" fmla="*/ 6098321 w 12192000"/>
              <a:gd name="connsiteY91" fmla="*/ 1721646 h 2237474"/>
              <a:gd name="connsiteX92" fmla="*/ 5880652 w 12192000"/>
              <a:gd name="connsiteY92" fmla="*/ 1779643 h 2237474"/>
              <a:gd name="connsiteX93" fmla="*/ 5785959 w 12192000"/>
              <a:gd name="connsiteY93" fmla="*/ 1775307 h 2237474"/>
              <a:gd name="connsiteX94" fmla="*/ 5643534 w 12192000"/>
              <a:gd name="connsiteY94" fmla="*/ 1802919 h 2237474"/>
              <a:gd name="connsiteX95" fmla="*/ 5518799 w 12192000"/>
              <a:gd name="connsiteY95" fmla="*/ 1818312 h 2237474"/>
              <a:gd name="connsiteX96" fmla="*/ 5505014 w 12192000"/>
              <a:gd name="connsiteY96" fmla="*/ 1819259 h 2237474"/>
              <a:gd name="connsiteX97" fmla="*/ 5453307 w 12192000"/>
              <a:gd name="connsiteY97" fmla="*/ 1815450 h 2237474"/>
              <a:gd name="connsiteX98" fmla="*/ 5364192 w 12192000"/>
              <a:gd name="connsiteY98" fmla="*/ 1826074 h 2237474"/>
              <a:gd name="connsiteX99" fmla="*/ 5350380 w 12192000"/>
              <a:gd name="connsiteY99" fmla="*/ 1830891 h 2237474"/>
              <a:gd name="connsiteX100" fmla="*/ 5259633 w 12192000"/>
              <a:gd name="connsiteY100" fmla="*/ 1837160 h 2237474"/>
              <a:gd name="connsiteX101" fmla="*/ 5197513 w 12192000"/>
              <a:gd name="connsiteY101" fmla="*/ 1844718 h 2237474"/>
              <a:gd name="connsiteX102" fmla="*/ 5168852 w 12192000"/>
              <a:gd name="connsiteY102" fmla="*/ 1844846 h 2237474"/>
              <a:gd name="connsiteX103" fmla="*/ 5114927 w 12192000"/>
              <a:gd name="connsiteY103" fmla="*/ 1847827 h 2237474"/>
              <a:gd name="connsiteX104" fmla="*/ 5108970 w 12192000"/>
              <a:gd name="connsiteY104" fmla="*/ 1847935 h 2237474"/>
              <a:gd name="connsiteX105" fmla="*/ 5067961 w 12192000"/>
              <a:gd name="connsiteY105" fmla="*/ 1845917 h 2237474"/>
              <a:gd name="connsiteX106" fmla="*/ 5007075 w 12192000"/>
              <a:gd name="connsiteY106" fmla="*/ 1838626 h 2237474"/>
              <a:gd name="connsiteX107" fmla="*/ 4944087 w 12192000"/>
              <a:gd name="connsiteY107" fmla="*/ 1823332 h 2237474"/>
              <a:gd name="connsiteX108" fmla="*/ 4907662 w 12192000"/>
              <a:gd name="connsiteY108" fmla="*/ 1816900 h 2237474"/>
              <a:gd name="connsiteX109" fmla="*/ 4882386 w 12192000"/>
              <a:gd name="connsiteY109" fmla="*/ 1809844 h 2237474"/>
              <a:gd name="connsiteX110" fmla="*/ 4811440 w 12192000"/>
              <a:gd name="connsiteY110" fmla="*/ 1804655 h 2237474"/>
              <a:gd name="connsiteX111" fmla="*/ 4691075 w 12192000"/>
              <a:gd name="connsiteY111" fmla="*/ 1801389 h 2237474"/>
              <a:gd name="connsiteX112" fmla="*/ 4611738 w 12192000"/>
              <a:gd name="connsiteY112" fmla="*/ 1776964 h 2237474"/>
              <a:gd name="connsiteX113" fmla="*/ 4560070 w 12192000"/>
              <a:gd name="connsiteY113" fmla="*/ 1785640 h 2237474"/>
              <a:gd name="connsiteX114" fmla="*/ 4536503 w 12192000"/>
              <a:gd name="connsiteY114" fmla="*/ 1785334 h 2237474"/>
              <a:gd name="connsiteX115" fmla="*/ 4513724 w 12192000"/>
              <a:gd name="connsiteY115" fmla="*/ 1791996 h 2237474"/>
              <a:gd name="connsiteX116" fmla="*/ 4459810 w 12192000"/>
              <a:gd name="connsiteY116" fmla="*/ 1797886 h 2237474"/>
              <a:gd name="connsiteX117" fmla="*/ 4379064 w 12192000"/>
              <a:gd name="connsiteY117" fmla="*/ 1817177 h 2237474"/>
              <a:gd name="connsiteX118" fmla="*/ 4319209 w 12192000"/>
              <a:gd name="connsiteY118" fmla="*/ 1834833 h 2237474"/>
              <a:gd name="connsiteX119" fmla="*/ 4290981 w 12192000"/>
              <a:gd name="connsiteY119" fmla="*/ 1839677 h 2237474"/>
              <a:gd name="connsiteX120" fmla="*/ 4285792 w 12192000"/>
              <a:gd name="connsiteY120" fmla="*/ 1836231 h 2237474"/>
              <a:gd name="connsiteX121" fmla="*/ 4238372 w 12192000"/>
              <a:gd name="connsiteY121" fmla="*/ 1851480 h 2237474"/>
              <a:gd name="connsiteX122" fmla="*/ 4232517 w 12192000"/>
              <a:gd name="connsiteY122" fmla="*/ 1852567 h 2237474"/>
              <a:gd name="connsiteX123" fmla="*/ 4191732 w 12192000"/>
              <a:gd name="connsiteY123" fmla="*/ 1857328 h 2237474"/>
              <a:gd name="connsiteX124" fmla="*/ 4065532 w 12192000"/>
              <a:gd name="connsiteY124" fmla="*/ 1855477 h 2237474"/>
              <a:gd name="connsiteX125" fmla="*/ 4028460 w 12192000"/>
              <a:gd name="connsiteY125" fmla="*/ 1855137 h 2237474"/>
              <a:gd name="connsiteX126" fmla="*/ 4002267 w 12192000"/>
              <a:gd name="connsiteY126" fmla="*/ 1852352 h 2237474"/>
              <a:gd name="connsiteX127" fmla="*/ 3931396 w 12192000"/>
              <a:gd name="connsiteY127" fmla="*/ 1858915 h 2237474"/>
              <a:gd name="connsiteX128" fmla="*/ 3812162 w 12192000"/>
              <a:gd name="connsiteY128" fmla="*/ 1875501 h 2237474"/>
              <a:gd name="connsiteX129" fmla="*/ 3729530 w 12192000"/>
              <a:gd name="connsiteY129" fmla="*/ 1864513 h 2237474"/>
              <a:gd name="connsiteX130" fmla="*/ 3680177 w 12192000"/>
              <a:gd name="connsiteY130" fmla="*/ 1881552 h 2237474"/>
              <a:gd name="connsiteX131" fmla="*/ 3567259 w 12192000"/>
              <a:gd name="connsiteY131" fmla="*/ 1893482 h 2237474"/>
              <a:gd name="connsiteX132" fmla="*/ 3405770 w 12192000"/>
              <a:gd name="connsiteY132" fmla="*/ 1904591 h 2237474"/>
              <a:gd name="connsiteX133" fmla="*/ 3280097 w 12192000"/>
              <a:gd name="connsiteY133" fmla="*/ 1919610 h 2237474"/>
              <a:gd name="connsiteX134" fmla="*/ 3123424 w 12192000"/>
              <a:gd name="connsiteY134" fmla="*/ 1952930 h 2237474"/>
              <a:gd name="connsiteX135" fmla="*/ 3009910 w 12192000"/>
              <a:gd name="connsiteY135" fmla="*/ 1957866 h 2237474"/>
              <a:gd name="connsiteX136" fmla="*/ 2995934 w 12192000"/>
              <a:gd name="connsiteY136" fmla="*/ 1967085 h 2237474"/>
              <a:gd name="connsiteX137" fmla="*/ 2980071 w 12192000"/>
              <a:gd name="connsiteY137" fmla="*/ 1972988 h 2237474"/>
              <a:gd name="connsiteX138" fmla="*/ 2978094 w 12192000"/>
              <a:gd name="connsiteY138" fmla="*/ 1972369 h 2237474"/>
              <a:gd name="connsiteX139" fmla="*/ 2942858 w 12192000"/>
              <a:gd name="connsiteY139" fmla="*/ 1981367 h 2237474"/>
              <a:gd name="connsiteX140" fmla="*/ 2875436 w 12192000"/>
              <a:gd name="connsiteY140" fmla="*/ 1996977 h 2237474"/>
              <a:gd name="connsiteX141" fmla="*/ 2874892 w 12192000"/>
              <a:gd name="connsiteY141" fmla="*/ 1996085 h 2237474"/>
              <a:gd name="connsiteX142" fmla="*/ 2864145 w 12192000"/>
              <a:gd name="connsiteY142" fmla="*/ 1994061 h 2237474"/>
              <a:gd name="connsiteX143" fmla="*/ 2843662 w 12192000"/>
              <a:gd name="connsiteY143" fmla="*/ 1992498 h 2237474"/>
              <a:gd name="connsiteX144" fmla="*/ 2796128 w 12192000"/>
              <a:gd name="connsiteY144" fmla="*/ 1976403 h 2237474"/>
              <a:gd name="connsiteX145" fmla="*/ 2756784 w 12192000"/>
              <a:gd name="connsiteY145" fmla="*/ 1985116 h 2237474"/>
              <a:gd name="connsiteX146" fmla="*/ 2748833 w 12192000"/>
              <a:gd name="connsiteY146" fmla="*/ 1986323 h 2237474"/>
              <a:gd name="connsiteX147" fmla="*/ 2748661 w 12192000"/>
              <a:gd name="connsiteY147" fmla="*/ 1986122 h 2237474"/>
              <a:gd name="connsiteX148" fmla="*/ 2740251 w 12192000"/>
              <a:gd name="connsiteY148" fmla="*/ 1986946 h 2237474"/>
              <a:gd name="connsiteX149" fmla="*/ 2718916 w 12192000"/>
              <a:gd name="connsiteY149" fmla="*/ 1990867 h 2237474"/>
              <a:gd name="connsiteX150" fmla="*/ 2713522 w 12192000"/>
              <a:gd name="connsiteY150" fmla="*/ 1990173 h 2237474"/>
              <a:gd name="connsiteX151" fmla="*/ 2680597 w 12192000"/>
              <a:gd name="connsiteY151" fmla="*/ 1984996 h 2237474"/>
              <a:gd name="connsiteX152" fmla="*/ 2578178 w 12192000"/>
              <a:gd name="connsiteY152" fmla="*/ 1990531 h 2237474"/>
              <a:gd name="connsiteX153" fmla="*/ 2476147 w 12192000"/>
              <a:gd name="connsiteY153" fmla="*/ 1998305 h 2237474"/>
              <a:gd name="connsiteX154" fmla="*/ 2373568 w 12192000"/>
              <a:gd name="connsiteY154" fmla="*/ 2003219 h 2237474"/>
              <a:gd name="connsiteX155" fmla="*/ 2321399 w 12192000"/>
              <a:gd name="connsiteY155" fmla="*/ 1989467 h 2237474"/>
              <a:gd name="connsiteX156" fmla="*/ 2315525 w 12192000"/>
              <a:gd name="connsiteY156" fmla="*/ 1989708 h 2237474"/>
              <a:gd name="connsiteX157" fmla="*/ 2300792 w 12192000"/>
              <a:gd name="connsiteY157" fmla="*/ 1994290 h 2237474"/>
              <a:gd name="connsiteX158" fmla="*/ 2295469 w 12192000"/>
              <a:gd name="connsiteY158" fmla="*/ 1996659 h 2237474"/>
              <a:gd name="connsiteX159" fmla="*/ 2287219 w 12192000"/>
              <a:gd name="connsiteY159" fmla="*/ 1998750 h 2237474"/>
              <a:gd name="connsiteX160" fmla="*/ 2286948 w 12192000"/>
              <a:gd name="connsiteY160" fmla="*/ 1998596 h 2237474"/>
              <a:gd name="connsiteX161" fmla="*/ 2243069 w 12192000"/>
              <a:gd name="connsiteY161" fmla="*/ 2015111 h 2237474"/>
              <a:gd name="connsiteX162" fmla="*/ 2186609 w 12192000"/>
              <a:gd name="connsiteY162" fmla="*/ 2008263 h 2237474"/>
              <a:gd name="connsiteX163" fmla="*/ 2164831 w 12192000"/>
              <a:gd name="connsiteY163" fmla="*/ 2010143 h 2237474"/>
              <a:gd name="connsiteX164" fmla="*/ 2152836 w 12192000"/>
              <a:gd name="connsiteY164" fmla="*/ 2010048 h 2237474"/>
              <a:gd name="connsiteX165" fmla="*/ 2117102 w 12192000"/>
              <a:gd name="connsiteY165" fmla="*/ 2023004 h 2237474"/>
              <a:gd name="connsiteX166" fmla="*/ 2111935 w 12192000"/>
              <a:gd name="connsiteY166" fmla="*/ 2023163 h 2237474"/>
              <a:gd name="connsiteX167" fmla="*/ 2089991 w 12192000"/>
              <a:gd name="connsiteY167" fmla="*/ 2034193 h 2237474"/>
              <a:gd name="connsiteX168" fmla="*/ 2058061 w 12192000"/>
              <a:gd name="connsiteY168" fmla="*/ 2047942 h 2237474"/>
              <a:gd name="connsiteX169" fmla="*/ 2055737 w 12192000"/>
              <a:gd name="connsiteY169" fmla="*/ 2047704 h 2237474"/>
              <a:gd name="connsiteX170" fmla="*/ 2042244 w 12192000"/>
              <a:gd name="connsiteY170" fmla="*/ 2055560 h 2237474"/>
              <a:gd name="connsiteX171" fmla="*/ 1976224 w 12192000"/>
              <a:gd name="connsiteY171" fmla="*/ 2074257 h 2237474"/>
              <a:gd name="connsiteX172" fmla="*/ 1877728 w 12192000"/>
              <a:gd name="connsiteY172" fmla="*/ 2101004 h 2237474"/>
              <a:gd name="connsiteX173" fmla="*/ 1759056 w 12192000"/>
              <a:gd name="connsiteY173" fmla="*/ 2125608 h 2237474"/>
              <a:gd name="connsiteX174" fmla="*/ 1637948 w 12192000"/>
              <a:gd name="connsiteY174" fmla="*/ 2172597 h 2237474"/>
              <a:gd name="connsiteX175" fmla="*/ 1434549 w 12192000"/>
              <a:gd name="connsiteY175" fmla="*/ 2234522 h 2237474"/>
              <a:gd name="connsiteX176" fmla="*/ 1398481 w 12192000"/>
              <a:gd name="connsiteY176" fmla="*/ 2237074 h 2237474"/>
              <a:gd name="connsiteX177" fmla="*/ 1398407 w 12192000"/>
              <a:gd name="connsiteY177" fmla="*/ 2237095 h 2237474"/>
              <a:gd name="connsiteX178" fmla="*/ 1370962 w 12192000"/>
              <a:gd name="connsiteY178" fmla="*/ 2237474 h 2237474"/>
              <a:gd name="connsiteX179" fmla="*/ 1356367 w 12192000"/>
              <a:gd name="connsiteY179" fmla="*/ 2235089 h 2237474"/>
              <a:gd name="connsiteX180" fmla="*/ 1324828 w 12192000"/>
              <a:gd name="connsiteY180" fmla="*/ 2231968 h 2237474"/>
              <a:gd name="connsiteX181" fmla="*/ 1297744 w 12192000"/>
              <a:gd name="connsiteY181" fmla="*/ 2235849 h 2237474"/>
              <a:gd name="connsiteX182" fmla="*/ 1286236 w 12192000"/>
              <a:gd name="connsiteY182" fmla="*/ 2233135 h 2237474"/>
              <a:gd name="connsiteX183" fmla="*/ 1283504 w 12192000"/>
              <a:gd name="connsiteY183" fmla="*/ 2233797 h 2237474"/>
              <a:gd name="connsiteX184" fmla="*/ 1279765 w 12192000"/>
              <a:gd name="connsiteY184" fmla="*/ 2229639 h 2237474"/>
              <a:gd name="connsiteX185" fmla="*/ 1195347 w 12192000"/>
              <a:gd name="connsiteY185" fmla="*/ 2212354 h 2237474"/>
              <a:gd name="connsiteX186" fmla="*/ 970251 w 12192000"/>
              <a:gd name="connsiteY186" fmla="*/ 2221029 h 2237474"/>
              <a:gd name="connsiteX187" fmla="*/ 812914 w 12192000"/>
              <a:gd name="connsiteY187" fmla="*/ 2202752 h 2237474"/>
              <a:gd name="connsiteX188" fmla="*/ 800195 w 12192000"/>
              <a:gd name="connsiteY188" fmla="*/ 2209407 h 2237474"/>
              <a:gd name="connsiteX189" fmla="*/ 784978 w 12192000"/>
              <a:gd name="connsiteY189" fmla="*/ 2212360 h 2237474"/>
              <a:gd name="connsiteX190" fmla="*/ 681987 w 12192000"/>
              <a:gd name="connsiteY190" fmla="*/ 2216757 h 2237474"/>
              <a:gd name="connsiteX191" fmla="*/ 669923 w 12192000"/>
              <a:gd name="connsiteY191" fmla="*/ 2211682 h 2237474"/>
              <a:gd name="connsiteX192" fmla="*/ 648680 w 12192000"/>
              <a:gd name="connsiteY192" fmla="*/ 2206229 h 2237474"/>
              <a:gd name="connsiteX193" fmla="*/ 597225 w 12192000"/>
              <a:gd name="connsiteY193" fmla="*/ 2180999 h 2237474"/>
              <a:gd name="connsiteX194" fmla="*/ 558449 w 12192000"/>
              <a:gd name="connsiteY194" fmla="*/ 2182346 h 2237474"/>
              <a:gd name="connsiteX195" fmla="*/ 550517 w 12192000"/>
              <a:gd name="connsiteY195" fmla="*/ 2182060 h 2237474"/>
              <a:gd name="connsiteX196" fmla="*/ 550309 w 12192000"/>
              <a:gd name="connsiteY196" fmla="*/ 2181825 h 2237474"/>
              <a:gd name="connsiteX197" fmla="*/ 541836 w 12192000"/>
              <a:gd name="connsiteY197" fmla="*/ 2181063 h 2237474"/>
              <a:gd name="connsiteX198" fmla="*/ 536057 w 12192000"/>
              <a:gd name="connsiteY198" fmla="*/ 2181537 h 2237474"/>
              <a:gd name="connsiteX199" fmla="*/ 520671 w 12192000"/>
              <a:gd name="connsiteY199" fmla="*/ 2180980 h 2237474"/>
              <a:gd name="connsiteX200" fmla="*/ 515024 w 12192000"/>
              <a:gd name="connsiteY200" fmla="*/ 2179258 h 2237474"/>
              <a:gd name="connsiteX201" fmla="*/ 512278 w 12192000"/>
              <a:gd name="connsiteY201" fmla="*/ 2176369 h 2237474"/>
              <a:gd name="connsiteX202" fmla="*/ 480419 w 12192000"/>
              <a:gd name="connsiteY202" fmla="*/ 2167807 h 2237474"/>
              <a:gd name="connsiteX203" fmla="*/ 413835 w 12192000"/>
              <a:gd name="connsiteY203" fmla="*/ 2156783 h 2237474"/>
              <a:gd name="connsiteX204" fmla="*/ 376513 w 12192000"/>
              <a:gd name="connsiteY204" fmla="*/ 2154014 h 2237474"/>
              <a:gd name="connsiteX205" fmla="*/ 273386 w 12192000"/>
              <a:gd name="connsiteY205" fmla="*/ 2142551 h 2237474"/>
              <a:gd name="connsiteX206" fmla="*/ 169207 w 12192000"/>
              <a:gd name="connsiteY206" fmla="*/ 2128100 h 2237474"/>
              <a:gd name="connsiteX207" fmla="*/ 93149 w 12192000"/>
              <a:gd name="connsiteY207" fmla="*/ 2105324 h 2237474"/>
              <a:gd name="connsiteX208" fmla="*/ 88109 w 12192000"/>
              <a:gd name="connsiteY208" fmla="*/ 2106704 h 2237474"/>
              <a:gd name="connsiteX209" fmla="*/ 80022 w 12192000"/>
              <a:gd name="connsiteY209" fmla="*/ 2107254 h 2237474"/>
              <a:gd name="connsiteX210" fmla="*/ 79717 w 12192000"/>
              <a:gd name="connsiteY210" fmla="*/ 2107046 h 2237474"/>
              <a:gd name="connsiteX211" fmla="*/ 72352 w 12192000"/>
              <a:gd name="connsiteY211" fmla="*/ 2107991 h 2237474"/>
              <a:gd name="connsiteX212" fmla="*/ 37645 w 12192000"/>
              <a:gd name="connsiteY212" fmla="*/ 2115401 h 2237474"/>
              <a:gd name="connsiteX213" fmla="*/ 4572 w 12192000"/>
              <a:gd name="connsiteY213" fmla="*/ 2111091 h 2237474"/>
              <a:gd name="connsiteX214" fmla="*/ 0 w 12192000"/>
              <a:gd name="connsiteY214" fmla="*/ 2110468 h 2237474"/>
              <a:gd name="connsiteX215" fmla="*/ 0 w 12192000"/>
              <a:gd name="connsiteY21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213486 w 12192000"/>
              <a:gd name="connsiteY69" fmla="*/ 1580987 h 2237474"/>
              <a:gd name="connsiteX70" fmla="*/ 7183121 w 12192000"/>
              <a:gd name="connsiteY70" fmla="*/ 1595162 h 2237474"/>
              <a:gd name="connsiteX71" fmla="*/ 7164601 w 12192000"/>
              <a:gd name="connsiteY71" fmla="*/ 1606490 h 2237474"/>
              <a:gd name="connsiteX72" fmla="*/ 7092727 w 12192000"/>
              <a:gd name="connsiteY72" fmla="*/ 1623628 h 2237474"/>
              <a:gd name="connsiteX73" fmla="*/ 7031309 w 12192000"/>
              <a:gd name="connsiteY73" fmla="*/ 1619451 h 2237474"/>
              <a:gd name="connsiteX74" fmla="*/ 6999084 w 12192000"/>
              <a:gd name="connsiteY74" fmla="*/ 1634317 h 2237474"/>
              <a:gd name="connsiteX75" fmla="*/ 6992107 w 12192000"/>
              <a:gd name="connsiteY75" fmla="*/ 1636860 h 2237474"/>
              <a:gd name="connsiteX76" fmla="*/ 6991765 w 12192000"/>
              <a:gd name="connsiteY76" fmla="*/ 1636725 h 2237474"/>
              <a:gd name="connsiteX77" fmla="*/ 6900177 w 12192000"/>
              <a:gd name="connsiteY77" fmla="*/ 1636016 h 2237474"/>
              <a:gd name="connsiteX78" fmla="*/ 6795372 w 12192000"/>
              <a:gd name="connsiteY78" fmla="*/ 1644845 h 2237474"/>
              <a:gd name="connsiteX79" fmla="*/ 6692251 w 12192000"/>
              <a:gd name="connsiteY79" fmla="*/ 1656357 h 2237474"/>
              <a:gd name="connsiteX80" fmla="*/ 6655235 w 12192000"/>
              <a:gd name="connsiteY80" fmla="*/ 1661869 h 2237474"/>
              <a:gd name="connsiteX81" fmla="*/ 6587857 w 12192000"/>
              <a:gd name="connsiteY81" fmla="*/ 1665769 h 2237474"/>
              <a:gd name="connsiteX82" fmla="*/ 6554894 w 12192000"/>
              <a:gd name="connsiteY82" fmla="*/ 1664428 h 2237474"/>
              <a:gd name="connsiteX83" fmla="*/ 6516595 w 12192000"/>
              <a:gd name="connsiteY83" fmla="*/ 1667475 h 2237474"/>
              <a:gd name="connsiteX84" fmla="*/ 6508541 w 12192000"/>
              <a:gd name="connsiteY84" fmla="*/ 1668757 h 2237474"/>
              <a:gd name="connsiteX85" fmla="*/ 6471012 w 12192000"/>
              <a:gd name="connsiteY85" fmla="*/ 1678604 h 2237474"/>
              <a:gd name="connsiteX86" fmla="*/ 6415265 w 12192000"/>
              <a:gd name="connsiteY86" fmla="*/ 1665317 h 2237474"/>
              <a:gd name="connsiteX87" fmla="*/ 6364035 w 12192000"/>
              <a:gd name="connsiteY87" fmla="*/ 1667683 h 2237474"/>
              <a:gd name="connsiteX88" fmla="*/ 6280959 w 12192000"/>
              <a:gd name="connsiteY88" fmla="*/ 1689329 h 2237474"/>
              <a:gd name="connsiteX89" fmla="*/ 6243319 w 12192000"/>
              <a:gd name="connsiteY89" fmla="*/ 1695560 h 2237474"/>
              <a:gd name="connsiteX90" fmla="*/ 6098321 w 12192000"/>
              <a:gd name="connsiteY90" fmla="*/ 1721646 h 2237474"/>
              <a:gd name="connsiteX91" fmla="*/ 5880652 w 12192000"/>
              <a:gd name="connsiteY91" fmla="*/ 1779643 h 2237474"/>
              <a:gd name="connsiteX92" fmla="*/ 5785959 w 12192000"/>
              <a:gd name="connsiteY92" fmla="*/ 1775307 h 2237474"/>
              <a:gd name="connsiteX93" fmla="*/ 5643534 w 12192000"/>
              <a:gd name="connsiteY93" fmla="*/ 1802919 h 2237474"/>
              <a:gd name="connsiteX94" fmla="*/ 5518799 w 12192000"/>
              <a:gd name="connsiteY94" fmla="*/ 1818312 h 2237474"/>
              <a:gd name="connsiteX95" fmla="*/ 5505014 w 12192000"/>
              <a:gd name="connsiteY95" fmla="*/ 1819259 h 2237474"/>
              <a:gd name="connsiteX96" fmla="*/ 5453307 w 12192000"/>
              <a:gd name="connsiteY96" fmla="*/ 1815450 h 2237474"/>
              <a:gd name="connsiteX97" fmla="*/ 5364192 w 12192000"/>
              <a:gd name="connsiteY97" fmla="*/ 1826074 h 2237474"/>
              <a:gd name="connsiteX98" fmla="*/ 5350380 w 12192000"/>
              <a:gd name="connsiteY98" fmla="*/ 1830891 h 2237474"/>
              <a:gd name="connsiteX99" fmla="*/ 5259633 w 12192000"/>
              <a:gd name="connsiteY99" fmla="*/ 1837160 h 2237474"/>
              <a:gd name="connsiteX100" fmla="*/ 5197513 w 12192000"/>
              <a:gd name="connsiteY100" fmla="*/ 1844718 h 2237474"/>
              <a:gd name="connsiteX101" fmla="*/ 5168852 w 12192000"/>
              <a:gd name="connsiteY101" fmla="*/ 1844846 h 2237474"/>
              <a:gd name="connsiteX102" fmla="*/ 5114927 w 12192000"/>
              <a:gd name="connsiteY102" fmla="*/ 1847827 h 2237474"/>
              <a:gd name="connsiteX103" fmla="*/ 5108970 w 12192000"/>
              <a:gd name="connsiteY103" fmla="*/ 1847935 h 2237474"/>
              <a:gd name="connsiteX104" fmla="*/ 5067961 w 12192000"/>
              <a:gd name="connsiteY104" fmla="*/ 1845917 h 2237474"/>
              <a:gd name="connsiteX105" fmla="*/ 5007075 w 12192000"/>
              <a:gd name="connsiteY105" fmla="*/ 1838626 h 2237474"/>
              <a:gd name="connsiteX106" fmla="*/ 4944087 w 12192000"/>
              <a:gd name="connsiteY106" fmla="*/ 1823332 h 2237474"/>
              <a:gd name="connsiteX107" fmla="*/ 4907662 w 12192000"/>
              <a:gd name="connsiteY107" fmla="*/ 1816900 h 2237474"/>
              <a:gd name="connsiteX108" fmla="*/ 4882386 w 12192000"/>
              <a:gd name="connsiteY108" fmla="*/ 1809844 h 2237474"/>
              <a:gd name="connsiteX109" fmla="*/ 4811440 w 12192000"/>
              <a:gd name="connsiteY109" fmla="*/ 1804655 h 2237474"/>
              <a:gd name="connsiteX110" fmla="*/ 4691075 w 12192000"/>
              <a:gd name="connsiteY110" fmla="*/ 1801389 h 2237474"/>
              <a:gd name="connsiteX111" fmla="*/ 4611738 w 12192000"/>
              <a:gd name="connsiteY111" fmla="*/ 1776964 h 2237474"/>
              <a:gd name="connsiteX112" fmla="*/ 4560070 w 12192000"/>
              <a:gd name="connsiteY112" fmla="*/ 1785640 h 2237474"/>
              <a:gd name="connsiteX113" fmla="*/ 4536503 w 12192000"/>
              <a:gd name="connsiteY113" fmla="*/ 1785334 h 2237474"/>
              <a:gd name="connsiteX114" fmla="*/ 4513724 w 12192000"/>
              <a:gd name="connsiteY114" fmla="*/ 1791996 h 2237474"/>
              <a:gd name="connsiteX115" fmla="*/ 4459810 w 12192000"/>
              <a:gd name="connsiteY115" fmla="*/ 1797886 h 2237474"/>
              <a:gd name="connsiteX116" fmla="*/ 4379064 w 12192000"/>
              <a:gd name="connsiteY116" fmla="*/ 1817177 h 2237474"/>
              <a:gd name="connsiteX117" fmla="*/ 4319209 w 12192000"/>
              <a:gd name="connsiteY117" fmla="*/ 1834833 h 2237474"/>
              <a:gd name="connsiteX118" fmla="*/ 4290981 w 12192000"/>
              <a:gd name="connsiteY118" fmla="*/ 1839677 h 2237474"/>
              <a:gd name="connsiteX119" fmla="*/ 4285792 w 12192000"/>
              <a:gd name="connsiteY119" fmla="*/ 1836231 h 2237474"/>
              <a:gd name="connsiteX120" fmla="*/ 4238372 w 12192000"/>
              <a:gd name="connsiteY120" fmla="*/ 1851480 h 2237474"/>
              <a:gd name="connsiteX121" fmla="*/ 4232517 w 12192000"/>
              <a:gd name="connsiteY121" fmla="*/ 1852567 h 2237474"/>
              <a:gd name="connsiteX122" fmla="*/ 4191732 w 12192000"/>
              <a:gd name="connsiteY122" fmla="*/ 1857328 h 2237474"/>
              <a:gd name="connsiteX123" fmla="*/ 4065532 w 12192000"/>
              <a:gd name="connsiteY123" fmla="*/ 1855477 h 2237474"/>
              <a:gd name="connsiteX124" fmla="*/ 4028460 w 12192000"/>
              <a:gd name="connsiteY124" fmla="*/ 1855137 h 2237474"/>
              <a:gd name="connsiteX125" fmla="*/ 4002267 w 12192000"/>
              <a:gd name="connsiteY125" fmla="*/ 1852352 h 2237474"/>
              <a:gd name="connsiteX126" fmla="*/ 3931396 w 12192000"/>
              <a:gd name="connsiteY126" fmla="*/ 1858915 h 2237474"/>
              <a:gd name="connsiteX127" fmla="*/ 3812162 w 12192000"/>
              <a:gd name="connsiteY127" fmla="*/ 1875501 h 2237474"/>
              <a:gd name="connsiteX128" fmla="*/ 3729530 w 12192000"/>
              <a:gd name="connsiteY128" fmla="*/ 1864513 h 2237474"/>
              <a:gd name="connsiteX129" fmla="*/ 3680177 w 12192000"/>
              <a:gd name="connsiteY129" fmla="*/ 1881552 h 2237474"/>
              <a:gd name="connsiteX130" fmla="*/ 3567259 w 12192000"/>
              <a:gd name="connsiteY130" fmla="*/ 1893482 h 2237474"/>
              <a:gd name="connsiteX131" fmla="*/ 3405770 w 12192000"/>
              <a:gd name="connsiteY131" fmla="*/ 1904591 h 2237474"/>
              <a:gd name="connsiteX132" fmla="*/ 3280097 w 12192000"/>
              <a:gd name="connsiteY132" fmla="*/ 1919610 h 2237474"/>
              <a:gd name="connsiteX133" fmla="*/ 3123424 w 12192000"/>
              <a:gd name="connsiteY133" fmla="*/ 1952930 h 2237474"/>
              <a:gd name="connsiteX134" fmla="*/ 3009910 w 12192000"/>
              <a:gd name="connsiteY134" fmla="*/ 1957866 h 2237474"/>
              <a:gd name="connsiteX135" fmla="*/ 2995934 w 12192000"/>
              <a:gd name="connsiteY135" fmla="*/ 1967085 h 2237474"/>
              <a:gd name="connsiteX136" fmla="*/ 2980071 w 12192000"/>
              <a:gd name="connsiteY136" fmla="*/ 1972988 h 2237474"/>
              <a:gd name="connsiteX137" fmla="*/ 2978094 w 12192000"/>
              <a:gd name="connsiteY137" fmla="*/ 1972369 h 2237474"/>
              <a:gd name="connsiteX138" fmla="*/ 2942858 w 12192000"/>
              <a:gd name="connsiteY138" fmla="*/ 1981367 h 2237474"/>
              <a:gd name="connsiteX139" fmla="*/ 2875436 w 12192000"/>
              <a:gd name="connsiteY139" fmla="*/ 1996977 h 2237474"/>
              <a:gd name="connsiteX140" fmla="*/ 2874892 w 12192000"/>
              <a:gd name="connsiteY140" fmla="*/ 1996085 h 2237474"/>
              <a:gd name="connsiteX141" fmla="*/ 2864145 w 12192000"/>
              <a:gd name="connsiteY141" fmla="*/ 1994061 h 2237474"/>
              <a:gd name="connsiteX142" fmla="*/ 2843662 w 12192000"/>
              <a:gd name="connsiteY142" fmla="*/ 1992498 h 2237474"/>
              <a:gd name="connsiteX143" fmla="*/ 2796128 w 12192000"/>
              <a:gd name="connsiteY143" fmla="*/ 1976403 h 2237474"/>
              <a:gd name="connsiteX144" fmla="*/ 2756784 w 12192000"/>
              <a:gd name="connsiteY144" fmla="*/ 1985116 h 2237474"/>
              <a:gd name="connsiteX145" fmla="*/ 2748833 w 12192000"/>
              <a:gd name="connsiteY145" fmla="*/ 1986323 h 2237474"/>
              <a:gd name="connsiteX146" fmla="*/ 2748661 w 12192000"/>
              <a:gd name="connsiteY146" fmla="*/ 1986122 h 2237474"/>
              <a:gd name="connsiteX147" fmla="*/ 2740251 w 12192000"/>
              <a:gd name="connsiteY147" fmla="*/ 1986946 h 2237474"/>
              <a:gd name="connsiteX148" fmla="*/ 2718916 w 12192000"/>
              <a:gd name="connsiteY148" fmla="*/ 1990867 h 2237474"/>
              <a:gd name="connsiteX149" fmla="*/ 2713522 w 12192000"/>
              <a:gd name="connsiteY149" fmla="*/ 1990173 h 2237474"/>
              <a:gd name="connsiteX150" fmla="*/ 2680597 w 12192000"/>
              <a:gd name="connsiteY150" fmla="*/ 1984996 h 2237474"/>
              <a:gd name="connsiteX151" fmla="*/ 2578178 w 12192000"/>
              <a:gd name="connsiteY151" fmla="*/ 1990531 h 2237474"/>
              <a:gd name="connsiteX152" fmla="*/ 2476147 w 12192000"/>
              <a:gd name="connsiteY152" fmla="*/ 1998305 h 2237474"/>
              <a:gd name="connsiteX153" fmla="*/ 2373568 w 12192000"/>
              <a:gd name="connsiteY153" fmla="*/ 2003219 h 2237474"/>
              <a:gd name="connsiteX154" fmla="*/ 2321399 w 12192000"/>
              <a:gd name="connsiteY154" fmla="*/ 1989467 h 2237474"/>
              <a:gd name="connsiteX155" fmla="*/ 2315525 w 12192000"/>
              <a:gd name="connsiteY155" fmla="*/ 1989708 h 2237474"/>
              <a:gd name="connsiteX156" fmla="*/ 2300792 w 12192000"/>
              <a:gd name="connsiteY156" fmla="*/ 1994290 h 2237474"/>
              <a:gd name="connsiteX157" fmla="*/ 2295469 w 12192000"/>
              <a:gd name="connsiteY157" fmla="*/ 1996659 h 2237474"/>
              <a:gd name="connsiteX158" fmla="*/ 2287219 w 12192000"/>
              <a:gd name="connsiteY158" fmla="*/ 1998750 h 2237474"/>
              <a:gd name="connsiteX159" fmla="*/ 2286948 w 12192000"/>
              <a:gd name="connsiteY159" fmla="*/ 1998596 h 2237474"/>
              <a:gd name="connsiteX160" fmla="*/ 2243069 w 12192000"/>
              <a:gd name="connsiteY160" fmla="*/ 2015111 h 2237474"/>
              <a:gd name="connsiteX161" fmla="*/ 2186609 w 12192000"/>
              <a:gd name="connsiteY161" fmla="*/ 2008263 h 2237474"/>
              <a:gd name="connsiteX162" fmla="*/ 2164831 w 12192000"/>
              <a:gd name="connsiteY162" fmla="*/ 2010143 h 2237474"/>
              <a:gd name="connsiteX163" fmla="*/ 2152836 w 12192000"/>
              <a:gd name="connsiteY163" fmla="*/ 2010048 h 2237474"/>
              <a:gd name="connsiteX164" fmla="*/ 2117102 w 12192000"/>
              <a:gd name="connsiteY164" fmla="*/ 2023004 h 2237474"/>
              <a:gd name="connsiteX165" fmla="*/ 2111935 w 12192000"/>
              <a:gd name="connsiteY165" fmla="*/ 2023163 h 2237474"/>
              <a:gd name="connsiteX166" fmla="*/ 2089991 w 12192000"/>
              <a:gd name="connsiteY166" fmla="*/ 2034193 h 2237474"/>
              <a:gd name="connsiteX167" fmla="*/ 2058061 w 12192000"/>
              <a:gd name="connsiteY167" fmla="*/ 2047942 h 2237474"/>
              <a:gd name="connsiteX168" fmla="*/ 2055737 w 12192000"/>
              <a:gd name="connsiteY168" fmla="*/ 2047704 h 2237474"/>
              <a:gd name="connsiteX169" fmla="*/ 2042244 w 12192000"/>
              <a:gd name="connsiteY169" fmla="*/ 2055560 h 2237474"/>
              <a:gd name="connsiteX170" fmla="*/ 1976224 w 12192000"/>
              <a:gd name="connsiteY170" fmla="*/ 2074257 h 2237474"/>
              <a:gd name="connsiteX171" fmla="*/ 1877728 w 12192000"/>
              <a:gd name="connsiteY171" fmla="*/ 2101004 h 2237474"/>
              <a:gd name="connsiteX172" fmla="*/ 1759056 w 12192000"/>
              <a:gd name="connsiteY172" fmla="*/ 2125608 h 2237474"/>
              <a:gd name="connsiteX173" fmla="*/ 1637948 w 12192000"/>
              <a:gd name="connsiteY173" fmla="*/ 2172597 h 2237474"/>
              <a:gd name="connsiteX174" fmla="*/ 1434549 w 12192000"/>
              <a:gd name="connsiteY174" fmla="*/ 2234522 h 2237474"/>
              <a:gd name="connsiteX175" fmla="*/ 1398481 w 12192000"/>
              <a:gd name="connsiteY175" fmla="*/ 2237074 h 2237474"/>
              <a:gd name="connsiteX176" fmla="*/ 1398407 w 12192000"/>
              <a:gd name="connsiteY176" fmla="*/ 2237095 h 2237474"/>
              <a:gd name="connsiteX177" fmla="*/ 1370962 w 12192000"/>
              <a:gd name="connsiteY177" fmla="*/ 2237474 h 2237474"/>
              <a:gd name="connsiteX178" fmla="*/ 1356367 w 12192000"/>
              <a:gd name="connsiteY178" fmla="*/ 2235089 h 2237474"/>
              <a:gd name="connsiteX179" fmla="*/ 1324828 w 12192000"/>
              <a:gd name="connsiteY179" fmla="*/ 2231968 h 2237474"/>
              <a:gd name="connsiteX180" fmla="*/ 1297744 w 12192000"/>
              <a:gd name="connsiteY180" fmla="*/ 2235849 h 2237474"/>
              <a:gd name="connsiteX181" fmla="*/ 1286236 w 12192000"/>
              <a:gd name="connsiteY181" fmla="*/ 2233135 h 2237474"/>
              <a:gd name="connsiteX182" fmla="*/ 1283504 w 12192000"/>
              <a:gd name="connsiteY182" fmla="*/ 2233797 h 2237474"/>
              <a:gd name="connsiteX183" fmla="*/ 1279765 w 12192000"/>
              <a:gd name="connsiteY183" fmla="*/ 2229639 h 2237474"/>
              <a:gd name="connsiteX184" fmla="*/ 1195347 w 12192000"/>
              <a:gd name="connsiteY184" fmla="*/ 2212354 h 2237474"/>
              <a:gd name="connsiteX185" fmla="*/ 970251 w 12192000"/>
              <a:gd name="connsiteY185" fmla="*/ 2221029 h 2237474"/>
              <a:gd name="connsiteX186" fmla="*/ 812914 w 12192000"/>
              <a:gd name="connsiteY186" fmla="*/ 2202752 h 2237474"/>
              <a:gd name="connsiteX187" fmla="*/ 800195 w 12192000"/>
              <a:gd name="connsiteY187" fmla="*/ 2209407 h 2237474"/>
              <a:gd name="connsiteX188" fmla="*/ 784978 w 12192000"/>
              <a:gd name="connsiteY188" fmla="*/ 2212360 h 2237474"/>
              <a:gd name="connsiteX189" fmla="*/ 681987 w 12192000"/>
              <a:gd name="connsiteY189" fmla="*/ 2216757 h 2237474"/>
              <a:gd name="connsiteX190" fmla="*/ 669923 w 12192000"/>
              <a:gd name="connsiteY190" fmla="*/ 2211682 h 2237474"/>
              <a:gd name="connsiteX191" fmla="*/ 648680 w 12192000"/>
              <a:gd name="connsiteY191" fmla="*/ 2206229 h 2237474"/>
              <a:gd name="connsiteX192" fmla="*/ 597225 w 12192000"/>
              <a:gd name="connsiteY192" fmla="*/ 2180999 h 2237474"/>
              <a:gd name="connsiteX193" fmla="*/ 558449 w 12192000"/>
              <a:gd name="connsiteY193" fmla="*/ 2182346 h 2237474"/>
              <a:gd name="connsiteX194" fmla="*/ 550517 w 12192000"/>
              <a:gd name="connsiteY194" fmla="*/ 2182060 h 2237474"/>
              <a:gd name="connsiteX195" fmla="*/ 550309 w 12192000"/>
              <a:gd name="connsiteY195" fmla="*/ 2181825 h 2237474"/>
              <a:gd name="connsiteX196" fmla="*/ 541836 w 12192000"/>
              <a:gd name="connsiteY196" fmla="*/ 2181063 h 2237474"/>
              <a:gd name="connsiteX197" fmla="*/ 536057 w 12192000"/>
              <a:gd name="connsiteY197" fmla="*/ 2181537 h 2237474"/>
              <a:gd name="connsiteX198" fmla="*/ 520671 w 12192000"/>
              <a:gd name="connsiteY198" fmla="*/ 2180980 h 2237474"/>
              <a:gd name="connsiteX199" fmla="*/ 515024 w 12192000"/>
              <a:gd name="connsiteY199" fmla="*/ 2179258 h 2237474"/>
              <a:gd name="connsiteX200" fmla="*/ 512278 w 12192000"/>
              <a:gd name="connsiteY200" fmla="*/ 2176369 h 2237474"/>
              <a:gd name="connsiteX201" fmla="*/ 480419 w 12192000"/>
              <a:gd name="connsiteY201" fmla="*/ 2167807 h 2237474"/>
              <a:gd name="connsiteX202" fmla="*/ 413835 w 12192000"/>
              <a:gd name="connsiteY202" fmla="*/ 2156783 h 2237474"/>
              <a:gd name="connsiteX203" fmla="*/ 376513 w 12192000"/>
              <a:gd name="connsiteY203" fmla="*/ 2154014 h 2237474"/>
              <a:gd name="connsiteX204" fmla="*/ 273386 w 12192000"/>
              <a:gd name="connsiteY204" fmla="*/ 2142551 h 2237474"/>
              <a:gd name="connsiteX205" fmla="*/ 169207 w 12192000"/>
              <a:gd name="connsiteY205" fmla="*/ 2128100 h 2237474"/>
              <a:gd name="connsiteX206" fmla="*/ 93149 w 12192000"/>
              <a:gd name="connsiteY206" fmla="*/ 2105324 h 2237474"/>
              <a:gd name="connsiteX207" fmla="*/ 88109 w 12192000"/>
              <a:gd name="connsiteY207" fmla="*/ 2106704 h 2237474"/>
              <a:gd name="connsiteX208" fmla="*/ 80022 w 12192000"/>
              <a:gd name="connsiteY208" fmla="*/ 2107254 h 2237474"/>
              <a:gd name="connsiteX209" fmla="*/ 79717 w 12192000"/>
              <a:gd name="connsiteY209" fmla="*/ 2107046 h 2237474"/>
              <a:gd name="connsiteX210" fmla="*/ 72352 w 12192000"/>
              <a:gd name="connsiteY210" fmla="*/ 2107991 h 2237474"/>
              <a:gd name="connsiteX211" fmla="*/ 37645 w 12192000"/>
              <a:gd name="connsiteY211" fmla="*/ 2115401 h 2237474"/>
              <a:gd name="connsiteX212" fmla="*/ 4572 w 12192000"/>
              <a:gd name="connsiteY212" fmla="*/ 2111091 h 2237474"/>
              <a:gd name="connsiteX213" fmla="*/ 0 w 12192000"/>
              <a:gd name="connsiteY213" fmla="*/ 2110468 h 2237474"/>
              <a:gd name="connsiteX214" fmla="*/ 0 w 12192000"/>
              <a:gd name="connsiteY21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91765 w 12192000"/>
              <a:gd name="connsiteY75" fmla="*/ 1636725 h 2237474"/>
              <a:gd name="connsiteX76" fmla="*/ 6900177 w 12192000"/>
              <a:gd name="connsiteY76" fmla="*/ 1636016 h 2237474"/>
              <a:gd name="connsiteX77" fmla="*/ 6795372 w 12192000"/>
              <a:gd name="connsiteY77" fmla="*/ 1644845 h 2237474"/>
              <a:gd name="connsiteX78" fmla="*/ 6692251 w 12192000"/>
              <a:gd name="connsiteY78" fmla="*/ 1656357 h 2237474"/>
              <a:gd name="connsiteX79" fmla="*/ 6655235 w 12192000"/>
              <a:gd name="connsiteY79" fmla="*/ 1661869 h 2237474"/>
              <a:gd name="connsiteX80" fmla="*/ 6587857 w 12192000"/>
              <a:gd name="connsiteY80" fmla="*/ 1665769 h 2237474"/>
              <a:gd name="connsiteX81" fmla="*/ 6554894 w 12192000"/>
              <a:gd name="connsiteY81" fmla="*/ 1664428 h 2237474"/>
              <a:gd name="connsiteX82" fmla="*/ 6516595 w 12192000"/>
              <a:gd name="connsiteY82" fmla="*/ 1667475 h 2237474"/>
              <a:gd name="connsiteX83" fmla="*/ 6508541 w 12192000"/>
              <a:gd name="connsiteY83" fmla="*/ 1668757 h 2237474"/>
              <a:gd name="connsiteX84" fmla="*/ 6471012 w 12192000"/>
              <a:gd name="connsiteY84" fmla="*/ 1678604 h 2237474"/>
              <a:gd name="connsiteX85" fmla="*/ 6415265 w 12192000"/>
              <a:gd name="connsiteY85" fmla="*/ 1665317 h 2237474"/>
              <a:gd name="connsiteX86" fmla="*/ 6364035 w 12192000"/>
              <a:gd name="connsiteY86" fmla="*/ 1667683 h 2237474"/>
              <a:gd name="connsiteX87" fmla="*/ 6280959 w 12192000"/>
              <a:gd name="connsiteY87" fmla="*/ 1689329 h 2237474"/>
              <a:gd name="connsiteX88" fmla="*/ 6243319 w 12192000"/>
              <a:gd name="connsiteY88" fmla="*/ 1695560 h 2237474"/>
              <a:gd name="connsiteX89" fmla="*/ 6098321 w 12192000"/>
              <a:gd name="connsiteY89" fmla="*/ 1721646 h 2237474"/>
              <a:gd name="connsiteX90" fmla="*/ 5880652 w 12192000"/>
              <a:gd name="connsiteY90" fmla="*/ 1779643 h 2237474"/>
              <a:gd name="connsiteX91" fmla="*/ 5785959 w 12192000"/>
              <a:gd name="connsiteY91" fmla="*/ 1775307 h 2237474"/>
              <a:gd name="connsiteX92" fmla="*/ 5643534 w 12192000"/>
              <a:gd name="connsiteY92" fmla="*/ 1802919 h 2237474"/>
              <a:gd name="connsiteX93" fmla="*/ 5518799 w 12192000"/>
              <a:gd name="connsiteY93" fmla="*/ 1818312 h 2237474"/>
              <a:gd name="connsiteX94" fmla="*/ 5505014 w 12192000"/>
              <a:gd name="connsiteY94" fmla="*/ 1819259 h 2237474"/>
              <a:gd name="connsiteX95" fmla="*/ 5453307 w 12192000"/>
              <a:gd name="connsiteY95" fmla="*/ 1815450 h 2237474"/>
              <a:gd name="connsiteX96" fmla="*/ 5364192 w 12192000"/>
              <a:gd name="connsiteY96" fmla="*/ 1826074 h 2237474"/>
              <a:gd name="connsiteX97" fmla="*/ 5350380 w 12192000"/>
              <a:gd name="connsiteY97" fmla="*/ 1830891 h 2237474"/>
              <a:gd name="connsiteX98" fmla="*/ 5259633 w 12192000"/>
              <a:gd name="connsiteY98" fmla="*/ 1837160 h 2237474"/>
              <a:gd name="connsiteX99" fmla="*/ 5197513 w 12192000"/>
              <a:gd name="connsiteY99" fmla="*/ 1844718 h 2237474"/>
              <a:gd name="connsiteX100" fmla="*/ 5168852 w 12192000"/>
              <a:gd name="connsiteY100" fmla="*/ 1844846 h 2237474"/>
              <a:gd name="connsiteX101" fmla="*/ 5114927 w 12192000"/>
              <a:gd name="connsiteY101" fmla="*/ 1847827 h 2237474"/>
              <a:gd name="connsiteX102" fmla="*/ 5108970 w 12192000"/>
              <a:gd name="connsiteY102" fmla="*/ 1847935 h 2237474"/>
              <a:gd name="connsiteX103" fmla="*/ 5067961 w 12192000"/>
              <a:gd name="connsiteY103" fmla="*/ 1845917 h 2237474"/>
              <a:gd name="connsiteX104" fmla="*/ 5007075 w 12192000"/>
              <a:gd name="connsiteY104" fmla="*/ 1838626 h 2237474"/>
              <a:gd name="connsiteX105" fmla="*/ 4944087 w 12192000"/>
              <a:gd name="connsiteY105" fmla="*/ 1823332 h 2237474"/>
              <a:gd name="connsiteX106" fmla="*/ 4907662 w 12192000"/>
              <a:gd name="connsiteY106" fmla="*/ 1816900 h 2237474"/>
              <a:gd name="connsiteX107" fmla="*/ 4882386 w 12192000"/>
              <a:gd name="connsiteY107" fmla="*/ 1809844 h 2237474"/>
              <a:gd name="connsiteX108" fmla="*/ 4811440 w 12192000"/>
              <a:gd name="connsiteY108" fmla="*/ 1804655 h 2237474"/>
              <a:gd name="connsiteX109" fmla="*/ 4691075 w 12192000"/>
              <a:gd name="connsiteY109" fmla="*/ 1801389 h 2237474"/>
              <a:gd name="connsiteX110" fmla="*/ 4611738 w 12192000"/>
              <a:gd name="connsiteY110" fmla="*/ 1776964 h 2237474"/>
              <a:gd name="connsiteX111" fmla="*/ 4560070 w 12192000"/>
              <a:gd name="connsiteY111" fmla="*/ 1785640 h 2237474"/>
              <a:gd name="connsiteX112" fmla="*/ 4536503 w 12192000"/>
              <a:gd name="connsiteY112" fmla="*/ 1785334 h 2237474"/>
              <a:gd name="connsiteX113" fmla="*/ 4513724 w 12192000"/>
              <a:gd name="connsiteY113" fmla="*/ 1791996 h 2237474"/>
              <a:gd name="connsiteX114" fmla="*/ 4459810 w 12192000"/>
              <a:gd name="connsiteY114" fmla="*/ 1797886 h 2237474"/>
              <a:gd name="connsiteX115" fmla="*/ 4379064 w 12192000"/>
              <a:gd name="connsiteY115" fmla="*/ 1817177 h 2237474"/>
              <a:gd name="connsiteX116" fmla="*/ 4319209 w 12192000"/>
              <a:gd name="connsiteY116" fmla="*/ 1834833 h 2237474"/>
              <a:gd name="connsiteX117" fmla="*/ 4290981 w 12192000"/>
              <a:gd name="connsiteY117" fmla="*/ 1839677 h 2237474"/>
              <a:gd name="connsiteX118" fmla="*/ 4285792 w 12192000"/>
              <a:gd name="connsiteY118" fmla="*/ 1836231 h 2237474"/>
              <a:gd name="connsiteX119" fmla="*/ 4238372 w 12192000"/>
              <a:gd name="connsiteY119" fmla="*/ 1851480 h 2237474"/>
              <a:gd name="connsiteX120" fmla="*/ 4232517 w 12192000"/>
              <a:gd name="connsiteY120" fmla="*/ 1852567 h 2237474"/>
              <a:gd name="connsiteX121" fmla="*/ 4191732 w 12192000"/>
              <a:gd name="connsiteY121" fmla="*/ 1857328 h 2237474"/>
              <a:gd name="connsiteX122" fmla="*/ 4065532 w 12192000"/>
              <a:gd name="connsiteY122" fmla="*/ 1855477 h 2237474"/>
              <a:gd name="connsiteX123" fmla="*/ 4028460 w 12192000"/>
              <a:gd name="connsiteY123" fmla="*/ 1855137 h 2237474"/>
              <a:gd name="connsiteX124" fmla="*/ 4002267 w 12192000"/>
              <a:gd name="connsiteY124" fmla="*/ 1852352 h 2237474"/>
              <a:gd name="connsiteX125" fmla="*/ 3931396 w 12192000"/>
              <a:gd name="connsiteY125" fmla="*/ 1858915 h 2237474"/>
              <a:gd name="connsiteX126" fmla="*/ 3812162 w 12192000"/>
              <a:gd name="connsiteY126" fmla="*/ 1875501 h 2237474"/>
              <a:gd name="connsiteX127" fmla="*/ 3729530 w 12192000"/>
              <a:gd name="connsiteY127" fmla="*/ 1864513 h 2237474"/>
              <a:gd name="connsiteX128" fmla="*/ 3680177 w 12192000"/>
              <a:gd name="connsiteY128" fmla="*/ 1881552 h 2237474"/>
              <a:gd name="connsiteX129" fmla="*/ 3567259 w 12192000"/>
              <a:gd name="connsiteY129" fmla="*/ 1893482 h 2237474"/>
              <a:gd name="connsiteX130" fmla="*/ 3405770 w 12192000"/>
              <a:gd name="connsiteY130" fmla="*/ 1904591 h 2237474"/>
              <a:gd name="connsiteX131" fmla="*/ 3280097 w 12192000"/>
              <a:gd name="connsiteY131" fmla="*/ 1919610 h 2237474"/>
              <a:gd name="connsiteX132" fmla="*/ 3123424 w 12192000"/>
              <a:gd name="connsiteY132" fmla="*/ 1952930 h 2237474"/>
              <a:gd name="connsiteX133" fmla="*/ 3009910 w 12192000"/>
              <a:gd name="connsiteY133" fmla="*/ 1957866 h 2237474"/>
              <a:gd name="connsiteX134" fmla="*/ 2995934 w 12192000"/>
              <a:gd name="connsiteY134" fmla="*/ 1967085 h 2237474"/>
              <a:gd name="connsiteX135" fmla="*/ 2980071 w 12192000"/>
              <a:gd name="connsiteY135" fmla="*/ 1972988 h 2237474"/>
              <a:gd name="connsiteX136" fmla="*/ 2978094 w 12192000"/>
              <a:gd name="connsiteY136" fmla="*/ 1972369 h 2237474"/>
              <a:gd name="connsiteX137" fmla="*/ 2942858 w 12192000"/>
              <a:gd name="connsiteY137" fmla="*/ 1981367 h 2237474"/>
              <a:gd name="connsiteX138" fmla="*/ 2875436 w 12192000"/>
              <a:gd name="connsiteY138" fmla="*/ 1996977 h 2237474"/>
              <a:gd name="connsiteX139" fmla="*/ 2874892 w 12192000"/>
              <a:gd name="connsiteY139" fmla="*/ 1996085 h 2237474"/>
              <a:gd name="connsiteX140" fmla="*/ 2864145 w 12192000"/>
              <a:gd name="connsiteY140" fmla="*/ 1994061 h 2237474"/>
              <a:gd name="connsiteX141" fmla="*/ 2843662 w 12192000"/>
              <a:gd name="connsiteY141" fmla="*/ 1992498 h 2237474"/>
              <a:gd name="connsiteX142" fmla="*/ 2796128 w 12192000"/>
              <a:gd name="connsiteY142" fmla="*/ 1976403 h 2237474"/>
              <a:gd name="connsiteX143" fmla="*/ 2756784 w 12192000"/>
              <a:gd name="connsiteY143" fmla="*/ 1985116 h 2237474"/>
              <a:gd name="connsiteX144" fmla="*/ 2748833 w 12192000"/>
              <a:gd name="connsiteY144" fmla="*/ 1986323 h 2237474"/>
              <a:gd name="connsiteX145" fmla="*/ 2748661 w 12192000"/>
              <a:gd name="connsiteY145" fmla="*/ 1986122 h 2237474"/>
              <a:gd name="connsiteX146" fmla="*/ 2740251 w 12192000"/>
              <a:gd name="connsiteY146" fmla="*/ 1986946 h 2237474"/>
              <a:gd name="connsiteX147" fmla="*/ 2718916 w 12192000"/>
              <a:gd name="connsiteY147" fmla="*/ 1990867 h 2237474"/>
              <a:gd name="connsiteX148" fmla="*/ 2713522 w 12192000"/>
              <a:gd name="connsiteY148" fmla="*/ 1990173 h 2237474"/>
              <a:gd name="connsiteX149" fmla="*/ 2680597 w 12192000"/>
              <a:gd name="connsiteY149" fmla="*/ 1984996 h 2237474"/>
              <a:gd name="connsiteX150" fmla="*/ 2578178 w 12192000"/>
              <a:gd name="connsiteY150" fmla="*/ 1990531 h 2237474"/>
              <a:gd name="connsiteX151" fmla="*/ 2476147 w 12192000"/>
              <a:gd name="connsiteY151" fmla="*/ 1998305 h 2237474"/>
              <a:gd name="connsiteX152" fmla="*/ 2373568 w 12192000"/>
              <a:gd name="connsiteY152" fmla="*/ 2003219 h 2237474"/>
              <a:gd name="connsiteX153" fmla="*/ 2321399 w 12192000"/>
              <a:gd name="connsiteY153" fmla="*/ 1989467 h 2237474"/>
              <a:gd name="connsiteX154" fmla="*/ 2315525 w 12192000"/>
              <a:gd name="connsiteY154" fmla="*/ 1989708 h 2237474"/>
              <a:gd name="connsiteX155" fmla="*/ 2300792 w 12192000"/>
              <a:gd name="connsiteY155" fmla="*/ 1994290 h 2237474"/>
              <a:gd name="connsiteX156" fmla="*/ 2295469 w 12192000"/>
              <a:gd name="connsiteY156" fmla="*/ 1996659 h 2237474"/>
              <a:gd name="connsiteX157" fmla="*/ 2287219 w 12192000"/>
              <a:gd name="connsiteY157" fmla="*/ 1998750 h 2237474"/>
              <a:gd name="connsiteX158" fmla="*/ 2286948 w 12192000"/>
              <a:gd name="connsiteY158" fmla="*/ 1998596 h 2237474"/>
              <a:gd name="connsiteX159" fmla="*/ 2243069 w 12192000"/>
              <a:gd name="connsiteY159" fmla="*/ 2015111 h 2237474"/>
              <a:gd name="connsiteX160" fmla="*/ 2186609 w 12192000"/>
              <a:gd name="connsiteY160" fmla="*/ 2008263 h 2237474"/>
              <a:gd name="connsiteX161" fmla="*/ 2164831 w 12192000"/>
              <a:gd name="connsiteY161" fmla="*/ 2010143 h 2237474"/>
              <a:gd name="connsiteX162" fmla="*/ 2152836 w 12192000"/>
              <a:gd name="connsiteY162" fmla="*/ 2010048 h 2237474"/>
              <a:gd name="connsiteX163" fmla="*/ 2117102 w 12192000"/>
              <a:gd name="connsiteY163" fmla="*/ 2023004 h 2237474"/>
              <a:gd name="connsiteX164" fmla="*/ 2111935 w 12192000"/>
              <a:gd name="connsiteY164" fmla="*/ 2023163 h 2237474"/>
              <a:gd name="connsiteX165" fmla="*/ 2089991 w 12192000"/>
              <a:gd name="connsiteY165" fmla="*/ 2034193 h 2237474"/>
              <a:gd name="connsiteX166" fmla="*/ 2058061 w 12192000"/>
              <a:gd name="connsiteY166" fmla="*/ 2047942 h 2237474"/>
              <a:gd name="connsiteX167" fmla="*/ 2055737 w 12192000"/>
              <a:gd name="connsiteY167" fmla="*/ 2047704 h 2237474"/>
              <a:gd name="connsiteX168" fmla="*/ 2042244 w 12192000"/>
              <a:gd name="connsiteY168" fmla="*/ 2055560 h 2237474"/>
              <a:gd name="connsiteX169" fmla="*/ 1976224 w 12192000"/>
              <a:gd name="connsiteY169" fmla="*/ 2074257 h 2237474"/>
              <a:gd name="connsiteX170" fmla="*/ 1877728 w 12192000"/>
              <a:gd name="connsiteY170" fmla="*/ 2101004 h 2237474"/>
              <a:gd name="connsiteX171" fmla="*/ 1759056 w 12192000"/>
              <a:gd name="connsiteY171" fmla="*/ 2125608 h 2237474"/>
              <a:gd name="connsiteX172" fmla="*/ 1637948 w 12192000"/>
              <a:gd name="connsiteY172" fmla="*/ 2172597 h 2237474"/>
              <a:gd name="connsiteX173" fmla="*/ 1434549 w 12192000"/>
              <a:gd name="connsiteY173" fmla="*/ 2234522 h 2237474"/>
              <a:gd name="connsiteX174" fmla="*/ 1398481 w 12192000"/>
              <a:gd name="connsiteY174" fmla="*/ 2237074 h 2237474"/>
              <a:gd name="connsiteX175" fmla="*/ 1398407 w 12192000"/>
              <a:gd name="connsiteY175" fmla="*/ 2237095 h 2237474"/>
              <a:gd name="connsiteX176" fmla="*/ 1370962 w 12192000"/>
              <a:gd name="connsiteY176" fmla="*/ 2237474 h 2237474"/>
              <a:gd name="connsiteX177" fmla="*/ 1356367 w 12192000"/>
              <a:gd name="connsiteY177" fmla="*/ 2235089 h 2237474"/>
              <a:gd name="connsiteX178" fmla="*/ 1324828 w 12192000"/>
              <a:gd name="connsiteY178" fmla="*/ 2231968 h 2237474"/>
              <a:gd name="connsiteX179" fmla="*/ 1297744 w 12192000"/>
              <a:gd name="connsiteY179" fmla="*/ 2235849 h 2237474"/>
              <a:gd name="connsiteX180" fmla="*/ 1286236 w 12192000"/>
              <a:gd name="connsiteY180" fmla="*/ 2233135 h 2237474"/>
              <a:gd name="connsiteX181" fmla="*/ 1283504 w 12192000"/>
              <a:gd name="connsiteY181" fmla="*/ 2233797 h 2237474"/>
              <a:gd name="connsiteX182" fmla="*/ 1279765 w 12192000"/>
              <a:gd name="connsiteY182" fmla="*/ 2229639 h 2237474"/>
              <a:gd name="connsiteX183" fmla="*/ 1195347 w 12192000"/>
              <a:gd name="connsiteY183" fmla="*/ 2212354 h 2237474"/>
              <a:gd name="connsiteX184" fmla="*/ 970251 w 12192000"/>
              <a:gd name="connsiteY184" fmla="*/ 2221029 h 2237474"/>
              <a:gd name="connsiteX185" fmla="*/ 812914 w 12192000"/>
              <a:gd name="connsiteY185" fmla="*/ 2202752 h 2237474"/>
              <a:gd name="connsiteX186" fmla="*/ 800195 w 12192000"/>
              <a:gd name="connsiteY186" fmla="*/ 2209407 h 2237474"/>
              <a:gd name="connsiteX187" fmla="*/ 784978 w 12192000"/>
              <a:gd name="connsiteY187" fmla="*/ 2212360 h 2237474"/>
              <a:gd name="connsiteX188" fmla="*/ 681987 w 12192000"/>
              <a:gd name="connsiteY188" fmla="*/ 2216757 h 2237474"/>
              <a:gd name="connsiteX189" fmla="*/ 669923 w 12192000"/>
              <a:gd name="connsiteY189" fmla="*/ 2211682 h 2237474"/>
              <a:gd name="connsiteX190" fmla="*/ 648680 w 12192000"/>
              <a:gd name="connsiteY190" fmla="*/ 2206229 h 2237474"/>
              <a:gd name="connsiteX191" fmla="*/ 597225 w 12192000"/>
              <a:gd name="connsiteY191" fmla="*/ 2180999 h 2237474"/>
              <a:gd name="connsiteX192" fmla="*/ 558449 w 12192000"/>
              <a:gd name="connsiteY192" fmla="*/ 2182346 h 2237474"/>
              <a:gd name="connsiteX193" fmla="*/ 550517 w 12192000"/>
              <a:gd name="connsiteY193" fmla="*/ 2182060 h 2237474"/>
              <a:gd name="connsiteX194" fmla="*/ 550309 w 12192000"/>
              <a:gd name="connsiteY194" fmla="*/ 2181825 h 2237474"/>
              <a:gd name="connsiteX195" fmla="*/ 541836 w 12192000"/>
              <a:gd name="connsiteY195" fmla="*/ 2181063 h 2237474"/>
              <a:gd name="connsiteX196" fmla="*/ 536057 w 12192000"/>
              <a:gd name="connsiteY196" fmla="*/ 2181537 h 2237474"/>
              <a:gd name="connsiteX197" fmla="*/ 520671 w 12192000"/>
              <a:gd name="connsiteY197" fmla="*/ 2180980 h 2237474"/>
              <a:gd name="connsiteX198" fmla="*/ 515024 w 12192000"/>
              <a:gd name="connsiteY198" fmla="*/ 2179258 h 2237474"/>
              <a:gd name="connsiteX199" fmla="*/ 512278 w 12192000"/>
              <a:gd name="connsiteY199" fmla="*/ 2176369 h 2237474"/>
              <a:gd name="connsiteX200" fmla="*/ 480419 w 12192000"/>
              <a:gd name="connsiteY200" fmla="*/ 2167807 h 2237474"/>
              <a:gd name="connsiteX201" fmla="*/ 413835 w 12192000"/>
              <a:gd name="connsiteY201" fmla="*/ 2156783 h 2237474"/>
              <a:gd name="connsiteX202" fmla="*/ 376513 w 12192000"/>
              <a:gd name="connsiteY202" fmla="*/ 2154014 h 2237474"/>
              <a:gd name="connsiteX203" fmla="*/ 273386 w 12192000"/>
              <a:gd name="connsiteY203" fmla="*/ 2142551 h 2237474"/>
              <a:gd name="connsiteX204" fmla="*/ 169207 w 12192000"/>
              <a:gd name="connsiteY204" fmla="*/ 2128100 h 2237474"/>
              <a:gd name="connsiteX205" fmla="*/ 93149 w 12192000"/>
              <a:gd name="connsiteY205" fmla="*/ 2105324 h 2237474"/>
              <a:gd name="connsiteX206" fmla="*/ 88109 w 12192000"/>
              <a:gd name="connsiteY206" fmla="*/ 2106704 h 2237474"/>
              <a:gd name="connsiteX207" fmla="*/ 80022 w 12192000"/>
              <a:gd name="connsiteY207" fmla="*/ 2107254 h 2237474"/>
              <a:gd name="connsiteX208" fmla="*/ 79717 w 12192000"/>
              <a:gd name="connsiteY208" fmla="*/ 2107046 h 2237474"/>
              <a:gd name="connsiteX209" fmla="*/ 72352 w 12192000"/>
              <a:gd name="connsiteY209" fmla="*/ 2107991 h 2237474"/>
              <a:gd name="connsiteX210" fmla="*/ 37645 w 12192000"/>
              <a:gd name="connsiteY210" fmla="*/ 2115401 h 2237474"/>
              <a:gd name="connsiteX211" fmla="*/ 4572 w 12192000"/>
              <a:gd name="connsiteY211" fmla="*/ 2111091 h 2237474"/>
              <a:gd name="connsiteX212" fmla="*/ 0 w 12192000"/>
              <a:gd name="connsiteY212" fmla="*/ 2110468 h 2237474"/>
              <a:gd name="connsiteX213" fmla="*/ 0 w 12192000"/>
              <a:gd name="connsiteY21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91765 w 12192000"/>
              <a:gd name="connsiteY75" fmla="*/ 1636725 h 2237474"/>
              <a:gd name="connsiteX76" fmla="*/ 6900177 w 12192000"/>
              <a:gd name="connsiteY76" fmla="*/ 1636016 h 2237474"/>
              <a:gd name="connsiteX77" fmla="*/ 6795372 w 12192000"/>
              <a:gd name="connsiteY77" fmla="*/ 1644845 h 2237474"/>
              <a:gd name="connsiteX78" fmla="*/ 6692251 w 12192000"/>
              <a:gd name="connsiteY78" fmla="*/ 1656357 h 2237474"/>
              <a:gd name="connsiteX79" fmla="*/ 6655235 w 12192000"/>
              <a:gd name="connsiteY79" fmla="*/ 1661869 h 2237474"/>
              <a:gd name="connsiteX80" fmla="*/ 6554894 w 12192000"/>
              <a:gd name="connsiteY80" fmla="*/ 1664428 h 2237474"/>
              <a:gd name="connsiteX81" fmla="*/ 6516595 w 12192000"/>
              <a:gd name="connsiteY81" fmla="*/ 1667475 h 2237474"/>
              <a:gd name="connsiteX82" fmla="*/ 6508541 w 12192000"/>
              <a:gd name="connsiteY82" fmla="*/ 1668757 h 2237474"/>
              <a:gd name="connsiteX83" fmla="*/ 6471012 w 12192000"/>
              <a:gd name="connsiteY83" fmla="*/ 1678604 h 2237474"/>
              <a:gd name="connsiteX84" fmla="*/ 6415265 w 12192000"/>
              <a:gd name="connsiteY84" fmla="*/ 1665317 h 2237474"/>
              <a:gd name="connsiteX85" fmla="*/ 6364035 w 12192000"/>
              <a:gd name="connsiteY85" fmla="*/ 1667683 h 2237474"/>
              <a:gd name="connsiteX86" fmla="*/ 6280959 w 12192000"/>
              <a:gd name="connsiteY86" fmla="*/ 1689329 h 2237474"/>
              <a:gd name="connsiteX87" fmla="*/ 6243319 w 12192000"/>
              <a:gd name="connsiteY87" fmla="*/ 1695560 h 2237474"/>
              <a:gd name="connsiteX88" fmla="*/ 6098321 w 12192000"/>
              <a:gd name="connsiteY88" fmla="*/ 1721646 h 2237474"/>
              <a:gd name="connsiteX89" fmla="*/ 5880652 w 12192000"/>
              <a:gd name="connsiteY89" fmla="*/ 1779643 h 2237474"/>
              <a:gd name="connsiteX90" fmla="*/ 5785959 w 12192000"/>
              <a:gd name="connsiteY90" fmla="*/ 1775307 h 2237474"/>
              <a:gd name="connsiteX91" fmla="*/ 5643534 w 12192000"/>
              <a:gd name="connsiteY91" fmla="*/ 1802919 h 2237474"/>
              <a:gd name="connsiteX92" fmla="*/ 5518799 w 12192000"/>
              <a:gd name="connsiteY92" fmla="*/ 1818312 h 2237474"/>
              <a:gd name="connsiteX93" fmla="*/ 5505014 w 12192000"/>
              <a:gd name="connsiteY93" fmla="*/ 1819259 h 2237474"/>
              <a:gd name="connsiteX94" fmla="*/ 5453307 w 12192000"/>
              <a:gd name="connsiteY94" fmla="*/ 1815450 h 2237474"/>
              <a:gd name="connsiteX95" fmla="*/ 5364192 w 12192000"/>
              <a:gd name="connsiteY95" fmla="*/ 1826074 h 2237474"/>
              <a:gd name="connsiteX96" fmla="*/ 5350380 w 12192000"/>
              <a:gd name="connsiteY96" fmla="*/ 1830891 h 2237474"/>
              <a:gd name="connsiteX97" fmla="*/ 5259633 w 12192000"/>
              <a:gd name="connsiteY97" fmla="*/ 1837160 h 2237474"/>
              <a:gd name="connsiteX98" fmla="*/ 5197513 w 12192000"/>
              <a:gd name="connsiteY98" fmla="*/ 1844718 h 2237474"/>
              <a:gd name="connsiteX99" fmla="*/ 5168852 w 12192000"/>
              <a:gd name="connsiteY99" fmla="*/ 1844846 h 2237474"/>
              <a:gd name="connsiteX100" fmla="*/ 5114927 w 12192000"/>
              <a:gd name="connsiteY100" fmla="*/ 1847827 h 2237474"/>
              <a:gd name="connsiteX101" fmla="*/ 5108970 w 12192000"/>
              <a:gd name="connsiteY101" fmla="*/ 1847935 h 2237474"/>
              <a:gd name="connsiteX102" fmla="*/ 5067961 w 12192000"/>
              <a:gd name="connsiteY102" fmla="*/ 1845917 h 2237474"/>
              <a:gd name="connsiteX103" fmla="*/ 5007075 w 12192000"/>
              <a:gd name="connsiteY103" fmla="*/ 1838626 h 2237474"/>
              <a:gd name="connsiteX104" fmla="*/ 4944087 w 12192000"/>
              <a:gd name="connsiteY104" fmla="*/ 1823332 h 2237474"/>
              <a:gd name="connsiteX105" fmla="*/ 4907662 w 12192000"/>
              <a:gd name="connsiteY105" fmla="*/ 1816900 h 2237474"/>
              <a:gd name="connsiteX106" fmla="*/ 4882386 w 12192000"/>
              <a:gd name="connsiteY106" fmla="*/ 1809844 h 2237474"/>
              <a:gd name="connsiteX107" fmla="*/ 4811440 w 12192000"/>
              <a:gd name="connsiteY107" fmla="*/ 1804655 h 2237474"/>
              <a:gd name="connsiteX108" fmla="*/ 4691075 w 12192000"/>
              <a:gd name="connsiteY108" fmla="*/ 1801389 h 2237474"/>
              <a:gd name="connsiteX109" fmla="*/ 4611738 w 12192000"/>
              <a:gd name="connsiteY109" fmla="*/ 1776964 h 2237474"/>
              <a:gd name="connsiteX110" fmla="*/ 4560070 w 12192000"/>
              <a:gd name="connsiteY110" fmla="*/ 1785640 h 2237474"/>
              <a:gd name="connsiteX111" fmla="*/ 4536503 w 12192000"/>
              <a:gd name="connsiteY111" fmla="*/ 1785334 h 2237474"/>
              <a:gd name="connsiteX112" fmla="*/ 4513724 w 12192000"/>
              <a:gd name="connsiteY112" fmla="*/ 1791996 h 2237474"/>
              <a:gd name="connsiteX113" fmla="*/ 4459810 w 12192000"/>
              <a:gd name="connsiteY113" fmla="*/ 1797886 h 2237474"/>
              <a:gd name="connsiteX114" fmla="*/ 4379064 w 12192000"/>
              <a:gd name="connsiteY114" fmla="*/ 1817177 h 2237474"/>
              <a:gd name="connsiteX115" fmla="*/ 4319209 w 12192000"/>
              <a:gd name="connsiteY115" fmla="*/ 1834833 h 2237474"/>
              <a:gd name="connsiteX116" fmla="*/ 4290981 w 12192000"/>
              <a:gd name="connsiteY116" fmla="*/ 1839677 h 2237474"/>
              <a:gd name="connsiteX117" fmla="*/ 4285792 w 12192000"/>
              <a:gd name="connsiteY117" fmla="*/ 1836231 h 2237474"/>
              <a:gd name="connsiteX118" fmla="*/ 4238372 w 12192000"/>
              <a:gd name="connsiteY118" fmla="*/ 1851480 h 2237474"/>
              <a:gd name="connsiteX119" fmla="*/ 4232517 w 12192000"/>
              <a:gd name="connsiteY119" fmla="*/ 1852567 h 2237474"/>
              <a:gd name="connsiteX120" fmla="*/ 4191732 w 12192000"/>
              <a:gd name="connsiteY120" fmla="*/ 1857328 h 2237474"/>
              <a:gd name="connsiteX121" fmla="*/ 4065532 w 12192000"/>
              <a:gd name="connsiteY121" fmla="*/ 1855477 h 2237474"/>
              <a:gd name="connsiteX122" fmla="*/ 4028460 w 12192000"/>
              <a:gd name="connsiteY122" fmla="*/ 1855137 h 2237474"/>
              <a:gd name="connsiteX123" fmla="*/ 4002267 w 12192000"/>
              <a:gd name="connsiteY123" fmla="*/ 1852352 h 2237474"/>
              <a:gd name="connsiteX124" fmla="*/ 3931396 w 12192000"/>
              <a:gd name="connsiteY124" fmla="*/ 1858915 h 2237474"/>
              <a:gd name="connsiteX125" fmla="*/ 3812162 w 12192000"/>
              <a:gd name="connsiteY125" fmla="*/ 1875501 h 2237474"/>
              <a:gd name="connsiteX126" fmla="*/ 3729530 w 12192000"/>
              <a:gd name="connsiteY126" fmla="*/ 1864513 h 2237474"/>
              <a:gd name="connsiteX127" fmla="*/ 3680177 w 12192000"/>
              <a:gd name="connsiteY127" fmla="*/ 1881552 h 2237474"/>
              <a:gd name="connsiteX128" fmla="*/ 3567259 w 12192000"/>
              <a:gd name="connsiteY128" fmla="*/ 1893482 h 2237474"/>
              <a:gd name="connsiteX129" fmla="*/ 3405770 w 12192000"/>
              <a:gd name="connsiteY129" fmla="*/ 1904591 h 2237474"/>
              <a:gd name="connsiteX130" fmla="*/ 3280097 w 12192000"/>
              <a:gd name="connsiteY130" fmla="*/ 1919610 h 2237474"/>
              <a:gd name="connsiteX131" fmla="*/ 3123424 w 12192000"/>
              <a:gd name="connsiteY131" fmla="*/ 1952930 h 2237474"/>
              <a:gd name="connsiteX132" fmla="*/ 3009910 w 12192000"/>
              <a:gd name="connsiteY132" fmla="*/ 1957866 h 2237474"/>
              <a:gd name="connsiteX133" fmla="*/ 2995934 w 12192000"/>
              <a:gd name="connsiteY133" fmla="*/ 1967085 h 2237474"/>
              <a:gd name="connsiteX134" fmla="*/ 2980071 w 12192000"/>
              <a:gd name="connsiteY134" fmla="*/ 1972988 h 2237474"/>
              <a:gd name="connsiteX135" fmla="*/ 2978094 w 12192000"/>
              <a:gd name="connsiteY135" fmla="*/ 1972369 h 2237474"/>
              <a:gd name="connsiteX136" fmla="*/ 2942858 w 12192000"/>
              <a:gd name="connsiteY136" fmla="*/ 1981367 h 2237474"/>
              <a:gd name="connsiteX137" fmla="*/ 2875436 w 12192000"/>
              <a:gd name="connsiteY137" fmla="*/ 1996977 h 2237474"/>
              <a:gd name="connsiteX138" fmla="*/ 2874892 w 12192000"/>
              <a:gd name="connsiteY138" fmla="*/ 1996085 h 2237474"/>
              <a:gd name="connsiteX139" fmla="*/ 2864145 w 12192000"/>
              <a:gd name="connsiteY139" fmla="*/ 1994061 h 2237474"/>
              <a:gd name="connsiteX140" fmla="*/ 2843662 w 12192000"/>
              <a:gd name="connsiteY140" fmla="*/ 1992498 h 2237474"/>
              <a:gd name="connsiteX141" fmla="*/ 2796128 w 12192000"/>
              <a:gd name="connsiteY141" fmla="*/ 1976403 h 2237474"/>
              <a:gd name="connsiteX142" fmla="*/ 2756784 w 12192000"/>
              <a:gd name="connsiteY142" fmla="*/ 1985116 h 2237474"/>
              <a:gd name="connsiteX143" fmla="*/ 2748833 w 12192000"/>
              <a:gd name="connsiteY143" fmla="*/ 1986323 h 2237474"/>
              <a:gd name="connsiteX144" fmla="*/ 2748661 w 12192000"/>
              <a:gd name="connsiteY144" fmla="*/ 1986122 h 2237474"/>
              <a:gd name="connsiteX145" fmla="*/ 2740251 w 12192000"/>
              <a:gd name="connsiteY145" fmla="*/ 1986946 h 2237474"/>
              <a:gd name="connsiteX146" fmla="*/ 2718916 w 12192000"/>
              <a:gd name="connsiteY146" fmla="*/ 1990867 h 2237474"/>
              <a:gd name="connsiteX147" fmla="*/ 2713522 w 12192000"/>
              <a:gd name="connsiteY147" fmla="*/ 1990173 h 2237474"/>
              <a:gd name="connsiteX148" fmla="*/ 2680597 w 12192000"/>
              <a:gd name="connsiteY148" fmla="*/ 1984996 h 2237474"/>
              <a:gd name="connsiteX149" fmla="*/ 2578178 w 12192000"/>
              <a:gd name="connsiteY149" fmla="*/ 1990531 h 2237474"/>
              <a:gd name="connsiteX150" fmla="*/ 2476147 w 12192000"/>
              <a:gd name="connsiteY150" fmla="*/ 1998305 h 2237474"/>
              <a:gd name="connsiteX151" fmla="*/ 2373568 w 12192000"/>
              <a:gd name="connsiteY151" fmla="*/ 2003219 h 2237474"/>
              <a:gd name="connsiteX152" fmla="*/ 2321399 w 12192000"/>
              <a:gd name="connsiteY152" fmla="*/ 1989467 h 2237474"/>
              <a:gd name="connsiteX153" fmla="*/ 2315525 w 12192000"/>
              <a:gd name="connsiteY153" fmla="*/ 1989708 h 2237474"/>
              <a:gd name="connsiteX154" fmla="*/ 2300792 w 12192000"/>
              <a:gd name="connsiteY154" fmla="*/ 1994290 h 2237474"/>
              <a:gd name="connsiteX155" fmla="*/ 2295469 w 12192000"/>
              <a:gd name="connsiteY155" fmla="*/ 1996659 h 2237474"/>
              <a:gd name="connsiteX156" fmla="*/ 2287219 w 12192000"/>
              <a:gd name="connsiteY156" fmla="*/ 1998750 h 2237474"/>
              <a:gd name="connsiteX157" fmla="*/ 2286948 w 12192000"/>
              <a:gd name="connsiteY157" fmla="*/ 1998596 h 2237474"/>
              <a:gd name="connsiteX158" fmla="*/ 2243069 w 12192000"/>
              <a:gd name="connsiteY158" fmla="*/ 2015111 h 2237474"/>
              <a:gd name="connsiteX159" fmla="*/ 2186609 w 12192000"/>
              <a:gd name="connsiteY159" fmla="*/ 2008263 h 2237474"/>
              <a:gd name="connsiteX160" fmla="*/ 2164831 w 12192000"/>
              <a:gd name="connsiteY160" fmla="*/ 2010143 h 2237474"/>
              <a:gd name="connsiteX161" fmla="*/ 2152836 w 12192000"/>
              <a:gd name="connsiteY161" fmla="*/ 2010048 h 2237474"/>
              <a:gd name="connsiteX162" fmla="*/ 2117102 w 12192000"/>
              <a:gd name="connsiteY162" fmla="*/ 2023004 h 2237474"/>
              <a:gd name="connsiteX163" fmla="*/ 2111935 w 12192000"/>
              <a:gd name="connsiteY163" fmla="*/ 2023163 h 2237474"/>
              <a:gd name="connsiteX164" fmla="*/ 2089991 w 12192000"/>
              <a:gd name="connsiteY164" fmla="*/ 2034193 h 2237474"/>
              <a:gd name="connsiteX165" fmla="*/ 2058061 w 12192000"/>
              <a:gd name="connsiteY165" fmla="*/ 2047942 h 2237474"/>
              <a:gd name="connsiteX166" fmla="*/ 2055737 w 12192000"/>
              <a:gd name="connsiteY166" fmla="*/ 2047704 h 2237474"/>
              <a:gd name="connsiteX167" fmla="*/ 2042244 w 12192000"/>
              <a:gd name="connsiteY167" fmla="*/ 2055560 h 2237474"/>
              <a:gd name="connsiteX168" fmla="*/ 1976224 w 12192000"/>
              <a:gd name="connsiteY168" fmla="*/ 2074257 h 2237474"/>
              <a:gd name="connsiteX169" fmla="*/ 1877728 w 12192000"/>
              <a:gd name="connsiteY169" fmla="*/ 2101004 h 2237474"/>
              <a:gd name="connsiteX170" fmla="*/ 1759056 w 12192000"/>
              <a:gd name="connsiteY170" fmla="*/ 2125608 h 2237474"/>
              <a:gd name="connsiteX171" fmla="*/ 1637948 w 12192000"/>
              <a:gd name="connsiteY171" fmla="*/ 2172597 h 2237474"/>
              <a:gd name="connsiteX172" fmla="*/ 1434549 w 12192000"/>
              <a:gd name="connsiteY172" fmla="*/ 2234522 h 2237474"/>
              <a:gd name="connsiteX173" fmla="*/ 1398481 w 12192000"/>
              <a:gd name="connsiteY173" fmla="*/ 2237074 h 2237474"/>
              <a:gd name="connsiteX174" fmla="*/ 1398407 w 12192000"/>
              <a:gd name="connsiteY174" fmla="*/ 2237095 h 2237474"/>
              <a:gd name="connsiteX175" fmla="*/ 1370962 w 12192000"/>
              <a:gd name="connsiteY175" fmla="*/ 2237474 h 2237474"/>
              <a:gd name="connsiteX176" fmla="*/ 1356367 w 12192000"/>
              <a:gd name="connsiteY176" fmla="*/ 2235089 h 2237474"/>
              <a:gd name="connsiteX177" fmla="*/ 1324828 w 12192000"/>
              <a:gd name="connsiteY177" fmla="*/ 2231968 h 2237474"/>
              <a:gd name="connsiteX178" fmla="*/ 1297744 w 12192000"/>
              <a:gd name="connsiteY178" fmla="*/ 2235849 h 2237474"/>
              <a:gd name="connsiteX179" fmla="*/ 1286236 w 12192000"/>
              <a:gd name="connsiteY179" fmla="*/ 2233135 h 2237474"/>
              <a:gd name="connsiteX180" fmla="*/ 1283504 w 12192000"/>
              <a:gd name="connsiteY180" fmla="*/ 2233797 h 2237474"/>
              <a:gd name="connsiteX181" fmla="*/ 1279765 w 12192000"/>
              <a:gd name="connsiteY181" fmla="*/ 2229639 h 2237474"/>
              <a:gd name="connsiteX182" fmla="*/ 1195347 w 12192000"/>
              <a:gd name="connsiteY182" fmla="*/ 2212354 h 2237474"/>
              <a:gd name="connsiteX183" fmla="*/ 970251 w 12192000"/>
              <a:gd name="connsiteY183" fmla="*/ 2221029 h 2237474"/>
              <a:gd name="connsiteX184" fmla="*/ 812914 w 12192000"/>
              <a:gd name="connsiteY184" fmla="*/ 2202752 h 2237474"/>
              <a:gd name="connsiteX185" fmla="*/ 800195 w 12192000"/>
              <a:gd name="connsiteY185" fmla="*/ 2209407 h 2237474"/>
              <a:gd name="connsiteX186" fmla="*/ 784978 w 12192000"/>
              <a:gd name="connsiteY186" fmla="*/ 2212360 h 2237474"/>
              <a:gd name="connsiteX187" fmla="*/ 681987 w 12192000"/>
              <a:gd name="connsiteY187" fmla="*/ 2216757 h 2237474"/>
              <a:gd name="connsiteX188" fmla="*/ 669923 w 12192000"/>
              <a:gd name="connsiteY188" fmla="*/ 2211682 h 2237474"/>
              <a:gd name="connsiteX189" fmla="*/ 648680 w 12192000"/>
              <a:gd name="connsiteY189" fmla="*/ 2206229 h 2237474"/>
              <a:gd name="connsiteX190" fmla="*/ 597225 w 12192000"/>
              <a:gd name="connsiteY190" fmla="*/ 2180999 h 2237474"/>
              <a:gd name="connsiteX191" fmla="*/ 558449 w 12192000"/>
              <a:gd name="connsiteY191" fmla="*/ 2182346 h 2237474"/>
              <a:gd name="connsiteX192" fmla="*/ 550517 w 12192000"/>
              <a:gd name="connsiteY192" fmla="*/ 2182060 h 2237474"/>
              <a:gd name="connsiteX193" fmla="*/ 550309 w 12192000"/>
              <a:gd name="connsiteY193" fmla="*/ 2181825 h 2237474"/>
              <a:gd name="connsiteX194" fmla="*/ 541836 w 12192000"/>
              <a:gd name="connsiteY194" fmla="*/ 2181063 h 2237474"/>
              <a:gd name="connsiteX195" fmla="*/ 536057 w 12192000"/>
              <a:gd name="connsiteY195" fmla="*/ 2181537 h 2237474"/>
              <a:gd name="connsiteX196" fmla="*/ 520671 w 12192000"/>
              <a:gd name="connsiteY196" fmla="*/ 2180980 h 2237474"/>
              <a:gd name="connsiteX197" fmla="*/ 515024 w 12192000"/>
              <a:gd name="connsiteY197" fmla="*/ 2179258 h 2237474"/>
              <a:gd name="connsiteX198" fmla="*/ 512278 w 12192000"/>
              <a:gd name="connsiteY198" fmla="*/ 2176369 h 2237474"/>
              <a:gd name="connsiteX199" fmla="*/ 480419 w 12192000"/>
              <a:gd name="connsiteY199" fmla="*/ 2167807 h 2237474"/>
              <a:gd name="connsiteX200" fmla="*/ 413835 w 12192000"/>
              <a:gd name="connsiteY200" fmla="*/ 2156783 h 2237474"/>
              <a:gd name="connsiteX201" fmla="*/ 376513 w 12192000"/>
              <a:gd name="connsiteY201" fmla="*/ 2154014 h 2237474"/>
              <a:gd name="connsiteX202" fmla="*/ 273386 w 12192000"/>
              <a:gd name="connsiteY202" fmla="*/ 2142551 h 2237474"/>
              <a:gd name="connsiteX203" fmla="*/ 169207 w 12192000"/>
              <a:gd name="connsiteY203" fmla="*/ 2128100 h 2237474"/>
              <a:gd name="connsiteX204" fmla="*/ 93149 w 12192000"/>
              <a:gd name="connsiteY204" fmla="*/ 2105324 h 2237474"/>
              <a:gd name="connsiteX205" fmla="*/ 88109 w 12192000"/>
              <a:gd name="connsiteY205" fmla="*/ 2106704 h 2237474"/>
              <a:gd name="connsiteX206" fmla="*/ 80022 w 12192000"/>
              <a:gd name="connsiteY206" fmla="*/ 2107254 h 2237474"/>
              <a:gd name="connsiteX207" fmla="*/ 79717 w 12192000"/>
              <a:gd name="connsiteY207" fmla="*/ 2107046 h 2237474"/>
              <a:gd name="connsiteX208" fmla="*/ 72352 w 12192000"/>
              <a:gd name="connsiteY208" fmla="*/ 2107991 h 2237474"/>
              <a:gd name="connsiteX209" fmla="*/ 37645 w 12192000"/>
              <a:gd name="connsiteY209" fmla="*/ 2115401 h 2237474"/>
              <a:gd name="connsiteX210" fmla="*/ 4572 w 12192000"/>
              <a:gd name="connsiteY210" fmla="*/ 2111091 h 2237474"/>
              <a:gd name="connsiteX211" fmla="*/ 0 w 12192000"/>
              <a:gd name="connsiteY211" fmla="*/ 2110468 h 2237474"/>
              <a:gd name="connsiteX212" fmla="*/ 0 w 12192000"/>
              <a:gd name="connsiteY21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00177 w 12192000"/>
              <a:gd name="connsiteY75" fmla="*/ 1636016 h 2237474"/>
              <a:gd name="connsiteX76" fmla="*/ 6795372 w 12192000"/>
              <a:gd name="connsiteY76" fmla="*/ 1644845 h 2237474"/>
              <a:gd name="connsiteX77" fmla="*/ 6692251 w 12192000"/>
              <a:gd name="connsiteY77" fmla="*/ 1656357 h 2237474"/>
              <a:gd name="connsiteX78" fmla="*/ 6655235 w 12192000"/>
              <a:gd name="connsiteY78" fmla="*/ 1661869 h 2237474"/>
              <a:gd name="connsiteX79" fmla="*/ 6554894 w 12192000"/>
              <a:gd name="connsiteY79" fmla="*/ 1664428 h 2237474"/>
              <a:gd name="connsiteX80" fmla="*/ 6516595 w 12192000"/>
              <a:gd name="connsiteY80" fmla="*/ 1667475 h 2237474"/>
              <a:gd name="connsiteX81" fmla="*/ 6508541 w 12192000"/>
              <a:gd name="connsiteY81" fmla="*/ 1668757 h 2237474"/>
              <a:gd name="connsiteX82" fmla="*/ 6471012 w 12192000"/>
              <a:gd name="connsiteY82" fmla="*/ 1678604 h 2237474"/>
              <a:gd name="connsiteX83" fmla="*/ 6415265 w 12192000"/>
              <a:gd name="connsiteY83" fmla="*/ 1665317 h 2237474"/>
              <a:gd name="connsiteX84" fmla="*/ 6364035 w 12192000"/>
              <a:gd name="connsiteY84" fmla="*/ 1667683 h 2237474"/>
              <a:gd name="connsiteX85" fmla="*/ 6280959 w 12192000"/>
              <a:gd name="connsiteY85" fmla="*/ 1689329 h 2237474"/>
              <a:gd name="connsiteX86" fmla="*/ 6243319 w 12192000"/>
              <a:gd name="connsiteY86" fmla="*/ 1695560 h 2237474"/>
              <a:gd name="connsiteX87" fmla="*/ 6098321 w 12192000"/>
              <a:gd name="connsiteY87" fmla="*/ 1721646 h 2237474"/>
              <a:gd name="connsiteX88" fmla="*/ 5880652 w 12192000"/>
              <a:gd name="connsiteY88" fmla="*/ 1779643 h 2237474"/>
              <a:gd name="connsiteX89" fmla="*/ 5785959 w 12192000"/>
              <a:gd name="connsiteY89" fmla="*/ 1775307 h 2237474"/>
              <a:gd name="connsiteX90" fmla="*/ 5643534 w 12192000"/>
              <a:gd name="connsiteY90" fmla="*/ 1802919 h 2237474"/>
              <a:gd name="connsiteX91" fmla="*/ 5518799 w 12192000"/>
              <a:gd name="connsiteY91" fmla="*/ 1818312 h 2237474"/>
              <a:gd name="connsiteX92" fmla="*/ 5505014 w 12192000"/>
              <a:gd name="connsiteY92" fmla="*/ 1819259 h 2237474"/>
              <a:gd name="connsiteX93" fmla="*/ 5453307 w 12192000"/>
              <a:gd name="connsiteY93" fmla="*/ 1815450 h 2237474"/>
              <a:gd name="connsiteX94" fmla="*/ 5364192 w 12192000"/>
              <a:gd name="connsiteY94" fmla="*/ 1826074 h 2237474"/>
              <a:gd name="connsiteX95" fmla="*/ 5350380 w 12192000"/>
              <a:gd name="connsiteY95" fmla="*/ 1830891 h 2237474"/>
              <a:gd name="connsiteX96" fmla="*/ 5259633 w 12192000"/>
              <a:gd name="connsiteY96" fmla="*/ 1837160 h 2237474"/>
              <a:gd name="connsiteX97" fmla="*/ 5197513 w 12192000"/>
              <a:gd name="connsiteY97" fmla="*/ 1844718 h 2237474"/>
              <a:gd name="connsiteX98" fmla="*/ 5168852 w 12192000"/>
              <a:gd name="connsiteY98" fmla="*/ 1844846 h 2237474"/>
              <a:gd name="connsiteX99" fmla="*/ 5114927 w 12192000"/>
              <a:gd name="connsiteY99" fmla="*/ 1847827 h 2237474"/>
              <a:gd name="connsiteX100" fmla="*/ 5108970 w 12192000"/>
              <a:gd name="connsiteY100" fmla="*/ 1847935 h 2237474"/>
              <a:gd name="connsiteX101" fmla="*/ 5067961 w 12192000"/>
              <a:gd name="connsiteY101" fmla="*/ 1845917 h 2237474"/>
              <a:gd name="connsiteX102" fmla="*/ 5007075 w 12192000"/>
              <a:gd name="connsiteY102" fmla="*/ 1838626 h 2237474"/>
              <a:gd name="connsiteX103" fmla="*/ 4944087 w 12192000"/>
              <a:gd name="connsiteY103" fmla="*/ 1823332 h 2237474"/>
              <a:gd name="connsiteX104" fmla="*/ 4907662 w 12192000"/>
              <a:gd name="connsiteY104" fmla="*/ 1816900 h 2237474"/>
              <a:gd name="connsiteX105" fmla="*/ 4882386 w 12192000"/>
              <a:gd name="connsiteY105" fmla="*/ 1809844 h 2237474"/>
              <a:gd name="connsiteX106" fmla="*/ 4811440 w 12192000"/>
              <a:gd name="connsiteY106" fmla="*/ 1804655 h 2237474"/>
              <a:gd name="connsiteX107" fmla="*/ 4691075 w 12192000"/>
              <a:gd name="connsiteY107" fmla="*/ 1801389 h 2237474"/>
              <a:gd name="connsiteX108" fmla="*/ 4611738 w 12192000"/>
              <a:gd name="connsiteY108" fmla="*/ 1776964 h 2237474"/>
              <a:gd name="connsiteX109" fmla="*/ 4560070 w 12192000"/>
              <a:gd name="connsiteY109" fmla="*/ 1785640 h 2237474"/>
              <a:gd name="connsiteX110" fmla="*/ 4536503 w 12192000"/>
              <a:gd name="connsiteY110" fmla="*/ 1785334 h 2237474"/>
              <a:gd name="connsiteX111" fmla="*/ 4513724 w 12192000"/>
              <a:gd name="connsiteY111" fmla="*/ 1791996 h 2237474"/>
              <a:gd name="connsiteX112" fmla="*/ 4459810 w 12192000"/>
              <a:gd name="connsiteY112" fmla="*/ 1797886 h 2237474"/>
              <a:gd name="connsiteX113" fmla="*/ 4379064 w 12192000"/>
              <a:gd name="connsiteY113" fmla="*/ 1817177 h 2237474"/>
              <a:gd name="connsiteX114" fmla="*/ 4319209 w 12192000"/>
              <a:gd name="connsiteY114" fmla="*/ 1834833 h 2237474"/>
              <a:gd name="connsiteX115" fmla="*/ 4290981 w 12192000"/>
              <a:gd name="connsiteY115" fmla="*/ 1839677 h 2237474"/>
              <a:gd name="connsiteX116" fmla="*/ 4285792 w 12192000"/>
              <a:gd name="connsiteY116" fmla="*/ 1836231 h 2237474"/>
              <a:gd name="connsiteX117" fmla="*/ 4238372 w 12192000"/>
              <a:gd name="connsiteY117" fmla="*/ 1851480 h 2237474"/>
              <a:gd name="connsiteX118" fmla="*/ 4232517 w 12192000"/>
              <a:gd name="connsiteY118" fmla="*/ 1852567 h 2237474"/>
              <a:gd name="connsiteX119" fmla="*/ 4191732 w 12192000"/>
              <a:gd name="connsiteY119" fmla="*/ 1857328 h 2237474"/>
              <a:gd name="connsiteX120" fmla="*/ 4065532 w 12192000"/>
              <a:gd name="connsiteY120" fmla="*/ 1855477 h 2237474"/>
              <a:gd name="connsiteX121" fmla="*/ 4028460 w 12192000"/>
              <a:gd name="connsiteY121" fmla="*/ 1855137 h 2237474"/>
              <a:gd name="connsiteX122" fmla="*/ 4002267 w 12192000"/>
              <a:gd name="connsiteY122" fmla="*/ 1852352 h 2237474"/>
              <a:gd name="connsiteX123" fmla="*/ 3931396 w 12192000"/>
              <a:gd name="connsiteY123" fmla="*/ 1858915 h 2237474"/>
              <a:gd name="connsiteX124" fmla="*/ 3812162 w 12192000"/>
              <a:gd name="connsiteY124" fmla="*/ 1875501 h 2237474"/>
              <a:gd name="connsiteX125" fmla="*/ 3729530 w 12192000"/>
              <a:gd name="connsiteY125" fmla="*/ 1864513 h 2237474"/>
              <a:gd name="connsiteX126" fmla="*/ 3680177 w 12192000"/>
              <a:gd name="connsiteY126" fmla="*/ 1881552 h 2237474"/>
              <a:gd name="connsiteX127" fmla="*/ 3567259 w 12192000"/>
              <a:gd name="connsiteY127" fmla="*/ 1893482 h 2237474"/>
              <a:gd name="connsiteX128" fmla="*/ 3405770 w 12192000"/>
              <a:gd name="connsiteY128" fmla="*/ 1904591 h 2237474"/>
              <a:gd name="connsiteX129" fmla="*/ 3280097 w 12192000"/>
              <a:gd name="connsiteY129" fmla="*/ 1919610 h 2237474"/>
              <a:gd name="connsiteX130" fmla="*/ 3123424 w 12192000"/>
              <a:gd name="connsiteY130" fmla="*/ 1952930 h 2237474"/>
              <a:gd name="connsiteX131" fmla="*/ 3009910 w 12192000"/>
              <a:gd name="connsiteY131" fmla="*/ 1957866 h 2237474"/>
              <a:gd name="connsiteX132" fmla="*/ 2995934 w 12192000"/>
              <a:gd name="connsiteY132" fmla="*/ 1967085 h 2237474"/>
              <a:gd name="connsiteX133" fmla="*/ 2980071 w 12192000"/>
              <a:gd name="connsiteY133" fmla="*/ 1972988 h 2237474"/>
              <a:gd name="connsiteX134" fmla="*/ 2978094 w 12192000"/>
              <a:gd name="connsiteY134" fmla="*/ 1972369 h 2237474"/>
              <a:gd name="connsiteX135" fmla="*/ 2942858 w 12192000"/>
              <a:gd name="connsiteY135" fmla="*/ 1981367 h 2237474"/>
              <a:gd name="connsiteX136" fmla="*/ 2875436 w 12192000"/>
              <a:gd name="connsiteY136" fmla="*/ 1996977 h 2237474"/>
              <a:gd name="connsiteX137" fmla="*/ 2874892 w 12192000"/>
              <a:gd name="connsiteY137" fmla="*/ 1996085 h 2237474"/>
              <a:gd name="connsiteX138" fmla="*/ 2864145 w 12192000"/>
              <a:gd name="connsiteY138" fmla="*/ 1994061 h 2237474"/>
              <a:gd name="connsiteX139" fmla="*/ 2843662 w 12192000"/>
              <a:gd name="connsiteY139" fmla="*/ 1992498 h 2237474"/>
              <a:gd name="connsiteX140" fmla="*/ 2796128 w 12192000"/>
              <a:gd name="connsiteY140" fmla="*/ 1976403 h 2237474"/>
              <a:gd name="connsiteX141" fmla="*/ 2756784 w 12192000"/>
              <a:gd name="connsiteY141" fmla="*/ 1985116 h 2237474"/>
              <a:gd name="connsiteX142" fmla="*/ 2748833 w 12192000"/>
              <a:gd name="connsiteY142" fmla="*/ 1986323 h 2237474"/>
              <a:gd name="connsiteX143" fmla="*/ 2748661 w 12192000"/>
              <a:gd name="connsiteY143" fmla="*/ 1986122 h 2237474"/>
              <a:gd name="connsiteX144" fmla="*/ 2740251 w 12192000"/>
              <a:gd name="connsiteY144" fmla="*/ 1986946 h 2237474"/>
              <a:gd name="connsiteX145" fmla="*/ 2718916 w 12192000"/>
              <a:gd name="connsiteY145" fmla="*/ 1990867 h 2237474"/>
              <a:gd name="connsiteX146" fmla="*/ 2713522 w 12192000"/>
              <a:gd name="connsiteY146" fmla="*/ 1990173 h 2237474"/>
              <a:gd name="connsiteX147" fmla="*/ 2680597 w 12192000"/>
              <a:gd name="connsiteY147" fmla="*/ 1984996 h 2237474"/>
              <a:gd name="connsiteX148" fmla="*/ 2578178 w 12192000"/>
              <a:gd name="connsiteY148" fmla="*/ 1990531 h 2237474"/>
              <a:gd name="connsiteX149" fmla="*/ 2476147 w 12192000"/>
              <a:gd name="connsiteY149" fmla="*/ 1998305 h 2237474"/>
              <a:gd name="connsiteX150" fmla="*/ 2373568 w 12192000"/>
              <a:gd name="connsiteY150" fmla="*/ 2003219 h 2237474"/>
              <a:gd name="connsiteX151" fmla="*/ 2321399 w 12192000"/>
              <a:gd name="connsiteY151" fmla="*/ 1989467 h 2237474"/>
              <a:gd name="connsiteX152" fmla="*/ 2315525 w 12192000"/>
              <a:gd name="connsiteY152" fmla="*/ 1989708 h 2237474"/>
              <a:gd name="connsiteX153" fmla="*/ 2300792 w 12192000"/>
              <a:gd name="connsiteY153" fmla="*/ 1994290 h 2237474"/>
              <a:gd name="connsiteX154" fmla="*/ 2295469 w 12192000"/>
              <a:gd name="connsiteY154" fmla="*/ 1996659 h 2237474"/>
              <a:gd name="connsiteX155" fmla="*/ 2287219 w 12192000"/>
              <a:gd name="connsiteY155" fmla="*/ 1998750 h 2237474"/>
              <a:gd name="connsiteX156" fmla="*/ 2286948 w 12192000"/>
              <a:gd name="connsiteY156" fmla="*/ 1998596 h 2237474"/>
              <a:gd name="connsiteX157" fmla="*/ 2243069 w 12192000"/>
              <a:gd name="connsiteY157" fmla="*/ 2015111 h 2237474"/>
              <a:gd name="connsiteX158" fmla="*/ 2186609 w 12192000"/>
              <a:gd name="connsiteY158" fmla="*/ 2008263 h 2237474"/>
              <a:gd name="connsiteX159" fmla="*/ 2164831 w 12192000"/>
              <a:gd name="connsiteY159" fmla="*/ 2010143 h 2237474"/>
              <a:gd name="connsiteX160" fmla="*/ 2152836 w 12192000"/>
              <a:gd name="connsiteY160" fmla="*/ 2010048 h 2237474"/>
              <a:gd name="connsiteX161" fmla="*/ 2117102 w 12192000"/>
              <a:gd name="connsiteY161" fmla="*/ 2023004 h 2237474"/>
              <a:gd name="connsiteX162" fmla="*/ 2111935 w 12192000"/>
              <a:gd name="connsiteY162" fmla="*/ 2023163 h 2237474"/>
              <a:gd name="connsiteX163" fmla="*/ 2089991 w 12192000"/>
              <a:gd name="connsiteY163" fmla="*/ 2034193 h 2237474"/>
              <a:gd name="connsiteX164" fmla="*/ 2058061 w 12192000"/>
              <a:gd name="connsiteY164" fmla="*/ 2047942 h 2237474"/>
              <a:gd name="connsiteX165" fmla="*/ 2055737 w 12192000"/>
              <a:gd name="connsiteY165" fmla="*/ 2047704 h 2237474"/>
              <a:gd name="connsiteX166" fmla="*/ 2042244 w 12192000"/>
              <a:gd name="connsiteY166" fmla="*/ 2055560 h 2237474"/>
              <a:gd name="connsiteX167" fmla="*/ 1976224 w 12192000"/>
              <a:gd name="connsiteY167" fmla="*/ 2074257 h 2237474"/>
              <a:gd name="connsiteX168" fmla="*/ 1877728 w 12192000"/>
              <a:gd name="connsiteY168" fmla="*/ 2101004 h 2237474"/>
              <a:gd name="connsiteX169" fmla="*/ 1759056 w 12192000"/>
              <a:gd name="connsiteY169" fmla="*/ 2125608 h 2237474"/>
              <a:gd name="connsiteX170" fmla="*/ 1637948 w 12192000"/>
              <a:gd name="connsiteY170" fmla="*/ 2172597 h 2237474"/>
              <a:gd name="connsiteX171" fmla="*/ 1434549 w 12192000"/>
              <a:gd name="connsiteY171" fmla="*/ 2234522 h 2237474"/>
              <a:gd name="connsiteX172" fmla="*/ 1398481 w 12192000"/>
              <a:gd name="connsiteY172" fmla="*/ 2237074 h 2237474"/>
              <a:gd name="connsiteX173" fmla="*/ 1398407 w 12192000"/>
              <a:gd name="connsiteY173" fmla="*/ 2237095 h 2237474"/>
              <a:gd name="connsiteX174" fmla="*/ 1370962 w 12192000"/>
              <a:gd name="connsiteY174" fmla="*/ 2237474 h 2237474"/>
              <a:gd name="connsiteX175" fmla="*/ 1356367 w 12192000"/>
              <a:gd name="connsiteY175" fmla="*/ 2235089 h 2237474"/>
              <a:gd name="connsiteX176" fmla="*/ 1324828 w 12192000"/>
              <a:gd name="connsiteY176" fmla="*/ 2231968 h 2237474"/>
              <a:gd name="connsiteX177" fmla="*/ 1297744 w 12192000"/>
              <a:gd name="connsiteY177" fmla="*/ 2235849 h 2237474"/>
              <a:gd name="connsiteX178" fmla="*/ 1286236 w 12192000"/>
              <a:gd name="connsiteY178" fmla="*/ 2233135 h 2237474"/>
              <a:gd name="connsiteX179" fmla="*/ 1283504 w 12192000"/>
              <a:gd name="connsiteY179" fmla="*/ 2233797 h 2237474"/>
              <a:gd name="connsiteX180" fmla="*/ 1279765 w 12192000"/>
              <a:gd name="connsiteY180" fmla="*/ 2229639 h 2237474"/>
              <a:gd name="connsiteX181" fmla="*/ 1195347 w 12192000"/>
              <a:gd name="connsiteY181" fmla="*/ 2212354 h 2237474"/>
              <a:gd name="connsiteX182" fmla="*/ 970251 w 12192000"/>
              <a:gd name="connsiteY182" fmla="*/ 2221029 h 2237474"/>
              <a:gd name="connsiteX183" fmla="*/ 812914 w 12192000"/>
              <a:gd name="connsiteY183" fmla="*/ 2202752 h 2237474"/>
              <a:gd name="connsiteX184" fmla="*/ 800195 w 12192000"/>
              <a:gd name="connsiteY184" fmla="*/ 2209407 h 2237474"/>
              <a:gd name="connsiteX185" fmla="*/ 784978 w 12192000"/>
              <a:gd name="connsiteY185" fmla="*/ 2212360 h 2237474"/>
              <a:gd name="connsiteX186" fmla="*/ 681987 w 12192000"/>
              <a:gd name="connsiteY186" fmla="*/ 2216757 h 2237474"/>
              <a:gd name="connsiteX187" fmla="*/ 669923 w 12192000"/>
              <a:gd name="connsiteY187" fmla="*/ 2211682 h 2237474"/>
              <a:gd name="connsiteX188" fmla="*/ 648680 w 12192000"/>
              <a:gd name="connsiteY188" fmla="*/ 2206229 h 2237474"/>
              <a:gd name="connsiteX189" fmla="*/ 597225 w 12192000"/>
              <a:gd name="connsiteY189" fmla="*/ 2180999 h 2237474"/>
              <a:gd name="connsiteX190" fmla="*/ 558449 w 12192000"/>
              <a:gd name="connsiteY190" fmla="*/ 2182346 h 2237474"/>
              <a:gd name="connsiteX191" fmla="*/ 550517 w 12192000"/>
              <a:gd name="connsiteY191" fmla="*/ 2182060 h 2237474"/>
              <a:gd name="connsiteX192" fmla="*/ 550309 w 12192000"/>
              <a:gd name="connsiteY192" fmla="*/ 2181825 h 2237474"/>
              <a:gd name="connsiteX193" fmla="*/ 541836 w 12192000"/>
              <a:gd name="connsiteY193" fmla="*/ 2181063 h 2237474"/>
              <a:gd name="connsiteX194" fmla="*/ 536057 w 12192000"/>
              <a:gd name="connsiteY194" fmla="*/ 2181537 h 2237474"/>
              <a:gd name="connsiteX195" fmla="*/ 520671 w 12192000"/>
              <a:gd name="connsiteY195" fmla="*/ 2180980 h 2237474"/>
              <a:gd name="connsiteX196" fmla="*/ 515024 w 12192000"/>
              <a:gd name="connsiteY196" fmla="*/ 2179258 h 2237474"/>
              <a:gd name="connsiteX197" fmla="*/ 512278 w 12192000"/>
              <a:gd name="connsiteY197" fmla="*/ 2176369 h 2237474"/>
              <a:gd name="connsiteX198" fmla="*/ 480419 w 12192000"/>
              <a:gd name="connsiteY198" fmla="*/ 2167807 h 2237474"/>
              <a:gd name="connsiteX199" fmla="*/ 413835 w 12192000"/>
              <a:gd name="connsiteY199" fmla="*/ 2156783 h 2237474"/>
              <a:gd name="connsiteX200" fmla="*/ 376513 w 12192000"/>
              <a:gd name="connsiteY200" fmla="*/ 2154014 h 2237474"/>
              <a:gd name="connsiteX201" fmla="*/ 273386 w 12192000"/>
              <a:gd name="connsiteY201" fmla="*/ 2142551 h 2237474"/>
              <a:gd name="connsiteX202" fmla="*/ 169207 w 12192000"/>
              <a:gd name="connsiteY202" fmla="*/ 2128100 h 2237474"/>
              <a:gd name="connsiteX203" fmla="*/ 93149 w 12192000"/>
              <a:gd name="connsiteY203" fmla="*/ 2105324 h 2237474"/>
              <a:gd name="connsiteX204" fmla="*/ 88109 w 12192000"/>
              <a:gd name="connsiteY204" fmla="*/ 2106704 h 2237474"/>
              <a:gd name="connsiteX205" fmla="*/ 80022 w 12192000"/>
              <a:gd name="connsiteY205" fmla="*/ 2107254 h 2237474"/>
              <a:gd name="connsiteX206" fmla="*/ 79717 w 12192000"/>
              <a:gd name="connsiteY206" fmla="*/ 2107046 h 2237474"/>
              <a:gd name="connsiteX207" fmla="*/ 72352 w 12192000"/>
              <a:gd name="connsiteY207" fmla="*/ 2107991 h 2237474"/>
              <a:gd name="connsiteX208" fmla="*/ 37645 w 12192000"/>
              <a:gd name="connsiteY208" fmla="*/ 2115401 h 2237474"/>
              <a:gd name="connsiteX209" fmla="*/ 4572 w 12192000"/>
              <a:gd name="connsiteY209" fmla="*/ 2111091 h 2237474"/>
              <a:gd name="connsiteX210" fmla="*/ 0 w 12192000"/>
              <a:gd name="connsiteY210" fmla="*/ 2110468 h 2237474"/>
              <a:gd name="connsiteX211" fmla="*/ 0 w 12192000"/>
              <a:gd name="connsiteY21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97365 w 12192000"/>
              <a:gd name="connsiteY46" fmla="*/ 1105869 h 2237474"/>
              <a:gd name="connsiteX47" fmla="*/ 8665605 w 12192000"/>
              <a:gd name="connsiteY47" fmla="*/ 1110791 h 2237474"/>
              <a:gd name="connsiteX48" fmla="*/ 8584946 w 12192000"/>
              <a:gd name="connsiteY48" fmla="*/ 1135226 h 2237474"/>
              <a:gd name="connsiteX49" fmla="*/ 8460755 w 12192000"/>
              <a:gd name="connsiteY49" fmla="*/ 1203427 h 2237474"/>
              <a:gd name="connsiteX50" fmla="*/ 8419755 w 12192000"/>
              <a:gd name="connsiteY50" fmla="*/ 1216260 h 2237474"/>
              <a:gd name="connsiteX51" fmla="*/ 8411626 w 12192000"/>
              <a:gd name="connsiteY51" fmla="*/ 1214397 h 2237474"/>
              <a:gd name="connsiteX52" fmla="*/ 8363469 w 12192000"/>
              <a:gd name="connsiteY52" fmla="*/ 1246658 h 2237474"/>
              <a:gd name="connsiteX53" fmla="*/ 8275497 w 12192000"/>
              <a:gd name="connsiteY53" fmla="*/ 1264396 h 2237474"/>
              <a:gd name="connsiteX54" fmla="*/ 8206287 w 12192000"/>
              <a:gd name="connsiteY54" fmla="*/ 1273060 h 2237474"/>
              <a:gd name="connsiteX55" fmla="*/ 8168705 w 12192000"/>
              <a:gd name="connsiteY55" fmla="*/ 1279956 h 2237474"/>
              <a:gd name="connsiteX56" fmla="*/ 8139997 w 12192000"/>
              <a:gd name="connsiteY56" fmla="*/ 1282713 h 2237474"/>
              <a:gd name="connsiteX57" fmla="*/ 8074238 w 12192000"/>
              <a:gd name="connsiteY57" fmla="*/ 1301895 h 2237474"/>
              <a:gd name="connsiteX58" fmla="*/ 7968292 w 12192000"/>
              <a:gd name="connsiteY58" fmla="*/ 1338779 h 2237474"/>
              <a:gd name="connsiteX59" fmla="*/ 7945122 w 12192000"/>
              <a:gd name="connsiteY59" fmla="*/ 1345477 h 2237474"/>
              <a:gd name="connsiteX60" fmla="*/ 7902328 w 12192000"/>
              <a:gd name="connsiteY60" fmla="*/ 1345865 h 2237474"/>
              <a:gd name="connsiteX61" fmla="*/ 7875879 w 12192000"/>
              <a:gd name="connsiteY61" fmla="*/ 1345646 h 2237474"/>
              <a:gd name="connsiteX62" fmla="*/ 7840612 w 12192000"/>
              <a:gd name="connsiteY62" fmla="*/ 1369373 h 2237474"/>
              <a:gd name="connsiteX63" fmla="*/ 7786819 w 12192000"/>
              <a:gd name="connsiteY63" fmla="*/ 1378970 h 2237474"/>
              <a:gd name="connsiteX64" fmla="*/ 7548172 w 12192000"/>
              <a:gd name="connsiteY64" fmla="*/ 1417460 h 2237474"/>
              <a:gd name="connsiteX65" fmla="*/ 7483437 w 12192000"/>
              <a:gd name="connsiteY65" fmla="*/ 1478152 h 2237474"/>
              <a:gd name="connsiteX66" fmla="*/ 7377870 w 12192000"/>
              <a:gd name="connsiteY66" fmla="*/ 1523319 h 2237474"/>
              <a:gd name="connsiteX67" fmla="*/ 7230737 w 12192000"/>
              <a:gd name="connsiteY67" fmla="*/ 1562633 h 2237474"/>
              <a:gd name="connsiteX68" fmla="*/ 7224458 w 12192000"/>
              <a:gd name="connsiteY68" fmla="*/ 1573008 h 2237474"/>
              <a:gd name="connsiteX69" fmla="*/ 7183121 w 12192000"/>
              <a:gd name="connsiteY69" fmla="*/ 1595162 h 2237474"/>
              <a:gd name="connsiteX70" fmla="*/ 7164601 w 12192000"/>
              <a:gd name="connsiteY70" fmla="*/ 1606490 h 2237474"/>
              <a:gd name="connsiteX71" fmla="*/ 7092727 w 12192000"/>
              <a:gd name="connsiteY71" fmla="*/ 1623628 h 2237474"/>
              <a:gd name="connsiteX72" fmla="*/ 7031309 w 12192000"/>
              <a:gd name="connsiteY72" fmla="*/ 1619451 h 2237474"/>
              <a:gd name="connsiteX73" fmla="*/ 6999084 w 12192000"/>
              <a:gd name="connsiteY73" fmla="*/ 1634317 h 2237474"/>
              <a:gd name="connsiteX74" fmla="*/ 6992107 w 12192000"/>
              <a:gd name="connsiteY74" fmla="*/ 1636860 h 2237474"/>
              <a:gd name="connsiteX75" fmla="*/ 6900177 w 12192000"/>
              <a:gd name="connsiteY75" fmla="*/ 1636016 h 2237474"/>
              <a:gd name="connsiteX76" fmla="*/ 6795372 w 12192000"/>
              <a:gd name="connsiteY76" fmla="*/ 1644845 h 2237474"/>
              <a:gd name="connsiteX77" fmla="*/ 6692251 w 12192000"/>
              <a:gd name="connsiteY77" fmla="*/ 1656357 h 2237474"/>
              <a:gd name="connsiteX78" fmla="*/ 6655235 w 12192000"/>
              <a:gd name="connsiteY78" fmla="*/ 1661869 h 2237474"/>
              <a:gd name="connsiteX79" fmla="*/ 6554894 w 12192000"/>
              <a:gd name="connsiteY79" fmla="*/ 1664428 h 2237474"/>
              <a:gd name="connsiteX80" fmla="*/ 6516595 w 12192000"/>
              <a:gd name="connsiteY80" fmla="*/ 1667475 h 2237474"/>
              <a:gd name="connsiteX81" fmla="*/ 6508541 w 12192000"/>
              <a:gd name="connsiteY81" fmla="*/ 1668757 h 2237474"/>
              <a:gd name="connsiteX82" fmla="*/ 6471012 w 12192000"/>
              <a:gd name="connsiteY82" fmla="*/ 1678604 h 2237474"/>
              <a:gd name="connsiteX83" fmla="*/ 6364035 w 12192000"/>
              <a:gd name="connsiteY83" fmla="*/ 1667683 h 2237474"/>
              <a:gd name="connsiteX84" fmla="*/ 6280959 w 12192000"/>
              <a:gd name="connsiteY84" fmla="*/ 1689329 h 2237474"/>
              <a:gd name="connsiteX85" fmla="*/ 6243319 w 12192000"/>
              <a:gd name="connsiteY85" fmla="*/ 1695560 h 2237474"/>
              <a:gd name="connsiteX86" fmla="*/ 6098321 w 12192000"/>
              <a:gd name="connsiteY86" fmla="*/ 1721646 h 2237474"/>
              <a:gd name="connsiteX87" fmla="*/ 5880652 w 12192000"/>
              <a:gd name="connsiteY87" fmla="*/ 1779643 h 2237474"/>
              <a:gd name="connsiteX88" fmla="*/ 5785959 w 12192000"/>
              <a:gd name="connsiteY88" fmla="*/ 1775307 h 2237474"/>
              <a:gd name="connsiteX89" fmla="*/ 5643534 w 12192000"/>
              <a:gd name="connsiteY89" fmla="*/ 1802919 h 2237474"/>
              <a:gd name="connsiteX90" fmla="*/ 5518799 w 12192000"/>
              <a:gd name="connsiteY90" fmla="*/ 1818312 h 2237474"/>
              <a:gd name="connsiteX91" fmla="*/ 5505014 w 12192000"/>
              <a:gd name="connsiteY91" fmla="*/ 1819259 h 2237474"/>
              <a:gd name="connsiteX92" fmla="*/ 5453307 w 12192000"/>
              <a:gd name="connsiteY92" fmla="*/ 1815450 h 2237474"/>
              <a:gd name="connsiteX93" fmla="*/ 5364192 w 12192000"/>
              <a:gd name="connsiteY93" fmla="*/ 1826074 h 2237474"/>
              <a:gd name="connsiteX94" fmla="*/ 5350380 w 12192000"/>
              <a:gd name="connsiteY94" fmla="*/ 1830891 h 2237474"/>
              <a:gd name="connsiteX95" fmla="*/ 5259633 w 12192000"/>
              <a:gd name="connsiteY95" fmla="*/ 1837160 h 2237474"/>
              <a:gd name="connsiteX96" fmla="*/ 5197513 w 12192000"/>
              <a:gd name="connsiteY96" fmla="*/ 1844718 h 2237474"/>
              <a:gd name="connsiteX97" fmla="*/ 5168852 w 12192000"/>
              <a:gd name="connsiteY97" fmla="*/ 1844846 h 2237474"/>
              <a:gd name="connsiteX98" fmla="*/ 5114927 w 12192000"/>
              <a:gd name="connsiteY98" fmla="*/ 1847827 h 2237474"/>
              <a:gd name="connsiteX99" fmla="*/ 5108970 w 12192000"/>
              <a:gd name="connsiteY99" fmla="*/ 1847935 h 2237474"/>
              <a:gd name="connsiteX100" fmla="*/ 5067961 w 12192000"/>
              <a:gd name="connsiteY100" fmla="*/ 1845917 h 2237474"/>
              <a:gd name="connsiteX101" fmla="*/ 5007075 w 12192000"/>
              <a:gd name="connsiteY101" fmla="*/ 1838626 h 2237474"/>
              <a:gd name="connsiteX102" fmla="*/ 4944087 w 12192000"/>
              <a:gd name="connsiteY102" fmla="*/ 1823332 h 2237474"/>
              <a:gd name="connsiteX103" fmla="*/ 4907662 w 12192000"/>
              <a:gd name="connsiteY103" fmla="*/ 1816900 h 2237474"/>
              <a:gd name="connsiteX104" fmla="*/ 4882386 w 12192000"/>
              <a:gd name="connsiteY104" fmla="*/ 1809844 h 2237474"/>
              <a:gd name="connsiteX105" fmla="*/ 4811440 w 12192000"/>
              <a:gd name="connsiteY105" fmla="*/ 1804655 h 2237474"/>
              <a:gd name="connsiteX106" fmla="*/ 4691075 w 12192000"/>
              <a:gd name="connsiteY106" fmla="*/ 1801389 h 2237474"/>
              <a:gd name="connsiteX107" fmla="*/ 4611738 w 12192000"/>
              <a:gd name="connsiteY107" fmla="*/ 1776964 h 2237474"/>
              <a:gd name="connsiteX108" fmla="*/ 4560070 w 12192000"/>
              <a:gd name="connsiteY108" fmla="*/ 1785640 h 2237474"/>
              <a:gd name="connsiteX109" fmla="*/ 4536503 w 12192000"/>
              <a:gd name="connsiteY109" fmla="*/ 1785334 h 2237474"/>
              <a:gd name="connsiteX110" fmla="*/ 4513724 w 12192000"/>
              <a:gd name="connsiteY110" fmla="*/ 1791996 h 2237474"/>
              <a:gd name="connsiteX111" fmla="*/ 4459810 w 12192000"/>
              <a:gd name="connsiteY111" fmla="*/ 1797886 h 2237474"/>
              <a:gd name="connsiteX112" fmla="*/ 4379064 w 12192000"/>
              <a:gd name="connsiteY112" fmla="*/ 1817177 h 2237474"/>
              <a:gd name="connsiteX113" fmla="*/ 4319209 w 12192000"/>
              <a:gd name="connsiteY113" fmla="*/ 1834833 h 2237474"/>
              <a:gd name="connsiteX114" fmla="*/ 4290981 w 12192000"/>
              <a:gd name="connsiteY114" fmla="*/ 1839677 h 2237474"/>
              <a:gd name="connsiteX115" fmla="*/ 4285792 w 12192000"/>
              <a:gd name="connsiteY115" fmla="*/ 1836231 h 2237474"/>
              <a:gd name="connsiteX116" fmla="*/ 4238372 w 12192000"/>
              <a:gd name="connsiteY116" fmla="*/ 1851480 h 2237474"/>
              <a:gd name="connsiteX117" fmla="*/ 4232517 w 12192000"/>
              <a:gd name="connsiteY117" fmla="*/ 1852567 h 2237474"/>
              <a:gd name="connsiteX118" fmla="*/ 4191732 w 12192000"/>
              <a:gd name="connsiteY118" fmla="*/ 1857328 h 2237474"/>
              <a:gd name="connsiteX119" fmla="*/ 4065532 w 12192000"/>
              <a:gd name="connsiteY119" fmla="*/ 1855477 h 2237474"/>
              <a:gd name="connsiteX120" fmla="*/ 4028460 w 12192000"/>
              <a:gd name="connsiteY120" fmla="*/ 1855137 h 2237474"/>
              <a:gd name="connsiteX121" fmla="*/ 4002267 w 12192000"/>
              <a:gd name="connsiteY121" fmla="*/ 1852352 h 2237474"/>
              <a:gd name="connsiteX122" fmla="*/ 3931396 w 12192000"/>
              <a:gd name="connsiteY122" fmla="*/ 1858915 h 2237474"/>
              <a:gd name="connsiteX123" fmla="*/ 3812162 w 12192000"/>
              <a:gd name="connsiteY123" fmla="*/ 1875501 h 2237474"/>
              <a:gd name="connsiteX124" fmla="*/ 3729530 w 12192000"/>
              <a:gd name="connsiteY124" fmla="*/ 1864513 h 2237474"/>
              <a:gd name="connsiteX125" fmla="*/ 3680177 w 12192000"/>
              <a:gd name="connsiteY125" fmla="*/ 1881552 h 2237474"/>
              <a:gd name="connsiteX126" fmla="*/ 3567259 w 12192000"/>
              <a:gd name="connsiteY126" fmla="*/ 1893482 h 2237474"/>
              <a:gd name="connsiteX127" fmla="*/ 3405770 w 12192000"/>
              <a:gd name="connsiteY127" fmla="*/ 1904591 h 2237474"/>
              <a:gd name="connsiteX128" fmla="*/ 3280097 w 12192000"/>
              <a:gd name="connsiteY128" fmla="*/ 1919610 h 2237474"/>
              <a:gd name="connsiteX129" fmla="*/ 3123424 w 12192000"/>
              <a:gd name="connsiteY129" fmla="*/ 1952930 h 2237474"/>
              <a:gd name="connsiteX130" fmla="*/ 3009910 w 12192000"/>
              <a:gd name="connsiteY130" fmla="*/ 1957866 h 2237474"/>
              <a:gd name="connsiteX131" fmla="*/ 2995934 w 12192000"/>
              <a:gd name="connsiteY131" fmla="*/ 1967085 h 2237474"/>
              <a:gd name="connsiteX132" fmla="*/ 2980071 w 12192000"/>
              <a:gd name="connsiteY132" fmla="*/ 1972988 h 2237474"/>
              <a:gd name="connsiteX133" fmla="*/ 2978094 w 12192000"/>
              <a:gd name="connsiteY133" fmla="*/ 1972369 h 2237474"/>
              <a:gd name="connsiteX134" fmla="*/ 2942858 w 12192000"/>
              <a:gd name="connsiteY134" fmla="*/ 1981367 h 2237474"/>
              <a:gd name="connsiteX135" fmla="*/ 2875436 w 12192000"/>
              <a:gd name="connsiteY135" fmla="*/ 1996977 h 2237474"/>
              <a:gd name="connsiteX136" fmla="*/ 2874892 w 12192000"/>
              <a:gd name="connsiteY136" fmla="*/ 1996085 h 2237474"/>
              <a:gd name="connsiteX137" fmla="*/ 2864145 w 12192000"/>
              <a:gd name="connsiteY137" fmla="*/ 1994061 h 2237474"/>
              <a:gd name="connsiteX138" fmla="*/ 2843662 w 12192000"/>
              <a:gd name="connsiteY138" fmla="*/ 1992498 h 2237474"/>
              <a:gd name="connsiteX139" fmla="*/ 2796128 w 12192000"/>
              <a:gd name="connsiteY139" fmla="*/ 1976403 h 2237474"/>
              <a:gd name="connsiteX140" fmla="*/ 2756784 w 12192000"/>
              <a:gd name="connsiteY140" fmla="*/ 1985116 h 2237474"/>
              <a:gd name="connsiteX141" fmla="*/ 2748833 w 12192000"/>
              <a:gd name="connsiteY141" fmla="*/ 1986323 h 2237474"/>
              <a:gd name="connsiteX142" fmla="*/ 2748661 w 12192000"/>
              <a:gd name="connsiteY142" fmla="*/ 1986122 h 2237474"/>
              <a:gd name="connsiteX143" fmla="*/ 2740251 w 12192000"/>
              <a:gd name="connsiteY143" fmla="*/ 1986946 h 2237474"/>
              <a:gd name="connsiteX144" fmla="*/ 2718916 w 12192000"/>
              <a:gd name="connsiteY144" fmla="*/ 1990867 h 2237474"/>
              <a:gd name="connsiteX145" fmla="*/ 2713522 w 12192000"/>
              <a:gd name="connsiteY145" fmla="*/ 1990173 h 2237474"/>
              <a:gd name="connsiteX146" fmla="*/ 2680597 w 12192000"/>
              <a:gd name="connsiteY146" fmla="*/ 1984996 h 2237474"/>
              <a:gd name="connsiteX147" fmla="*/ 2578178 w 12192000"/>
              <a:gd name="connsiteY147" fmla="*/ 1990531 h 2237474"/>
              <a:gd name="connsiteX148" fmla="*/ 2476147 w 12192000"/>
              <a:gd name="connsiteY148" fmla="*/ 1998305 h 2237474"/>
              <a:gd name="connsiteX149" fmla="*/ 2373568 w 12192000"/>
              <a:gd name="connsiteY149" fmla="*/ 2003219 h 2237474"/>
              <a:gd name="connsiteX150" fmla="*/ 2321399 w 12192000"/>
              <a:gd name="connsiteY150" fmla="*/ 1989467 h 2237474"/>
              <a:gd name="connsiteX151" fmla="*/ 2315525 w 12192000"/>
              <a:gd name="connsiteY151" fmla="*/ 1989708 h 2237474"/>
              <a:gd name="connsiteX152" fmla="*/ 2300792 w 12192000"/>
              <a:gd name="connsiteY152" fmla="*/ 1994290 h 2237474"/>
              <a:gd name="connsiteX153" fmla="*/ 2295469 w 12192000"/>
              <a:gd name="connsiteY153" fmla="*/ 1996659 h 2237474"/>
              <a:gd name="connsiteX154" fmla="*/ 2287219 w 12192000"/>
              <a:gd name="connsiteY154" fmla="*/ 1998750 h 2237474"/>
              <a:gd name="connsiteX155" fmla="*/ 2286948 w 12192000"/>
              <a:gd name="connsiteY155" fmla="*/ 1998596 h 2237474"/>
              <a:gd name="connsiteX156" fmla="*/ 2243069 w 12192000"/>
              <a:gd name="connsiteY156" fmla="*/ 2015111 h 2237474"/>
              <a:gd name="connsiteX157" fmla="*/ 2186609 w 12192000"/>
              <a:gd name="connsiteY157" fmla="*/ 2008263 h 2237474"/>
              <a:gd name="connsiteX158" fmla="*/ 2164831 w 12192000"/>
              <a:gd name="connsiteY158" fmla="*/ 2010143 h 2237474"/>
              <a:gd name="connsiteX159" fmla="*/ 2152836 w 12192000"/>
              <a:gd name="connsiteY159" fmla="*/ 2010048 h 2237474"/>
              <a:gd name="connsiteX160" fmla="*/ 2117102 w 12192000"/>
              <a:gd name="connsiteY160" fmla="*/ 2023004 h 2237474"/>
              <a:gd name="connsiteX161" fmla="*/ 2111935 w 12192000"/>
              <a:gd name="connsiteY161" fmla="*/ 2023163 h 2237474"/>
              <a:gd name="connsiteX162" fmla="*/ 2089991 w 12192000"/>
              <a:gd name="connsiteY162" fmla="*/ 2034193 h 2237474"/>
              <a:gd name="connsiteX163" fmla="*/ 2058061 w 12192000"/>
              <a:gd name="connsiteY163" fmla="*/ 2047942 h 2237474"/>
              <a:gd name="connsiteX164" fmla="*/ 2055737 w 12192000"/>
              <a:gd name="connsiteY164" fmla="*/ 2047704 h 2237474"/>
              <a:gd name="connsiteX165" fmla="*/ 2042244 w 12192000"/>
              <a:gd name="connsiteY165" fmla="*/ 2055560 h 2237474"/>
              <a:gd name="connsiteX166" fmla="*/ 1976224 w 12192000"/>
              <a:gd name="connsiteY166" fmla="*/ 2074257 h 2237474"/>
              <a:gd name="connsiteX167" fmla="*/ 1877728 w 12192000"/>
              <a:gd name="connsiteY167" fmla="*/ 2101004 h 2237474"/>
              <a:gd name="connsiteX168" fmla="*/ 1759056 w 12192000"/>
              <a:gd name="connsiteY168" fmla="*/ 2125608 h 2237474"/>
              <a:gd name="connsiteX169" fmla="*/ 1637948 w 12192000"/>
              <a:gd name="connsiteY169" fmla="*/ 2172597 h 2237474"/>
              <a:gd name="connsiteX170" fmla="*/ 1434549 w 12192000"/>
              <a:gd name="connsiteY170" fmla="*/ 2234522 h 2237474"/>
              <a:gd name="connsiteX171" fmla="*/ 1398481 w 12192000"/>
              <a:gd name="connsiteY171" fmla="*/ 2237074 h 2237474"/>
              <a:gd name="connsiteX172" fmla="*/ 1398407 w 12192000"/>
              <a:gd name="connsiteY172" fmla="*/ 2237095 h 2237474"/>
              <a:gd name="connsiteX173" fmla="*/ 1370962 w 12192000"/>
              <a:gd name="connsiteY173" fmla="*/ 2237474 h 2237474"/>
              <a:gd name="connsiteX174" fmla="*/ 1356367 w 12192000"/>
              <a:gd name="connsiteY174" fmla="*/ 2235089 h 2237474"/>
              <a:gd name="connsiteX175" fmla="*/ 1324828 w 12192000"/>
              <a:gd name="connsiteY175" fmla="*/ 2231968 h 2237474"/>
              <a:gd name="connsiteX176" fmla="*/ 1297744 w 12192000"/>
              <a:gd name="connsiteY176" fmla="*/ 2235849 h 2237474"/>
              <a:gd name="connsiteX177" fmla="*/ 1286236 w 12192000"/>
              <a:gd name="connsiteY177" fmla="*/ 2233135 h 2237474"/>
              <a:gd name="connsiteX178" fmla="*/ 1283504 w 12192000"/>
              <a:gd name="connsiteY178" fmla="*/ 2233797 h 2237474"/>
              <a:gd name="connsiteX179" fmla="*/ 1279765 w 12192000"/>
              <a:gd name="connsiteY179" fmla="*/ 2229639 h 2237474"/>
              <a:gd name="connsiteX180" fmla="*/ 1195347 w 12192000"/>
              <a:gd name="connsiteY180" fmla="*/ 2212354 h 2237474"/>
              <a:gd name="connsiteX181" fmla="*/ 970251 w 12192000"/>
              <a:gd name="connsiteY181" fmla="*/ 2221029 h 2237474"/>
              <a:gd name="connsiteX182" fmla="*/ 812914 w 12192000"/>
              <a:gd name="connsiteY182" fmla="*/ 2202752 h 2237474"/>
              <a:gd name="connsiteX183" fmla="*/ 800195 w 12192000"/>
              <a:gd name="connsiteY183" fmla="*/ 2209407 h 2237474"/>
              <a:gd name="connsiteX184" fmla="*/ 784978 w 12192000"/>
              <a:gd name="connsiteY184" fmla="*/ 2212360 h 2237474"/>
              <a:gd name="connsiteX185" fmla="*/ 681987 w 12192000"/>
              <a:gd name="connsiteY185" fmla="*/ 2216757 h 2237474"/>
              <a:gd name="connsiteX186" fmla="*/ 669923 w 12192000"/>
              <a:gd name="connsiteY186" fmla="*/ 2211682 h 2237474"/>
              <a:gd name="connsiteX187" fmla="*/ 648680 w 12192000"/>
              <a:gd name="connsiteY187" fmla="*/ 2206229 h 2237474"/>
              <a:gd name="connsiteX188" fmla="*/ 597225 w 12192000"/>
              <a:gd name="connsiteY188" fmla="*/ 2180999 h 2237474"/>
              <a:gd name="connsiteX189" fmla="*/ 558449 w 12192000"/>
              <a:gd name="connsiteY189" fmla="*/ 2182346 h 2237474"/>
              <a:gd name="connsiteX190" fmla="*/ 550517 w 12192000"/>
              <a:gd name="connsiteY190" fmla="*/ 2182060 h 2237474"/>
              <a:gd name="connsiteX191" fmla="*/ 550309 w 12192000"/>
              <a:gd name="connsiteY191" fmla="*/ 2181825 h 2237474"/>
              <a:gd name="connsiteX192" fmla="*/ 541836 w 12192000"/>
              <a:gd name="connsiteY192" fmla="*/ 2181063 h 2237474"/>
              <a:gd name="connsiteX193" fmla="*/ 536057 w 12192000"/>
              <a:gd name="connsiteY193" fmla="*/ 2181537 h 2237474"/>
              <a:gd name="connsiteX194" fmla="*/ 520671 w 12192000"/>
              <a:gd name="connsiteY194" fmla="*/ 2180980 h 2237474"/>
              <a:gd name="connsiteX195" fmla="*/ 515024 w 12192000"/>
              <a:gd name="connsiteY195" fmla="*/ 2179258 h 2237474"/>
              <a:gd name="connsiteX196" fmla="*/ 512278 w 12192000"/>
              <a:gd name="connsiteY196" fmla="*/ 2176369 h 2237474"/>
              <a:gd name="connsiteX197" fmla="*/ 480419 w 12192000"/>
              <a:gd name="connsiteY197" fmla="*/ 2167807 h 2237474"/>
              <a:gd name="connsiteX198" fmla="*/ 413835 w 12192000"/>
              <a:gd name="connsiteY198" fmla="*/ 2156783 h 2237474"/>
              <a:gd name="connsiteX199" fmla="*/ 376513 w 12192000"/>
              <a:gd name="connsiteY199" fmla="*/ 2154014 h 2237474"/>
              <a:gd name="connsiteX200" fmla="*/ 273386 w 12192000"/>
              <a:gd name="connsiteY200" fmla="*/ 2142551 h 2237474"/>
              <a:gd name="connsiteX201" fmla="*/ 169207 w 12192000"/>
              <a:gd name="connsiteY201" fmla="*/ 2128100 h 2237474"/>
              <a:gd name="connsiteX202" fmla="*/ 93149 w 12192000"/>
              <a:gd name="connsiteY202" fmla="*/ 2105324 h 2237474"/>
              <a:gd name="connsiteX203" fmla="*/ 88109 w 12192000"/>
              <a:gd name="connsiteY203" fmla="*/ 2106704 h 2237474"/>
              <a:gd name="connsiteX204" fmla="*/ 80022 w 12192000"/>
              <a:gd name="connsiteY204" fmla="*/ 2107254 h 2237474"/>
              <a:gd name="connsiteX205" fmla="*/ 79717 w 12192000"/>
              <a:gd name="connsiteY205" fmla="*/ 2107046 h 2237474"/>
              <a:gd name="connsiteX206" fmla="*/ 72352 w 12192000"/>
              <a:gd name="connsiteY206" fmla="*/ 2107991 h 2237474"/>
              <a:gd name="connsiteX207" fmla="*/ 37645 w 12192000"/>
              <a:gd name="connsiteY207" fmla="*/ 2115401 h 2237474"/>
              <a:gd name="connsiteX208" fmla="*/ 4572 w 12192000"/>
              <a:gd name="connsiteY208" fmla="*/ 2111091 h 2237474"/>
              <a:gd name="connsiteX209" fmla="*/ 0 w 12192000"/>
              <a:gd name="connsiteY209" fmla="*/ 2110468 h 2237474"/>
              <a:gd name="connsiteX210" fmla="*/ 0 w 12192000"/>
              <a:gd name="connsiteY21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65605 w 12192000"/>
              <a:gd name="connsiteY46" fmla="*/ 1110791 h 2237474"/>
              <a:gd name="connsiteX47" fmla="*/ 8584946 w 12192000"/>
              <a:gd name="connsiteY47" fmla="*/ 1135226 h 2237474"/>
              <a:gd name="connsiteX48" fmla="*/ 8460755 w 12192000"/>
              <a:gd name="connsiteY48" fmla="*/ 1203427 h 2237474"/>
              <a:gd name="connsiteX49" fmla="*/ 8419755 w 12192000"/>
              <a:gd name="connsiteY49" fmla="*/ 1216260 h 2237474"/>
              <a:gd name="connsiteX50" fmla="*/ 8411626 w 12192000"/>
              <a:gd name="connsiteY50" fmla="*/ 1214397 h 2237474"/>
              <a:gd name="connsiteX51" fmla="*/ 8363469 w 12192000"/>
              <a:gd name="connsiteY51" fmla="*/ 1246658 h 2237474"/>
              <a:gd name="connsiteX52" fmla="*/ 8275497 w 12192000"/>
              <a:gd name="connsiteY52" fmla="*/ 1264396 h 2237474"/>
              <a:gd name="connsiteX53" fmla="*/ 8206287 w 12192000"/>
              <a:gd name="connsiteY53" fmla="*/ 1273060 h 2237474"/>
              <a:gd name="connsiteX54" fmla="*/ 8168705 w 12192000"/>
              <a:gd name="connsiteY54" fmla="*/ 1279956 h 2237474"/>
              <a:gd name="connsiteX55" fmla="*/ 8139997 w 12192000"/>
              <a:gd name="connsiteY55" fmla="*/ 1282713 h 2237474"/>
              <a:gd name="connsiteX56" fmla="*/ 8074238 w 12192000"/>
              <a:gd name="connsiteY56" fmla="*/ 1301895 h 2237474"/>
              <a:gd name="connsiteX57" fmla="*/ 7968292 w 12192000"/>
              <a:gd name="connsiteY57" fmla="*/ 1338779 h 2237474"/>
              <a:gd name="connsiteX58" fmla="*/ 7945122 w 12192000"/>
              <a:gd name="connsiteY58" fmla="*/ 1345477 h 2237474"/>
              <a:gd name="connsiteX59" fmla="*/ 7902328 w 12192000"/>
              <a:gd name="connsiteY59" fmla="*/ 1345865 h 2237474"/>
              <a:gd name="connsiteX60" fmla="*/ 7875879 w 12192000"/>
              <a:gd name="connsiteY60" fmla="*/ 1345646 h 2237474"/>
              <a:gd name="connsiteX61" fmla="*/ 7840612 w 12192000"/>
              <a:gd name="connsiteY61" fmla="*/ 1369373 h 2237474"/>
              <a:gd name="connsiteX62" fmla="*/ 7786819 w 12192000"/>
              <a:gd name="connsiteY62" fmla="*/ 1378970 h 2237474"/>
              <a:gd name="connsiteX63" fmla="*/ 7548172 w 12192000"/>
              <a:gd name="connsiteY63" fmla="*/ 1417460 h 2237474"/>
              <a:gd name="connsiteX64" fmla="*/ 7483437 w 12192000"/>
              <a:gd name="connsiteY64" fmla="*/ 1478152 h 2237474"/>
              <a:gd name="connsiteX65" fmla="*/ 7377870 w 12192000"/>
              <a:gd name="connsiteY65" fmla="*/ 1523319 h 2237474"/>
              <a:gd name="connsiteX66" fmla="*/ 7230737 w 12192000"/>
              <a:gd name="connsiteY66" fmla="*/ 1562633 h 2237474"/>
              <a:gd name="connsiteX67" fmla="*/ 7224458 w 12192000"/>
              <a:gd name="connsiteY67" fmla="*/ 1573008 h 2237474"/>
              <a:gd name="connsiteX68" fmla="*/ 7183121 w 12192000"/>
              <a:gd name="connsiteY68" fmla="*/ 1595162 h 2237474"/>
              <a:gd name="connsiteX69" fmla="*/ 7164601 w 12192000"/>
              <a:gd name="connsiteY69" fmla="*/ 1606490 h 2237474"/>
              <a:gd name="connsiteX70" fmla="*/ 7092727 w 12192000"/>
              <a:gd name="connsiteY70" fmla="*/ 1623628 h 2237474"/>
              <a:gd name="connsiteX71" fmla="*/ 7031309 w 12192000"/>
              <a:gd name="connsiteY71" fmla="*/ 1619451 h 2237474"/>
              <a:gd name="connsiteX72" fmla="*/ 6999084 w 12192000"/>
              <a:gd name="connsiteY72" fmla="*/ 1634317 h 2237474"/>
              <a:gd name="connsiteX73" fmla="*/ 6992107 w 12192000"/>
              <a:gd name="connsiteY73" fmla="*/ 1636860 h 2237474"/>
              <a:gd name="connsiteX74" fmla="*/ 6900177 w 12192000"/>
              <a:gd name="connsiteY74" fmla="*/ 1636016 h 2237474"/>
              <a:gd name="connsiteX75" fmla="*/ 6795372 w 12192000"/>
              <a:gd name="connsiteY75" fmla="*/ 1644845 h 2237474"/>
              <a:gd name="connsiteX76" fmla="*/ 6692251 w 12192000"/>
              <a:gd name="connsiteY76" fmla="*/ 1656357 h 2237474"/>
              <a:gd name="connsiteX77" fmla="*/ 6655235 w 12192000"/>
              <a:gd name="connsiteY77" fmla="*/ 1661869 h 2237474"/>
              <a:gd name="connsiteX78" fmla="*/ 6554894 w 12192000"/>
              <a:gd name="connsiteY78" fmla="*/ 1664428 h 2237474"/>
              <a:gd name="connsiteX79" fmla="*/ 6516595 w 12192000"/>
              <a:gd name="connsiteY79" fmla="*/ 1667475 h 2237474"/>
              <a:gd name="connsiteX80" fmla="*/ 6508541 w 12192000"/>
              <a:gd name="connsiteY80" fmla="*/ 1668757 h 2237474"/>
              <a:gd name="connsiteX81" fmla="*/ 6471012 w 12192000"/>
              <a:gd name="connsiteY81" fmla="*/ 1678604 h 2237474"/>
              <a:gd name="connsiteX82" fmla="*/ 6364035 w 12192000"/>
              <a:gd name="connsiteY82" fmla="*/ 1667683 h 2237474"/>
              <a:gd name="connsiteX83" fmla="*/ 6280959 w 12192000"/>
              <a:gd name="connsiteY83" fmla="*/ 1689329 h 2237474"/>
              <a:gd name="connsiteX84" fmla="*/ 6243319 w 12192000"/>
              <a:gd name="connsiteY84" fmla="*/ 1695560 h 2237474"/>
              <a:gd name="connsiteX85" fmla="*/ 6098321 w 12192000"/>
              <a:gd name="connsiteY85" fmla="*/ 1721646 h 2237474"/>
              <a:gd name="connsiteX86" fmla="*/ 5880652 w 12192000"/>
              <a:gd name="connsiteY86" fmla="*/ 1779643 h 2237474"/>
              <a:gd name="connsiteX87" fmla="*/ 5785959 w 12192000"/>
              <a:gd name="connsiteY87" fmla="*/ 1775307 h 2237474"/>
              <a:gd name="connsiteX88" fmla="*/ 5643534 w 12192000"/>
              <a:gd name="connsiteY88" fmla="*/ 1802919 h 2237474"/>
              <a:gd name="connsiteX89" fmla="*/ 5518799 w 12192000"/>
              <a:gd name="connsiteY89" fmla="*/ 1818312 h 2237474"/>
              <a:gd name="connsiteX90" fmla="*/ 5505014 w 12192000"/>
              <a:gd name="connsiteY90" fmla="*/ 1819259 h 2237474"/>
              <a:gd name="connsiteX91" fmla="*/ 5453307 w 12192000"/>
              <a:gd name="connsiteY91" fmla="*/ 1815450 h 2237474"/>
              <a:gd name="connsiteX92" fmla="*/ 5364192 w 12192000"/>
              <a:gd name="connsiteY92" fmla="*/ 1826074 h 2237474"/>
              <a:gd name="connsiteX93" fmla="*/ 5350380 w 12192000"/>
              <a:gd name="connsiteY93" fmla="*/ 1830891 h 2237474"/>
              <a:gd name="connsiteX94" fmla="*/ 5259633 w 12192000"/>
              <a:gd name="connsiteY94" fmla="*/ 1837160 h 2237474"/>
              <a:gd name="connsiteX95" fmla="*/ 5197513 w 12192000"/>
              <a:gd name="connsiteY95" fmla="*/ 1844718 h 2237474"/>
              <a:gd name="connsiteX96" fmla="*/ 5168852 w 12192000"/>
              <a:gd name="connsiteY96" fmla="*/ 1844846 h 2237474"/>
              <a:gd name="connsiteX97" fmla="*/ 5114927 w 12192000"/>
              <a:gd name="connsiteY97" fmla="*/ 1847827 h 2237474"/>
              <a:gd name="connsiteX98" fmla="*/ 5108970 w 12192000"/>
              <a:gd name="connsiteY98" fmla="*/ 1847935 h 2237474"/>
              <a:gd name="connsiteX99" fmla="*/ 5067961 w 12192000"/>
              <a:gd name="connsiteY99" fmla="*/ 1845917 h 2237474"/>
              <a:gd name="connsiteX100" fmla="*/ 5007075 w 12192000"/>
              <a:gd name="connsiteY100" fmla="*/ 1838626 h 2237474"/>
              <a:gd name="connsiteX101" fmla="*/ 4944087 w 12192000"/>
              <a:gd name="connsiteY101" fmla="*/ 1823332 h 2237474"/>
              <a:gd name="connsiteX102" fmla="*/ 4907662 w 12192000"/>
              <a:gd name="connsiteY102" fmla="*/ 1816900 h 2237474"/>
              <a:gd name="connsiteX103" fmla="*/ 4882386 w 12192000"/>
              <a:gd name="connsiteY103" fmla="*/ 1809844 h 2237474"/>
              <a:gd name="connsiteX104" fmla="*/ 4811440 w 12192000"/>
              <a:gd name="connsiteY104" fmla="*/ 1804655 h 2237474"/>
              <a:gd name="connsiteX105" fmla="*/ 4691075 w 12192000"/>
              <a:gd name="connsiteY105" fmla="*/ 1801389 h 2237474"/>
              <a:gd name="connsiteX106" fmla="*/ 4611738 w 12192000"/>
              <a:gd name="connsiteY106" fmla="*/ 1776964 h 2237474"/>
              <a:gd name="connsiteX107" fmla="*/ 4560070 w 12192000"/>
              <a:gd name="connsiteY107" fmla="*/ 1785640 h 2237474"/>
              <a:gd name="connsiteX108" fmla="*/ 4536503 w 12192000"/>
              <a:gd name="connsiteY108" fmla="*/ 1785334 h 2237474"/>
              <a:gd name="connsiteX109" fmla="*/ 4513724 w 12192000"/>
              <a:gd name="connsiteY109" fmla="*/ 1791996 h 2237474"/>
              <a:gd name="connsiteX110" fmla="*/ 4459810 w 12192000"/>
              <a:gd name="connsiteY110" fmla="*/ 1797886 h 2237474"/>
              <a:gd name="connsiteX111" fmla="*/ 4379064 w 12192000"/>
              <a:gd name="connsiteY111" fmla="*/ 1817177 h 2237474"/>
              <a:gd name="connsiteX112" fmla="*/ 4319209 w 12192000"/>
              <a:gd name="connsiteY112" fmla="*/ 1834833 h 2237474"/>
              <a:gd name="connsiteX113" fmla="*/ 4290981 w 12192000"/>
              <a:gd name="connsiteY113" fmla="*/ 1839677 h 2237474"/>
              <a:gd name="connsiteX114" fmla="*/ 4285792 w 12192000"/>
              <a:gd name="connsiteY114" fmla="*/ 1836231 h 2237474"/>
              <a:gd name="connsiteX115" fmla="*/ 4238372 w 12192000"/>
              <a:gd name="connsiteY115" fmla="*/ 1851480 h 2237474"/>
              <a:gd name="connsiteX116" fmla="*/ 4232517 w 12192000"/>
              <a:gd name="connsiteY116" fmla="*/ 1852567 h 2237474"/>
              <a:gd name="connsiteX117" fmla="*/ 4191732 w 12192000"/>
              <a:gd name="connsiteY117" fmla="*/ 1857328 h 2237474"/>
              <a:gd name="connsiteX118" fmla="*/ 4065532 w 12192000"/>
              <a:gd name="connsiteY118" fmla="*/ 1855477 h 2237474"/>
              <a:gd name="connsiteX119" fmla="*/ 4028460 w 12192000"/>
              <a:gd name="connsiteY119" fmla="*/ 1855137 h 2237474"/>
              <a:gd name="connsiteX120" fmla="*/ 4002267 w 12192000"/>
              <a:gd name="connsiteY120" fmla="*/ 1852352 h 2237474"/>
              <a:gd name="connsiteX121" fmla="*/ 3931396 w 12192000"/>
              <a:gd name="connsiteY121" fmla="*/ 1858915 h 2237474"/>
              <a:gd name="connsiteX122" fmla="*/ 3812162 w 12192000"/>
              <a:gd name="connsiteY122" fmla="*/ 1875501 h 2237474"/>
              <a:gd name="connsiteX123" fmla="*/ 3729530 w 12192000"/>
              <a:gd name="connsiteY123" fmla="*/ 1864513 h 2237474"/>
              <a:gd name="connsiteX124" fmla="*/ 3680177 w 12192000"/>
              <a:gd name="connsiteY124" fmla="*/ 1881552 h 2237474"/>
              <a:gd name="connsiteX125" fmla="*/ 3567259 w 12192000"/>
              <a:gd name="connsiteY125" fmla="*/ 1893482 h 2237474"/>
              <a:gd name="connsiteX126" fmla="*/ 3405770 w 12192000"/>
              <a:gd name="connsiteY126" fmla="*/ 1904591 h 2237474"/>
              <a:gd name="connsiteX127" fmla="*/ 3280097 w 12192000"/>
              <a:gd name="connsiteY127" fmla="*/ 1919610 h 2237474"/>
              <a:gd name="connsiteX128" fmla="*/ 3123424 w 12192000"/>
              <a:gd name="connsiteY128" fmla="*/ 1952930 h 2237474"/>
              <a:gd name="connsiteX129" fmla="*/ 3009910 w 12192000"/>
              <a:gd name="connsiteY129" fmla="*/ 1957866 h 2237474"/>
              <a:gd name="connsiteX130" fmla="*/ 2995934 w 12192000"/>
              <a:gd name="connsiteY130" fmla="*/ 1967085 h 2237474"/>
              <a:gd name="connsiteX131" fmla="*/ 2980071 w 12192000"/>
              <a:gd name="connsiteY131" fmla="*/ 1972988 h 2237474"/>
              <a:gd name="connsiteX132" fmla="*/ 2978094 w 12192000"/>
              <a:gd name="connsiteY132" fmla="*/ 1972369 h 2237474"/>
              <a:gd name="connsiteX133" fmla="*/ 2942858 w 12192000"/>
              <a:gd name="connsiteY133" fmla="*/ 1981367 h 2237474"/>
              <a:gd name="connsiteX134" fmla="*/ 2875436 w 12192000"/>
              <a:gd name="connsiteY134" fmla="*/ 1996977 h 2237474"/>
              <a:gd name="connsiteX135" fmla="*/ 2874892 w 12192000"/>
              <a:gd name="connsiteY135" fmla="*/ 1996085 h 2237474"/>
              <a:gd name="connsiteX136" fmla="*/ 2864145 w 12192000"/>
              <a:gd name="connsiteY136" fmla="*/ 1994061 h 2237474"/>
              <a:gd name="connsiteX137" fmla="*/ 2843662 w 12192000"/>
              <a:gd name="connsiteY137" fmla="*/ 1992498 h 2237474"/>
              <a:gd name="connsiteX138" fmla="*/ 2796128 w 12192000"/>
              <a:gd name="connsiteY138" fmla="*/ 1976403 h 2237474"/>
              <a:gd name="connsiteX139" fmla="*/ 2756784 w 12192000"/>
              <a:gd name="connsiteY139" fmla="*/ 1985116 h 2237474"/>
              <a:gd name="connsiteX140" fmla="*/ 2748833 w 12192000"/>
              <a:gd name="connsiteY140" fmla="*/ 1986323 h 2237474"/>
              <a:gd name="connsiteX141" fmla="*/ 2748661 w 12192000"/>
              <a:gd name="connsiteY141" fmla="*/ 1986122 h 2237474"/>
              <a:gd name="connsiteX142" fmla="*/ 2740251 w 12192000"/>
              <a:gd name="connsiteY142" fmla="*/ 1986946 h 2237474"/>
              <a:gd name="connsiteX143" fmla="*/ 2718916 w 12192000"/>
              <a:gd name="connsiteY143" fmla="*/ 1990867 h 2237474"/>
              <a:gd name="connsiteX144" fmla="*/ 2713522 w 12192000"/>
              <a:gd name="connsiteY144" fmla="*/ 1990173 h 2237474"/>
              <a:gd name="connsiteX145" fmla="*/ 2680597 w 12192000"/>
              <a:gd name="connsiteY145" fmla="*/ 1984996 h 2237474"/>
              <a:gd name="connsiteX146" fmla="*/ 2578178 w 12192000"/>
              <a:gd name="connsiteY146" fmla="*/ 1990531 h 2237474"/>
              <a:gd name="connsiteX147" fmla="*/ 2476147 w 12192000"/>
              <a:gd name="connsiteY147" fmla="*/ 1998305 h 2237474"/>
              <a:gd name="connsiteX148" fmla="*/ 2373568 w 12192000"/>
              <a:gd name="connsiteY148" fmla="*/ 2003219 h 2237474"/>
              <a:gd name="connsiteX149" fmla="*/ 2321399 w 12192000"/>
              <a:gd name="connsiteY149" fmla="*/ 1989467 h 2237474"/>
              <a:gd name="connsiteX150" fmla="*/ 2315525 w 12192000"/>
              <a:gd name="connsiteY150" fmla="*/ 1989708 h 2237474"/>
              <a:gd name="connsiteX151" fmla="*/ 2300792 w 12192000"/>
              <a:gd name="connsiteY151" fmla="*/ 1994290 h 2237474"/>
              <a:gd name="connsiteX152" fmla="*/ 2295469 w 12192000"/>
              <a:gd name="connsiteY152" fmla="*/ 1996659 h 2237474"/>
              <a:gd name="connsiteX153" fmla="*/ 2287219 w 12192000"/>
              <a:gd name="connsiteY153" fmla="*/ 1998750 h 2237474"/>
              <a:gd name="connsiteX154" fmla="*/ 2286948 w 12192000"/>
              <a:gd name="connsiteY154" fmla="*/ 1998596 h 2237474"/>
              <a:gd name="connsiteX155" fmla="*/ 2243069 w 12192000"/>
              <a:gd name="connsiteY155" fmla="*/ 2015111 h 2237474"/>
              <a:gd name="connsiteX156" fmla="*/ 2186609 w 12192000"/>
              <a:gd name="connsiteY156" fmla="*/ 2008263 h 2237474"/>
              <a:gd name="connsiteX157" fmla="*/ 2164831 w 12192000"/>
              <a:gd name="connsiteY157" fmla="*/ 2010143 h 2237474"/>
              <a:gd name="connsiteX158" fmla="*/ 2152836 w 12192000"/>
              <a:gd name="connsiteY158" fmla="*/ 2010048 h 2237474"/>
              <a:gd name="connsiteX159" fmla="*/ 2117102 w 12192000"/>
              <a:gd name="connsiteY159" fmla="*/ 2023004 h 2237474"/>
              <a:gd name="connsiteX160" fmla="*/ 2111935 w 12192000"/>
              <a:gd name="connsiteY160" fmla="*/ 2023163 h 2237474"/>
              <a:gd name="connsiteX161" fmla="*/ 2089991 w 12192000"/>
              <a:gd name="connsiteY161" fmla="*/ 2034193 h 2237474"/>
              <a:gd name="connsiteX162" fmla="*/ 2058061 w 12192000"/>
              <a:gd name="connsiteY162" fmla="*/ 2047942 h 2237474"/>
              <a:gd name="connsiteX163" fmla="*/ 2055737 w 12192000"/>
              <a:gd name="connsiteY163" fmla="*/ 2047704 h 2237474"/>
              <a:gd name="connsiteX164" fmla="*/ 2042244 w 12192000"/>
              <a:gd name="connsiteY164" fmla="*/ 2055560 h 2237474"/>
              <a:gd name="connsiteX165" fmla="*/ 1976224 w 12192000"/>
              <a:gd name="connsiteY165" fmla="*/ 2074257 h 2237474"/>
              <a:gd name="connsiteX166" fmla="*/ 1877728 w 12192000"/>
              <a:gd name="connsiteY166" fmla="*/ 2101004 h 2237474"/>
              <a:gd name="connsiteX167" fmla="*/ 1759056 w 12192000"/>
              <a:gd name="connsiteY167" fmla="*/ 2125608 h 2237474"/>
              <a:gd name="connsiteX168" fmla="*/ 1637948 w 12192000"/>
              <a:gd name="connsiteY168" fmla="*/ 2172597 h 2237474"/>
              <a:gd name="connsiteX169" fmla="*/ 1434549 w 12192000"/>
              <a:gd name="connsiteY169" fmla="*/ 2234522 h 2237474"/>
              <a:gd name="connsiteX170" fmla="*/ 1398481 w 12192000"/>
              <a:gd name="connsiteY170" fmla="*/ 2237074 h 2237474"/>
              <a:gd name="connsiteX171" fmla="*/ 1398407 w 12192000"/>
              <a:gd name="connsiteY171" fmla="*/ 2237095 h 2237474"/>
              <a:gd name="connsiteX172" fmla="*/ 1370962 w 12192000"/>
              <a:gd name="connsiteY172" fmla="*/ 2237474 h 2237474"/>
              <a:gd name="connsiteX173" fmla="*/ 1356367 w 12192000"/>
              <a:gd name="connsiteY173" fmla="*/ 2235089 h 2237474"/>
              <a:gd name="connsiteX174" fmla="*/ 1324828 w 12192000"/>
              <a:gd name="connsiteY174" fmla="*/ 2231968 h 2237474"/>
              <a:gd name="connsiteX175" fmla="*/ 1297744 w 12192000"/>
              <a:gd name="connsiteY175" fmla="*/ 2235849 h 2237474"/>
              <a:gd name="connsiteX176" fmla="*/ 1286236 w 12192000"/>
              <a:gd name="connsiteY176" fmla="*/ 2233135 h 2237474"/>
              <a:gd name="connsiteX177" fmla="*/ 1283504 w 12192000"/>
              <a:gd name="connsiteY177" fmla="*/ 2233797 h 2237474"/>
              <a:gd name="connsiteX178" fmla="*/ 1279765 w 12192000"/>
              <a:gd name="connsiteY178" fmla="*/ 2229639 h 2237474"/>
              <a:gd name="connsiteX179" fmla="*/ 1195347 w 12192000"/>
              <a:gd name="connsiteY179" fmla="*/ 2212354 h 2237474"/>
              <a:gd name="connsiteX180" fmla="*/ 970251 w 12192000"/>
              <a:gd name="connsiteY180" fmla="*/ 2221029 h 2237474"/>
              <a:gd name="connsiteX181" fmla="*/ 812914 w 12192000"/>
              <a:gd name="connsiteY181" fmla="*/ 2202752 h 2237474"/>
              <a:gd name="connsiteX182" fmla="*/ 800195 w 12192000"/>
              <a:gd name="connsiteY182" fmla="*/ 2209407 h 2237474"/>
              <a:gd name="connsiteX183" fmla="*/ 784978 w 12192000"/>
              <a:gd name="connsiteY183" fmla="*/ 2212360 h 2237474"/>
              <a:gd name="connsiteX184" fmla="*/ 681987 w 12192000"/>
              <a:gd name="connsiteY184" fmla="*/ 2216757 h 2237474"/>
              <a:gd name="connsiteX185" fmla="*/ 669923 w 12192000"/>
              <a:gd name="connsiteY185" fmla="*/ 2211682 h 2237474"/>
              <a:gd name="connsiteX186" fmla="*/ 648680 w 12192000"/>
              <a:gd name="connsiteY186" fmla="*/ 2206229 h 2237474"/>
              <a:gd name="connsiteX187" fmla="*/ 597225 w 12192000"/>
              <a:gd name="connsiteY187" fmla="*/ 2180999 h 2237474"/>
              <a:gd name="connsiteX188" fmla="*/ 558449 w 12192000"/>
              <a:gd name="connsiteY188" fmla="*/ 2182346 h 2237474"/>
              <a:gd name="connsiteX189" fmla="*/ 550517 w 12192000"/>
              <a:gd name="connsiteY189" fmla="*/ 2182060 h 2237474"/>
              <a:gd name="connsiteX190" fmla="*/ 550309 w 12192000"/>
              <a:gd name="connsiteY190" fmla="*/ 2181825 h 2237474"/>
              <a:gd name="connsiteX191" fmla="*/ 541836 w 12192000"/>
              <a:gd name="connsiteY191" fmla="*/ 2181063 h 2237474"/>
              <a:gd name="connsiteX192" fmla="*/ 536057 w 12192000"/>
              <a:gd name="connsiteY192" fmla="*/ 2181537 h 2237474"/>
              <a:gd name="connsiteX193" fmla="*/ 520671 w 12192000"/>
              <a:gd name="connsiteY193" fmla="*/ 2180980 h 2237474"/>
              <a:gd name="connsiteX194" fmla="*/ 515024 w 12192000"/>
              <a:gd name="connsiteY194" fmla="*/ 2179258 h 2237474"/>
              <a:gd name="connsiteX195" fmla="*/ 512278 w 12192000"/>
              <a:gd name="connsiteY195" fmla="*/ 2176369 h 2237474"/>
              <a:gd name="connsiteX196" fmla="*/ 480419 w 12192000"/>
              <a:gd name="connsiteY196" fmla="*/ 2167807 h 2237474"/>
              <a:gd name="connsiteX197" fmla="*/ 413835 w 12192000"/>
              <a:gd name="connsiteY197" fmla="*/ 2156783 h 2237474"/>
              <a:gd name="connsiteX198" fmla="*/ 376513 w 12192000"/>
              <a:gd name="connsiteY198" fmla="*/ 2154014 h 2237474"/>
              <a:gd name="connsiteX199" fmla="*/ 273386 w 12192000"/>
              <a:gd name="connsiteY199" fmla="*/ 2142551 h 2237474"/>
              <a:gd name="connsiteX200" fmla="*/ 169207 w 12192000"/>
              <a:gd name="connsiteY200" fmla="*/ 2128100 h 2237474"/>
              <a:gd name="connsiteX201" fmla="*/ 93149 w 12192000"/>
              <a:gd name="connsiteY201" fmla="*/ 2105324 h 2237474"/>
              <a:gd name="connsiteX202" fmla="*/ 88109 w 12192000"/>
              <a:gd name="connsiteY202" fmla="*/ 2106704 h 2237474"/>
              <a:gd name="connsiteX203" fmla="*/ 80022 w 12192000"/>
              <a:gd name="connsiteY203" fmla="*/ 2107254 h 2237474"/>
              <a:gd name="connsiteX204" fmla="*/ 79717 w 12192000"/>
              <a:gd name="connsiteY204" fmla="*/ 2107046 h 2237474"/>
              <a:gd name="connsiteX205" fmla="*/ 72352 w 12192000"/>
              <a:gd name="connsiteY205" fmla="*/ 2107991 h 2237474"/>
              <a:gd name="connsiteX206" fmla="*/ 37645 w 12192000"/>
              <a:gd name="connsiteY206" fmla="*/ 2115401 h 2237474"/>
              <a:gd name="connsiteX207" fmla="*/ 4572 w 12192000"/>
              <a:gd name="connsiteY207" fmla="*/ 2111091 h 2237474"/>
              <a:gd name="connsiteX208" fmla="*/ 0 w 12192000"/>
              <a:gd name="connsiteY208" fmla="*/ 2110468 h 2237474"/>
              <a:gd name="connsiteX209" fmla="*/ 0 w 12192000"/>
              <a:gd name="connsiteY20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61459 w 12192000"/>
              <a:gd name="connsiteY24" fmla="*/ 862394 h 2237474"/>
              <a:gd name="connsiteX25" fmla="*/ 9705768 w 12192000"/>
              <a:gd name="connsiteY25" fmla="*/ 894610 h 2237474"/>
              <a:gd name="connsiteX26" fmla="*/ 9683005 w 12192000"/>
              <a:gd name="connsiteY26" fmla="*/ 894128 h 2237474"/>
              <a:gd name="connsiteX27" fmla="*/ 9594438 w 12192000"/>
              <a:gd name="connsiteY27" fmla="*/ 919051 h 2237474"/>
              <a:gd name="connsiteX28" fmla="*/ 9577033 w 12192000"/>
              <a:gd name="connsiteY28" fmla="*/ 922857 h 2237474"/>
              <a:gd name="connsiteX29" fmla="*/ 9544189 w 12192000"/>
              <a:gd name="connsiteY29" fmla="*/ 938966 h 2237474"/>
              <a:gd name="connsiteX30" fmla="*/ 9500499 w 12192000"/>
              <a:gd name="connsiteY30" fmla="*/ 954680 h 2237474"/>
              <a:gd name="connsiteX31" fmla="*/ 9428195 w 12192000"/>
              <a:gd name="connsiteY31" fmla="*/ 986225 h 2237474"/>
              <a:gd name="connsiteX32" fmla="*/ 9410017 w 12192000"/>
              <a:gd name="connsiteY32" fmla="*/ 993931 h 2237474"/>
              <a:gd name="connsiteX33" fmla="*/ 9392919 w 12192000"/>
              <a:gd name="connsiteY33" fmla="*/ 994656 h 2237474"/>
              <a:gd name="connsiteX34" fmla="*/ 9278619 w 12192000"/>
              <a:gd name="connsiteY34" fmla="*/ 1011878 h 2237474"/>
              <a:gd name="connsiteX35" fmla="*/ 9268019 w 12192000"/>
              <a:gd name="connsiteY35" fmla="*/ 1007442 h 2237474"/>
              <a:gd name="connsiteX36" fmla="*/ 9234662 w 12192000"/>
              <a:gd name="connsiteY36" fmla="*/ 1023056 h 2237474"/>
              <a:gd name="connsiteX37" fmla="*/ 9181033 w 12192000"/>
              <a:gd name="connsiteY37" fmla="*/ 1037921 h 2237474"/>
              <a:gd name="connsiteX38" fmla="*/ 9155969 w 12192000"/>
              <a:gd name="connsiteY38" fmla="*/ 1046804 h 2237474"/>
              <a:gd name="connsiteX39" fmla="*/ 9133985 w 12192000"/>
              <a:gd name="connsiteY39" fmla="*/ 1046450 h 2237474"/>
              <a:gd name="connsiteX40" fmla="*/ 9012987 w 12192000"/>
              <a:gd name="connsiteY40" fmla="*/ 1061986 h 2237474"/>
              <a:gd name="connsiteX41" fmla="*/ 8968445 w 12192000"/>
              <a:gd name="connsiteY41" fmla="*/ 1052169 h 2237474"/>
              <a:gd name="connsiteX42" fmla="*/ 8958984 w 12192000"/>
              <a:gd name="connsiteY42" fmla="*/ 1057212 h 2237474"/>
              <a:gd name="connsiteX43" fmla="*/ 8886001 w 12192000"/>
              <a:gd name="connsiteY43" fmla="*/ 1067468 h 2237474"/>
              <a:gd name="connsiteX44" fmla="*/ 8838610 w 12192000"/>
              <a:gd name="connsiteY44" fmla="*/ 1075091 h 2237474"/>
              <a:gd name="connsiteX45" fmla="*/ 8750383 w 12192000"/>
              <a:gd name="connsiteY45" fmla="*/ 1097387 h 2237474"/>
              <a:gd name="connsiteX46" fmla="*/ 8665605 w 12192000"/>
              <a:gd name="connsiteY46" fmla="*/ 1110791 h 2237474"/>
              <a:gd name="connsiteX47" fmla="*/ 8584946 w 12192000"/>
              <a:gd name="connsiteY47" fmla="*/ 1135226 h 2237474"/>
              <a:gd name="connsiteX48" fmla="*/ 8460755 w 12192000"/>
              <a:gd name="connsiteY48" fmla="*/ 1203427 h 2237474"/>
              <a:gd name="connsiteX49" fmla="*/ 8419755 w 12192000"/>
              <a:gd name="connsiteY49" fmla="*/ 1216260 h 2237474"/>
              <a:gd name="connsiteX50" fmla="*/ 8411626 w 12192000"/>
              <a:gd name="connsiteY50" fmla="*/ 1214397 h 2237474"/>
              <a:gd name="connsiteX51" fmla="*/ 8363469 w 12192000"/>
              <a:gd name="connsiteY51" fmla="*/ 1246658 h 2237474"/>
              <a:gd name="connsiteX52" fmla="*/ 8275497 w 12192000"/>
              <a:gd name="connsiteY52" fmla="*/ 1264396 h 2237474"/>
              <a:gd name="connsiteX53" fmla="*/ 8206287 w 12192000"/>
              <a:gd name="connsiteY53" fmla="*/ 1273060 h 2237474"/>
              <a:gd name="connsiteX54" fmla="*/ 8168705 w 12192000"/>
              <a:gd name="connsiteY54" fmla="*/ 1279956 h 2237474"/>
              <a:gd name="connsiteX55" fmla="*/ 8139997 w 12192000"/>
              <a:gd name="connsiteY55" fmla="*/ 1282713 h 2237474"/>
              <a:gd name="connsiteX56" fmla="*/ 8074238 w 12192000"/>
              <a:gd name="connsiteY56" fmla="*/ 1301895 h 2237474"/>
              <a:gd name="connsiteX57" fmla="*/ 7968292 w 12192000"/>
              <a:gd name="connsiteY57" fmla="*/ 1338779 h 2237474"/>
              <a:gd name="connsiteX58" fmla="*/ 7902328 w 12192000"/>
              <a:gd name="connsiteY58" fmla="*/ 1345865 h 2237474"/>
              <a:gd name="connsiteX59" fmla="*/ 7875879 w 12192000"/>
              <a:gd name="connsiteY59" fmla="*/ 1345646 h 2237474"/>
              <a:gd name="connsiteX60" fmla="*/ 7840612 w 12192000"/>
              <a:gd name="connsiteY60" fmla="*/ 1369373 h 2237474"/>
              <a:gd name="connsiteX61" fmla="*/ 7786819 w 12192000"/>
              <a:gd name="connsiteY61" fmla="*/ 1378970 h 2237474"/>
              <a:gd name="connsiteX62" fmla="*/ 7548172 w 12192000"/>
              <a:gd name="connsiteY62" fmla="*/ 1417460 h 2237474"/>
              <a:gd name="connsiteX63" fmla="*/ 7483437 w 12192000"/>
              <a:gd name="connsiteY63" fmla="*/ 1478152 h 2237474"/>
              <a:gd name="connsiteX64" fmla="*/ 7377870 w 12192000"/>
              <a:gd name="connsiteY64" fmla="*/ 1523319 h 2237474"/>
              <a:gd name="connsiteX65" fmla="*/ 7230737 w 12192000"/>
              <a:gd name="connsiteY65" fmla="*/ 1562633 h 2237474"/>
              <a:gd name="connsiteX66" fmla="*/ 7224458 w 12192000"/>
              <a:gd name="connsiteY66" fmla="*/ 1573008 h 2237474"/>
              <a:gd name="connsiteX67" fmla="*/ 7183121 w 12192000"/>
              <a:gd name="connsiteY67" fmla="*/ 1595162 h 2237474"/>
              <a:gd name="connsiteX68" fmla="*/ 7164601 w 12192000"/>
              <a:gd name="connsiteY68" fmla="*/ 1606490 h 2237474"/>
              <a:gd name="connsiteX69" fmla="*/ 7092727 w 12192000"/>
              <a:gd name="connsiteY69" fmla="*/ 1623628 h 2237474"/>
              <a:gd name="connsiteX70" fmla="*/ 7031309 w 12192000"/>
              <a:gd name="connsiteY70" fmla="*/ 1619451 h 2237474"/>
              <a:gd name="connsiteX71" fmla="*/ 6999084 w 12192000"/>
              <a:gd name="connsiteY71" fmla="*/ 1634317 h 2237474"/>
              <a:gd name="connsiteX72" fmla="*/ 6992107 w 12192000"/>
              <a:gd name="connsiteY72" fmla="*/ 1636860 h 2237474"/>
              <a:gd name="connsiteX73" fmla="*/ 6900177 w 12192000"/>
              <a:gd name="connsiteY73" fmla="*/ 1636016 h 2237474"/>
              <a:gd name="connsiteX74" fmla="*/ 6795372 w 12192000"/>
              <a:gd name="connsiteY74" fmla="*/ 1644845 h 2237474"/>
              <a:gd name="connsiteX75" fmla="*/ 6692251 w 12192000"/>
              <a:gd name="connsiteY75" fmla="*/ 1656357 h 2237474"/>
              <a:gd name="connsiteX76" fmla="*/ 6655235 w 12192000"/>
              <a:gd name="connsiteY76" fmla="*/ 1661869 h 2237474"/>
              <a:gd name="connsiteX77" fmla="*/ 6554894 w 12192000"/>
              <a:gd name="connsiteY77" fmla="*/ 1664428 h 2237474"/>
              <a:gd name="connsiteX78" fmla="*/ 6516595 w 12192000"/>
              <a:gd name="connsiteY78" fmla="*/ 1667475 h 2237474"/>
              <a:gd name="connsiteX79" fmla="*/ 6508541 w 12192000"/>
              <a:gd name="connsiteY79" fmla="*/ 1668757 h 2237474"/>
              <a:gd name="connsiteX80" fmla="*/ 6471012 w 12192000"/>
              <a:gd name="connsiteY80" fmla="*/ 1678604 h 2237474"/>
              <a:gd name="connsiteX81" fmla="*/ 6364035 w 12192000"/>
              <a:gd name="connsiteY81" fmla="*/ 1667683 h 2237474"/>
              <a:gd name="connsiteX82" fmla="*/ 6280959 w 12192000"/>
              <a:gd name="connsiteY82" fmla="*/ 1689329 h 2237474"/>
              <a:gd name="connsiteX83" fmla="*/ 6243319 w 12192000"/>
              <a:gd name="connsiteY83" fmla="*/ 1695560 h 2237474"/>
              <a:gd name="connsiteX84" fmla="*/ 6098321 w 12192000"/>
              <a:gd name="connsiteY84" fmla="*/ 1721646 h 2237474"/>
              <a:gd name="connsiteX85" fmla="*/ 5880652 w 12192000"/>
              <a:gd name="connsiteY85" fmla="*/ 1779643 h 2237474"/>
              <a:gd name="connsiteX86" fmla="*/ 5785959 w 12192000"/>
              <a:gd name="connsiteY86" fmla="*/ 1775307 h 2237474"/>
              <a:gd name="connsiteX87" fmla="*/ 5643534 w 12192000"/>
              <a:gd name="connsiteY87" fmla="*/ 1802919 h 2237474"/>
              <a:gd name="connsiteX88" fmla="*/ 5518799 w 12192000"/>
              <a:gd name="connsiteY88" fmla="*/ 1818312 h 2237474"/>
              <a:gd name="connsiteX89" fmla="*/ 5505014 w 12192000"/>
              <a:gd name="connsiteY89" fmla="*/ 1819259 h 2237474"/>
              <a:gd name="connsiteX90" fmla="*/ 5453307 w 12192000"/>
              <a:gd name="connsiteY90" fmla="*/ 1815450 h 2237474"/>
              <a:gd name="connsiteX91" fmla="*/ 5364192 w 12192000"/>
              <a:gd name="connsiteY91" fmla="*/ 1826074 h 2237474"/>
              <a:gd name="connsiteX92" fmla="*/ 5350380 w 12192000"/>
              <a:gd name="connsiteY92" fmla="*/ 1830891 h 2237474"/>
              <a:gd name="connsiteX93" fmla="*/ 5259633 w 12192000"/>
              <a:gd name="connsiteY93" fmla="*/ 1837160 h 2237474"/>
              <a:gd name="connsiteX94" fmla="*/ 5197513 w 12192000"/>
              <a:gd name="connsiteY94" fmla="*/ 1844718 h 2237474"/>
              <a:gd name="connsiteX95" fmla="*/ 5168852 w 12192000"/>
              <a:gd name="connsiteY95" fmla="*/ 1844846 h 2237474"/>
              <a:gd name="connsiteX96" fmla="*/ 5114927 w 12192000"/>
              <a:gd name="connsiteY96" fmla="*/ 1847827 h 2237474"/>
              <a:gd name="connsiteX97" fmla="*/ 5108970 w 12192000"/>
              <a:gd name="connsiteY97" fmla="*/ 1847935 h 2237474"/>
              <a:gd name="connsiteX98" fmla="*/ 5067961 w 12192000"/>
              <a:gd name="connsiteY98" fmla="*/ 1845917 h 2237474"/>
              <a:gd name="connsiteX99" fmla="*/ 5007075 w 12192000"/>
              <a:gd name="connsiteY99" fmla="*/ 1838626 h 2237474"/>
              <a:gd name="connsiteX100" fmla="*/ 4944087 w 12192000"/>
              <a:gd name="connsiteY100" fmla="*/ 1823332 h 2237474"/>
              <a:gd name="connsiteX101" fmla="*/ 4907662 w 12192000"/>
              <a:gd name="connsiteY101" fmla="*/ 1816900 h 2237474"/>
              <a:gd name="connsiteX102" fmla="*/ 4882386 w 12192000"/>
              <a:gd name="connsiteY102" fmla="*/ 1809844 h 2237474"/>
              <a:gd name="connsiteX103" fmla="*/ 4811440 w 12192000"/>
              <a:gd name="connsiteY103" fmla="*/ 1804655 h 2237474"/>
              <a:gd name="connsiteX104" fmla="*/ 4691075 w 12192000"/>
              <a:gd name="connsiteY104" fmla="*/ 1801389 h 2237474"/>
              <a:gd name="connsiteX105" fmla="*/ 4611738 w 12192000"/>
              <a:gd name="connsiteY105" fmla="*/ 1776964 h 2237474"/>
              <a:gd name="connsiteX106" fmla="*/ 4560070 w 12192000"/>
              <a:gd name="connsiteY106" fmla="*/ 1785640 h 2237474"/>
              <a:gd name="connsiteX107" fmla="*/ 4536503 w 12192000"/>
              <a:gd name="connsiteY107" fmla="*/ 1785334 h 2237474"/>
              <a:gd name="connsiteX108" fmla="*/ 4513724 w 12192000"/>
              <a:gd name="connsiteY108" fmla="*/ 1791996 h 2237474"/>
              <a:gd name="connsiteX109" fmla="*/ 4459810 w 12192000"/>
              <a:gd name="connsiteY109" fmla="*/ 1797886 h 2237474"/>
              <a:gd name="connsiteX110" fmla="*/ 4379064 w 12192000"/>
              <a:gd name="connsiteY110" fmla="*/ 1817177 h 2237474"/>
              <a:gd name="connsiteX111" fmla="*/ 4319209 w 12192000"/>
              <a:gd name="connsiteY111" fmla="*/ 1834833 h 2237474"/>
              <a:gd name="connsiteX112" fmla="*/ 4290981 w 12192000"/>
              <a:gd name="connsiteY112" fmla="*/ 1839677 h 2237474"/>
              <a:gd name="connsiteX113" fmla="*/ 4285792 w 12192000"/>
              <a:gd name="connsiteY113" fmla="*/ 1836231 h 2237474"/>
              <a:gd name="connsiteX114" fmla="*/ 4238372 w 12192000"/>
              <a:gd name="connsiteY114" fmla="*/ 1851480 h 2237474"/>
              <a:gd name="connsiteX115" fmla="*/ 4232517 w 12192000"/>
              <a:gd name="connsiteY115" fmla="*/ 1852567 h 2237474"/>
              <a:gd name="connsiteX116" fmla="*/ 4191732 w 12192000"/>
              <a:gd name="connsiteY116" fmla="*/ 1857328 h 2237474"/>
              <a:gd name="connsiteX117" fmla="*/ 4065532 w 12192000"/>
              <a:gd name="connsiteY117" fmla="*/ 1855477 h 2237474"/>
              <a:gd name="connsiteX118" fmla="*/ 4028460 w 12192000"/>
              <a:gd name="connsiteY118" fmla="*/ 1855137 h 2237474"/>
              <a:gd name="connsiteX119" fmla="*/ 4002267 w 12192000"/>
              <a:gd name="connsiteY119" fmla="*/ 1852352 h 2237474"/>
              <a:gd name="connsiteX120" fmla="*/ 3931396 w 12192000"/>
              <a:gd name="connsiteY120" fmla="*/ 1858915 h 2237474"/>
              <a:gd name="connsiteX121" fmla="*/ 3812162 w 12192000"/>
              <a:gd name="connsiteY121" fmla="*/ 1875501 h 2237474"/>
              <a:gd name="connsiteX122" fmla="*/ 3729530 w 12192000"/>
              <a:gd name="connsiteY122" fmla="*/ 1864513 h 2237474"/>
              <a:gd name="connsiteX123" fmla="*/ 3680177 w 12192000"/>
              <a:gd name="connsiteY123" fmla="*/ 1881552 h 2237474"/>
              <a:gd name="connsiteX124" fmla="*/ 3567259 w 12192000"/>
              <a:gd name="connsiteY124" fmla="*/ 1893482 h 2237474"/>
              <a:gd name="connsiteX125" fmla="*/ 3405770 w 12192000"/>
              <a:gd name="connsiteY125" fmla="*/ 1904591 h 2237474"/>
              <a:gd name="connsiteX126" fmla="*/ 3280097 w 12192000"/>
              <a:gd name="connsiteY126" fmla="*/ 1919610 h 2237474"/>
              <a:gd name="connsiteX127" fmla="*/ 3123424 w 12192000"/>
              <a:gd name="connsiteY127" fmla="*/ 1952930 h 2237474"/>
              <a:gd name="connsiteX128" fmla="*/ 3009910 w 12192000"/>
              <a:gd name="connsiteY128" fmla="*/ 1957866 h 2237474"/>
              <a:gd name="connsiteX129" fmla="*/ 2995934 w 12192000"/>
              <a:gd name="connsiteY129" fmla="*/ 1967085 h 2237474"/>
              <a:gd name="connsiteX130" fmla="*/ 2980071 w 12192000"/>
              <a:gd name="connsiteY130" fmla="*/ 1972988 h 2237474"/>
              <a:gd name="connsiteX131" fmla="*/ 2978094 w 12192000"/>
              <a:gd name="connsiteY131" fmla="*/ 1972369 h 2237474"/>
              <a:gd name="connsiteX132" fmla="*/ 2942858 w 12192000"/>
              <a:gd name="connsiteY132" fmla="*/ 1981367 h 2237474"/>
              <a:gd name="connsiteX133" fmla="*/ 2875436 w 12192000"/>
              <a:gd name="connsiteY133" fmla="*/ 1996977 h 2237474"/>
              <a:gd name="connsiteX134" fmla="*/ 2874892 w 12192000"/>
              <a:gd name="connsiteY134" fmla="*/ 1996085 h 2237474"/>
              <a:gd name="connsiteX135" fmla="*/ 2864145 w 12192000"/>
              <a:gd name="connsiteY135" fmla="*/ 1994061 h 2237474"/>
              <a:gd name="connsiteX136" fmla="*/ 2843662 w 12192000"/>
              <a:gd name="connsiteY136" fmla="*/ 1992498 h 2237474"/>
              <a:gd name="connsiteX137" fmla="*/ 2796128 w 12192000"/>
              <a:gd name="connsiteY137" fmla="*/ 1976403 h 2237474"/>
              <a:gd name="connsiteX138" fmla="*/ 2756784 w 12192000"/>
              <a:gd name="connsiteY138" fmla="*/ 1985116 h 2237474"/>
              <a:gd name="connsiteX139" fmla="*/ 2748833 w 12192000"/>
              <a:gd name="connsiteY139" fmla="*/ 1986323 h 2237474"/>
              <a:gd name="connsiteX140" fmla="*/ 2748661 w 12192000"/>
              <a:gd name="connsiteY140" fmla="*/ 1986122 h 2237474"/>
              <a:gd name="connsiteX141" fmla="*/ 2740251 w 12192000"/>
              <a:gd name="connsiteY141" fmla="*/ 1986946 h 2237474"/>
              <a:gd name="connsiteX142" fmla="*/ 2718916 w 12192000"/>
              <a:gd name="connsiteY142" fmla="*/ 1990867 h 2237474"/>
              <a:gd name="connsiteX143" fmla="*/ 2713522 w 12192000"/>
              <a:gd name="connsiteY143" fmla="*/ 1990173 h 2237474"/>
              <a:gd name="connsiteX144" fmla="*/ 2680597 w 12192000"/>
              <a:gd name="connsiteY144" fmla="*/ 1984996 h 2237474"/>
              <a:gd name="connsiteX145" fmla="*/ 2578178 w 12192000"/>
              <a:gd name="connsiteY145" fmla="*/ 1990531 h 2237474"/>
              <a:gd name="connsiteX146" fmla="*/ 2476147 w 12192000"/>
              <a:gd name="connsiteY146" fmla="*/ 1998305 h 2237474"/>
              <a:gd name="connsiteX147" fmla="*/ 2373568 w 12192000"/>
              <a:gd name="connsiteY147" fmla="*/ 2003219 h 2237474"/>
              <a:gd name="connsiteX148" fmla="*/ 2321399 w 12192000"/>
              <a:gd name="connsiteY148" fmla="*/ 1989467 h 2237474"/>
              <a:gd name="connsiteX149" fmla="*/ 2315525 w 12192000"/>
              <a:gd name="connsiteY149" fmla="*/ 1989708 h 2237474"/>
              <a:gd name="connsiteX150" fmla="*/ 2300792 w 12192000"/>
              <a:gd name="connsiteY150" fmla="*/ 1994290 h 2237474"/>
              <a:gd name="connsiteX151" fmla="*/ 2295469 w 12192000"/>
              <a:gd name="connsiteY151" fmla="*/ 1996659 h 2237474"/>
              <a:gd name="connsiteX152" fmla="*/ 2287219 w 12192000"/>
              <a:gd name="connsiteY152" fmla="*/ 1998750 h 2237474"/>
              <a:gd name="connsiteX153" fmla="*/ 2286948 w 12192000"/>
              <a:gd name="connsiteY153" fmla="*/ 1998596 h 2237474"/>
              <a:gd name="connsiteX154" fmla="*/ 2243069 w 12192000"/>
              <a:gd name="connsiteY154" fmla="*/ 2015111 h 2237474"/>
              <a:gd name="connsiteX155" fmla="*/ 2186609 w 12192000"/>
              <a:gd name="connsiteY155" fmla="*/ 2008263 h 2237474"/>
              <a:gd name="connsiteX156" fmla="*/ 2164831 w 12192000"/>
              <a:gd name="connsiteY156" fmla="*/ 2010143 h 2237474"/>
              <a:gd name="connsiteX157" fmla="*/ 2152836 w 12192000"/>
              <a:gd name="connsiteY157" fmla="*/ 2010048 h 2237474"/>
              <a:gd name="connsiteX158" fmla="*/ 2117102 w 12192000"/>
              <a:gd name="connsiteY158" fmla="*/ 2023004 h 2237474"/>
              <a:gd name="connsiteX159" fmla="*/ 2111935 w 12192000"/>
              <a:gd name="connsiteY159" fmla="*/ 2023163 h 2237474"/>
              <a:gd name="connsiteX160" fmla="*/ 2089991 w 12192000"/>
              <a:gd name="connsiteY160" fmla="*/ 2034193 h 2237474"/>
              <a:gd name="connsiteX161" fmla="*/ 2058061 w 12192000"/>
              <a:gd name="connsiteY161" fmla="*/ 2047942 h 2237474"/>
              <a:gd name="connsiteX162" fmla="*/ 2055737 w 12192000"/>
              <a:gd name="connsiteY162" fmla="*/ 2047704 h 2237474"/>
              <a:gd name="connsiteX163" fmla="*/ 2042244 w 12192000"/>
              <a:gd name="connsiteY163" fmla="*/ 2055560 h 2237474"/>
              <a:gd name="connsiteX164" fmla="*/ 1976224 w 12192000"/>
              <a:gd name="connsiteY164" fmla="*/ 2074257 h 2237474"/>
              <a:gd name="connsiteX165" fmla="*/ 1877728 w 12192000"/>
              <a:gd name="connsiteY165" fmla="*/ 2101004 h 2237474"/>
              <a:gd name="connsiteX166" fmla="*/ 1759056 w 12192000"/>
              <a:gd name="connsiteY166" fmla="*/ 2125608 h 2237474"/>
              <a:gd name="connsiteX167" fmla="*/ 1637948 w 12192000"/>
              <a:gd name="connsiteY167" fmla="*/ 2172597 h 2237474"/>
              <a:gd name="connsiteX168" fmla="*/ 1434549 w 12192000"/>
              <a:gd name="connsiteY168" fmla="*/ 2234522 h 2237474"/>
              <a:gd name="connsiteX169" fmla="*/ 1398481 w 12192000"/>
              <a:gd name="connsiteY169" fmla="*/ 2237074 h 2237474"/>
              <a:gd name="connsiteX170" fmla="*/ 1398407 w 12192000"/>
              <a:gd name="connsiteY170" fmla="*/ 2237095 h 2237474"/>
              <a:gd name="connsiteX171" fmla="*/ 1370962 w 12192000"/>
              <a:gd name="connsiteY171" fmla="*/ 2237474 h 2237474"/>
              <a:gd name="connsiteX172" fmla="*/ 1356367 w 12192000"/>
              <a:gd name="connsiteY172" fmla="*/ 2235089 h 2237474"/>
              <a:gd name="connsiteX173" fmla="*/ 1324828 w 12192000"/>
              <a:gd name="connsiteY173" fmla="*/ 2231968 h 2237474"/>
              <a:gd name="connsiteX174" fmla="*/ 1297744 w 12192000"/>
              <a:gd name="connsiteY174" fmla="*/ 2235849 h 2237474"/>
              <a:gd name="connsiteX175" fmla="*/ 1286236 w 12192000"/>
              <a:gd name="connsiteY175" fmla="*/ 2233135 h 2237474"/>
              <a:gd name="connsiteX176" fmla="*/ 1283504 w 12192000"/>
              <a:gd name="connsiteY176" fmla="*/ 2233797 h 2237474"/>
              <a:gd name="connsiteX177" fmla="*/ 1279765 w 12192000"/>
              <a:gd name="connsiteY177" fmla="*/ 2229639 h 2237474"/>
              <a:gd name="connsiteX178" fmla="*/ 1195347 w 12192000"/>
              <a:gd name="connsiteY178" fmla="*/ 2212354 h 2237474"/>
              <a:gd name="connsiteX179" fmla="*/ 970251 w 12192000"/>
              <a:gd name="connsiteY179" fmla="*/ 2221029 h 2237474"/>
              <a:gd name="connsiteX180" fmla="*/ 812914 w 12192000"/>
              <a:gd name="connsiteY180" fmla="*/ 2202752 h 2237474"/>
              <a:gd name="connsiteX181" fmla="*/ 800195 w 12192000"/>
              <a:gd name="connsiteY181" fmla="*/ 2209407 h 2237474"/>
              <a:gd name="connsiteX182" fmla="*/ 784978 w 12192000"/>
              <a:gd name="connsiteY182" fmla="*/ 2212360 h 2237474"/>
              <a:gd name="connsiteX183" fmla="*/ 681987 w 12192000"/>
              <a:gd name="connsiteY183" fmla="*/ 2216757 h 2237474"/>
              <a:gd name="connsiteX184" fmla="*/ 669923 w 12192000"/>
              <a:gd name="connsiteY184" fmla="*/ 2211682 h 2237474"/>
              <a:gd name="connsiteX185" fmla="*/ 648680 w 12192000"/>
              <a:gd name="connsiteY185" fmla="*/ 2206229 h 2237474"/>
              <a:gd name="connsiteX186" fmla="*/ 597225 w 12192000"/>
              <a:gd name="connsiteY186" fmla="*/ 2180999 h 2237474"/>
              <a:gd name="connsiteX187" fmla="*/ 558449 w 12192000"/>
              <a:gd name="connsiteY187" fmla="*/ 2182346 h 2237474"/>
              <a:gd name="connsiteX188" fmla="*/ 550517 w 12192000"/>
              <a:gd name="connsiteY188" fmla="*/ 2182060 h 2237474"/>
              <a:gd name="connsiteX189" fmla="*/ 550309 w 12192000"/>
              <a:gd name="connsiteY189" fmla="*/ 2181825 h 2237474"/>
              <a:gd name="connsiteX190" fmla="*/ 541836 w 12192000"/>
              <a:gd name="connsiteY190" fmla="*/ 2181063 h 2237474"/>
              <a:gd name="connsiteX191" fmla="*/ 536057 w 12192000"/>
              <a:gd name="connsiteY191" fmla="*/ 2181537 h 2237474"/>
              <a:gd name="connsiteX192" fmla="*/ 520671 w 12192000"/>
              <a:gd name="connsiteY192" fmla="*/ 2180980 h 2237474"/>
              <a:gd name="connsiteX193" fmla="*/ 515024 w 12192000"/>
              <a:gd name="connsiteY193" fmla="*/ 2179258 h 2237474"/>
              <a:gd name="connsiteX194" fmla="*/ 512278 w 12192000"/>
              <a:gd name="connsiteY194" fmla="*/ 2176369 h 2237474"/>
              <a:gd name="connsiteX195" fmla="*/ 480419 w 12192000"/>
              <a:gd name="connsiteY195" fmla="*/ 2167807 h 2237474"/>
              <a:gd name="connsiteX196" fmla="*/ 413835 w 12192000"/>
              <a:gd name="connsiteY196" fmla="*/ 2156783 h 2237474"/>
              <a:gd name="connsiteX197" fmla="*/ 376513 w 12192000"/>
              <a:gd name="connsiteY197" fmla="*/ 2154014 h 2237474"/>
              <a:gd name="connsiteX198" fmla="*/ 273386 w 12192000"/>
              <a:gd name="connsiteY198" fmla="*/ 2142551 h 2237474"/>
              <a:gd name="connsiteX199" fmla="*/ 169207 w 12192000"/>
              <a:gd name="connsiteY199" fmla="*/ 2128100 h 2237474"/>
              <a:gd name="connsiteX200" fmla="*/ 93149 w 12192000"/>
              <a:gd name="connsiteY200" fmla="*/ 2105324 h 2237474"/>
              <a:gd name="connsiteX201" fmla="*/ 88109 w 12192000"/>
              <a:gd name="connsiteY201" fmla="*/ 2106704 h 2237474"/>
              <a:gd name="connsiteX202" fmla="*/ 80022 w 12192000"/>
              <a:gd name="connsiteY202" fmla="*/ 2107254 h 2237474"/>
              <a:gd name="connsiteX203" fmla="*/ 79717 w 12192000"/>
              <a:gd name="connsiteY203" fmla="*/ 2107046 h 2237474"/>
              <a:gd name="connsiteX204" fmla="*/ 72352 w 12192000"/>
              <a:gd name="connsiteY204" fmla="*/ 2107991 h 2237474"/>
              <a:gd name="connsiteX205" fmla="*/ 37645 w 12192000"/>
              <a:gd name="connsiteY205" fmla="*/ 2115401 h 2237474"/>
              <a:gd name="connsiteX206" fmla="*/ 4572 w 12192000"/>
              <a:gd name="connsiteY206" fmla="*/ 2111091 h 2237474"/>
              <a:gd name="connsiteX207" fmla="*/ 0 w 12192000"/>
              <a:gd name="connsiteY207" fmla="*/ 2110468 h 2237474"/>
              <a:gd name="connsiteX208" fmla="*/ 0 w 12192000"/>
              <a:gd name="connsiteY20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705768 w 12192000"/>
              <a:gd name="connsiteY24" fmla="*/ 894610 h 2237474"/>
              <a:gd name="connsiteX25" fmla="*/ 9683005 w 12192000"/>
              <a:gd name="connsiteY25" fmla="*/ 894128 h 2237474"/>
              <a:gd name="connsiteX26" fmla="*/ 9594438 w 12192000"/>
              <a:gd name="connsiteY26" fmla="*/ 919051 h 2237474"/>
              <a:gd name="connsiteX27" fmla="*/ 9577033 w 12192000"/>
              <a:gd name="connsiteY27" fmla="*/ 922857 h 2237474"/>
              <a:gd name="connsiteX28" fmla="*/ 9544189 w 12192000"/>
              <a:gd name="connsiteY28" fmla="*/ 938966 h 2237474"/>
              <a:gd name="connsiteX29" fmla="*/ 9500499 w 12192000"/>
              <a:gd name="connsiteY29" fmla="*/ 954680 h 2237474"/>
              <a:gd name="connsiteX30" fmla="*/ 9428195 w 12192000"/>
              <a:gd name="connsiteY30" fmla="*/ 986225 h 2237474"/>
              <a:gd name="connsiteX31" fmla="*/ 9410017 w 12192000"/>
              <a:gd name="connsiteY31" fmla="*/ 993931 h 2237474"/>
              <a:gd name="connsiteX32" fmla="*/ 9392919 w 12192000"/>
              <a:gd name="connsiteY32" fmla="*/ 994656 h 2237474"/>
              <a:gd name="connsiteX33" fmla="*/ 9278619 w 12192000"/>
              <a:gd name="connsiteY33" fmla="*/ 1011878 h 2237474"/>
              <a:gd name="connsiteX34" fmla="*/ 9268019 w 12192000"/>
              <a:gd name="connsiteY34" fmla="*/ 1007442 h 2237474"/>
              <a:gd name="connsiteX35" fmla="*/ 9234662 w 12192000"/>
              <a:gd name="connsiteY35" fmla="*/ 1023056 h 2237474"/>
              <a:gd name="connsiteX36" fmla="*/ 9181033 w 12192000"/>
              <a:gd name="connsiteY36" fmla="*/ 1037921 h 2237474"/>
              <a:gd name="connsiteX37" fmla="*/ 9155969 w 12192000"/>
              <a:gd name="connsiteY37" fmla="*/ 1046804 h 2237474"/>
              <a:gd name="connsiteX38" fmla="*/ 9133985 w 12192000"/>
              <a:gd name="connsiteY38" fmla="*/ 1046450 h 2237474"/>
              <a:gd name="connsiteX39" fmla="*/ 9012987 w 12192000"/>
              <a:gd name="connsiteY39" fmla="*/ 1061986 h 2237474"/>
              <a:gd name="connsiteX40" fmla="*/ 8968445 w 12192000"/>
              <a:gd name="connsiteY40" fmla="*/ 1052169 h 2237474"/>
              <a:gd name="connsiteX41" fmla="*/ 8958984 w 12192000"/>
              <a:gd name="connsiteY41" fmla="*/ 1057212 h 2237474"/>
              <a:gd name="connsiteX42" fmla="*/ 8886001 w 12192000"/>
              <a:gd name="connsiteY42" fmla="*/ 1067468 h 2237474"/>
              <a:gd name="connsiteX43" fmla="*/ 8838610 w 12192000"/>
              <a:gd name="connsiteY43" fmla="*/ 1075091 h 2237474"/>
              <a:gd name="connsiteX44" fmla="*/ 8750383 w 12192000"/>
              <a:gd name="connsiteY44" fmla="*/ 1097387 h 2237474"/>
              <a:gd name="connsiteX45" fmla="*/ 8665605 w 12192000"/>
              <a:gd name="connsiteY45" fmla="*/ 1110791 h 2237474"/>
              <a:gd name="connsiteX46" fmla="*/ 8584946 w 12192000"/>
              <a:gd name="connsiteY46" fmla="*/ 1135226 h 2237474"/>
              <a:gd name="connsiteX47" fmla="*/ 8460755 w 12192000"/>
              <a:gd name="connsiteY47" fmla="*/ 1203427 h 2237474"/>
              <a:gd name="connsiteX48" fmla="*/ 8419755 w 12192000"/>
              <a:gd name="connsiteY48" fmla="*/ 1216260 h 2237474"/>
              <a:gd name="connsiteX49" fmla="*/ 8411626 w 12192000"/>
              <a:gd name="connsiteY49" fmla="*/ 1214397 h 2237474"/>
              <a:gd name="connsiteX50" fmla="*/ 8363469 w 12192000"/>
              <a:gd name="connsiteY50" fmla="*/ 1246658 h 2237474"/>
              <a:gd name="connsiteX51" fmla="*/ 8275497 w 12192000"/>
              <a:gd name="connsiteY51" fmla="*/ 1264396 h 2237474"/>
              <a:gd name="connsiteX52" fmla="*/ 8206287 w 12192000"/>
              <a:gd name="connsiteY52" fmla="*/ 1273060 h 2237474"/>
              <a:gd name="connsiteX53" fmla="*/ 8168705 w 12192000"/>
              <a:gd name="connsiteY53" fmla="*/ 1279956 h 2237474"/>
              <a:gd name="connsiteX54" fmla="*/ 8139997 w 12192000"/>
              <a:gd name="connsiteY54" fmla="*/ 1282713 h 2237474"/>
              <a:gd name="connsiteX55" fmla="*/ 8074238 w 12192000"/>
              <a:gd name="connsiteY55" fmla="*/ 1301895 h 2237474"/>
              <a:gd name="connsiteX56" fmla="*/ 7968292 w 12192000"/>
              <a:gd name="connsiteY56" fmla="*/ 1338779 h 2237474"/>
              <a:gd name="connsiteX57" fmla="*/ 7902328 w 12192000"/>
              <a:gd name="connsiteY57" fmla="*/ 1345865 h 2237474"/>
              <a:gd name="connsiteX58" fmla="*/ 7875879 w 12192000"/>
              <a:gd name="connsiteY58" fmla="*/ 1345646 h 2237474"/>
              <a:gd name="connsiteX59" fmla="*/ 7840612 w 12192000"/>
              <a:gd name="connsiteY59" fmla="*/ 1369373 h 2237474"/>
              <a:gd name="connsiteX60" fmla="*/ 7786819 w 12192000"/>
              <a:gd name="connsiteY60" fmla="*/ 1378970 h 2237474"/>
              <a:gd name="connsiteX61" fmla="*/ 7548172 w 12192000"/>
              <a:gd name="connsiteY61" fmla="*/ 1417460 h 2237474"/>
              <a:gd name="connsiteX62" fmla="*/ 7483437 w 12192000"/>
              <a:gd name="connsiteY62" fmla="*/ 1478152 h 2237474"/>
              <a:gd name="connsiteX63" fmla="*/ 7377870 w 12192000"/>
              <a:gd name="connsiteY63" fmla="*/ 1523319 h 2237474"/>
              <a:gd name="connsiteX64" fmla="*/ 7230737 w 12192000"/>
              <a:gd name="connsiteY64" fmla="*/ 1562633 h 2237474"/>
              <a:gd name="connsiteX65" fmla="*/ 7224458 w 12192000"/>
              <a:gd name="connsiteY65" fmla="*/ 1573008 h 2237474"/>
              <a:gd name="connsiteX66" fmla="*/ 7183121 w 12192000"/>
              <a:gd name="connsiteY66" fmla="*/ 1595162 h 2237474"/>
              <a:gd name="connsiteX67" fmla="*/ 7164601 w 12192000"/>
              <a:gd name="connsiteY67" fmla="*/ 1606490 h 2237474"/>
              <a:gd name="connsiteX68" fmla="*/ 7092727 w 12192000"/>
              <a:gd name="connsiteY68" fmla="*/ 1623628 h 2237474"/>
              <a:gd name="connsiteX69" fmla="*/ 7031309 w 12192000"/>
              <a:gd name="connsiteY69" fmla="*/ 1619451 h 2237474"/>
              <a:gd name="connsiteX70" fmla="*/ 6999084 w 12192000"/>
              <a:gd name="connsiteY70" fmla="*/ 1634317 h 2237474"/>
              <a:gd name="connsiteX71" fmla="*/ 6992107 w 12192000"/>
              <a:gd name="connsiteY71" fmla="*/ 1636860 h 2237474"/>
              <a:gd name="connsiteX72" fmla="*/ 6900177 w 12192000"/>
              <a:gd name="connsiteY72" fmla="*/ 1636016 h 2237474"/>
              <a:gd name="connsiteX73" fmla="*/ 6795372 w 12192000"/>
              <a:gd name="connsiteY73" fmla="*/ 1644845 h 2237474"/>
              <a:gd name="connsiteX74" fmla="*/ 6692251 w 12192000"/>
              <a:gd name="connsiteY74" fmla="*/ 1656357 h 2237474"/>
              <a:gd name="connsiteX75" fmla="*/ 6655235 w 12192000"/>
              <a:gd name="connsiteY75" fmla="*/ 1661869 h 2237474"/>
              <a:gd name="connsiteX76" fmla="*/ 6554894 w 12192000"/>
              <a:gd name="connsiteY76" fmla="*/ 1664428 h 2237474"/>
              <a:gd name="connsiteX77" fmla="*/ 6516595 w 12192000"/>
              <a:gd name="connsiteY77" fmla="*/ 1667475 h 2237474"/>
              <a:gd name="connsiteX78" fmla="*/ 6508541 w 12192000"/>
              <a:gd name="connsiteY78" fmla="*/ 1668757 h 2237474"/>
              <a:gd name="connsiteX79" fmla="*/ 6471012 w 12192000"/>
              <a:gd name="connsiteY79" fmla="*/ 1678604 h 2237474"/>
              <a:gd name="connsiteX80" fmla="*/ 6364035 w 12192000"/>
              <a:gd name="connsiteY80" fmla="*/ 1667683 h 2237474"/>
              <a:gd name="connsiteX81" fmla="*/ 6280959 w 12192000"/>
              <a:gd name="connsiteY81" fmla="*/ 1689329 h 2237474"/>
              <a:gd name="connsiteX82" fmla="*/ 6243319 w 12192000"/>
              <a:gd name="connsiteY82" fmla="*/ 1695560 h 2237474"/>
              <a:gd name="connsiteX83" fmla="*/ 6098321 w 12192000"/>
              <a:gd name="connsiteY83" fmla="*/ 1721646 h 2237474"/>
              <a:gd name="connsiteX84" fmla="*/ 5880652 w 12192000"/>
              <a:gd name="connsiteY84" fmla="*/ 1779643 h 2237474"/>
              <a:gd name="connsiteX85" fmla="*/ 5785959 w 12192000"/>
              <a:gd name="connsiteY85" fmla="*/ 1775307 h 2237474"/>
              <a:gd name="connsiteX86" fmla="*/ 5643534 w 12192000"/>
              <a:gd name="connsiteY86" fmla="*/ 1802919 h 2237474"/>
              <a:gd name="connsiteX87" fmla="*/ 5518799 w 12192000"/>
              <a:gd name="connsiteY87" fmla="*/ 1818312 h 2237474"/>
              <a:gd name="connsiteX88" fmla="*/ 5505014 w 12192000"/>
              <a:gd name="connsiteY88" fmla="*/ 1819259 h 2237474"/>
              <a:gd name="connsiteX89" fmla="*/ 5453307 w 12192000"/>
              <a:gd name="connsiteY89" fmla="*/ 1815450 h 2237474"/>
              <a:gd name="connsiteX90" fmla="*/ 5364192 w 12192000"/>
              <a:gd name="connsiteY90" fmla="*/ 1826074 h 2237474"/>
              <a:gd name="connsiteX91" fmla="*/ 5350380 w 12192000"/>
              <a:gd name="connsiteY91" fmla="*/ 1830891 h 2237474"/>
              <a:gd name="connsiteX92" fmla="*/ 5259633 w 12192000"/>
              <a:gd name="connsiteY92" fmla="*/ 1837160 h 2237474"/>
              <a:gd name="connsiteX93" fmla="*/ 5197513 w 12192000"/>
              <a:gd name="connsiteY93" fmla="*/ 1844718 h 2237474"/>
              <a:gd name="connsiteX94" fmla="*/ 5168852 w 12192000"/>
              <a:gd name="connsiteY94" fmla="*/ 1844846 h 2237474"/>
              <a:gd name="connsiteX95" fmla="*/ 5114927 w 12192000"/>
              <a:gd name="connsiteY95" fmla="*/ 1847827 h 2237474"/>
              <a:gd name="connsiteX96" fmla="*/ 5108970 w 12192000"/>
              <a:gd name="connsiteY96" fmla="*/ 1847935 h 2237474"/>
              <a:gd name="connsiteX97" fmla="*/ 5067961 w 12192000"/>
              <a:gd name="connsiteY97" fmla="*/ 1845917 h 2237474"/>
              <a:gd name="connsiteX98" fmla="*/ 5007075 w 12192000"/>
              <a:gd name="connsiteY98" fmla="*/ 1838626 h 2237474"/>
              <a:gd name="connsiteX99" fmla="*/ 4944087 w 12192000"/>
              <a:gd name="connsiteY99" fmla="*/ 1823332 h 2237474"/>
              <a:gd name="connsiteX100" fmla="*/ 4907662 w 12192000"/>
              <a:gd name="connsiteY100" fmla="*/ 1816900 h 2237474"/>
              <a:gd name="connsiteX101" fmla="*/ 4882386 w 12192000"/>
              <a:gd name="connsiteY101" fmla="*/ 1809844 h 2237474"/>
              <a:gd name="connsiteX102" fmla="*/ 4811440 w 12192000"/>
              <a:gd name="connsiteY102" fmla="*/ 1804655 h 2237474"/>
              <a:gd name="connsiteX103" fmla="*/ 4691075 w 12192000"/>
              <a:gd name="connsiteY103" fmla="*/ 1801389 h 2237474"/>
              <a:gd name="connsiteX104" fmla="*/ 4611738 w 12192000"/>
              <a:gd name="connsiteY104" fmla="*/ 1776964 h 2237474"/>
              <a:gd name="connsiteX105" fmla="*/ 4560070 w 12192000"/>
              <a:gd name="connsiteY105" fmla="*/ 1785640 h 2237474"/>
              <a:gd name="connsiteX106" fmla="*/ 4536503 w 12192000"/>
              <a:gd name="connsiteY106" fmla="*/ 1785334 h 2237474"/>
              <a:gd name="connsiteX107" fmla="*/ 4513724 w 12192000"/>
              <a:gd name="connsiteY107" fmla="*/ 1791996 h 2237474"/>
              <a:gd name="connsiteX108" fmla="*/ 4459810 w 12192000"/>
              <a:gd name="connsiteY108" fmla="*/ 1797886 h 2237474"/>
              <a:gd name="connsiteX109" fmla="*/ 4379064 w 12192000"/>
              <a:gd name="connsiteY109" fmla="*/ 1817177 h 2237474"/>
              <a:gd name="connsiteX110" fmla="*/ 4319209 w 12192000"/>
              <a:gd name="connsiteY110" fmla="*/ 1834833 h 2237474"/>
              <a:gd name="connsiteX111" fmla="*/ 4290981 w 12192000"/>
              <a:gd name="connsiteY111" fmla="*/ 1839677 h 2237474"/>
              <a:gd name="connsiteX112" fmla="*/ 4285792 w 12192000"/>
              <a:gd name="connsiteY112" fmla="*/ 1836231 h 2237474"/>
              <a:gd name="connsiteX113" fmla="*/ 4238372 w 12192000"/>
              <a:gd name="connsiteY113" fmla="*/ 1851480 h 2237474"/>
              <a:gd name="connsiteX114" fmla="*/ 4232517 w 12192000"/>
              <a:gd name="connsiteY114" fmla="*/ 1852567 h 2237474"/>
              <a:gd name="connsiteX115" fmla="*/ 4191732 w 12192000"/>
              <a:gd name="connsiteY115" fmla="*/ 1857328 h 2237474"/>
              <a:gd name="connsiteX116" fmla="*/ 4065532 w 12192000"/>
              <a:gd name="connsiteY116" fmla="*/ 1855477 h 2237474"/>
              <a:gd name="connsiteX117" fmla="*/ 4028460 w 12192000"/>
              <a:gd name="connsiteY117" fmla="*/ 1855137 h 2237474"/>
              <a:gd name="connsiteX118" fmla="*/ 4002267 w 12192000"/>
              <a:gd name="connsiteY118" fmla="*/ 1852352 h 2237474"/>
              <a:gd name="connsiteX119" fmla="*/ 3931396 w 12192000"/>
              <a:gd name="connsiteY119" fmla="*/ 1858915 h 2237474"/>
              <a:gd name="connsiteX120" fmla="*/ 3812162 w 12192000"/>
              <a:gd name="connsiteY120" fmla="*/ 1875501 h 2237474"/>
              <a:gd name="connsiteX121" fmla="*/ 3729530 w 12192000"/>
              <a:gd name="connsiteY121" fmla="*/ 1864513 h 2237474"/>
              <a:gd name="connsiteX122" fmla="*/ 3680177 w 12192000"/>
              <a:gd name="connsiteY122" fmla="*/ 1881552 h 2237474"/>
              <a:gd name="connsiteX123" fmla="*/ 3567259 w 12192000"/>
              <a:gd name="connsiteY123" fmla="*/ 1893482 h 2237474"/>
              <a:gd name="connsiteX124" fmla="*/ 3405770 w 12192000"/>
              <a:gd name="connsiteY124" fmla="*/ 1904591 h 2237474"/>
              <a:gd name="connsiteX125" fmla="*/ 3280097 w 12192000"/>
              <a:gd name="connsiteY125" fmla="*/ 1919610 h 2237474"/>
              <a:gd name="connsiteX126" fmla="*/ 3123424 w 12192000"/>
              <a:gd name="connsiteY126" fmla="*/ 1952930 h 2237474"/>
              <a:gd name="connsiteX127" fmla="*/ 3009910 w 12192000"/>
              <a:gd name="connsiteY127" fmla="*/ 1957866 h 2237474"/>
              <a:gd name="connsiteX128" fmla="*/ 2995934 w 12192000"/>
              <a:gd name="connsiteY128" fmla="*/ 1967085 h 2237474"/>
              <a:gd name="connsiteX129" fmla="*/ 2980071 w 12192000"/>
              <a:gd name="connsiteY129" fmla="*/ 1972988 h 2237474"/>
              <a:gd name="connsiteX130" fmla="*/ 2978094 w 12192000"/>
              <a:gd name="connsiteY130" fmla="*/ 1972369 h 2237474"/>
              <a:gd name="connsiteX131" fmla="*/ 2942858 w 12192000"/>
              <a:gd name="connsiteY131" fmla="*/ 1981367 h 2237474"/>
              <a:gd name="connsiteX132" fmla="*/ 2875436 w 12192000"/>
              <a:gd name="connsiteY132" fmla="*/ 1996977 h 2237474"/>
              <a:gd name="connsiteX133" fmla="*/ 2874892 w 12192000"/>
              <a:gd name="connsiteY133" fmla="*/ 1996085 h 2237474"/>
              <a:gd name="connsiteX134" fmla="*/ 2864145 w 12192000"/>
              <a:gd name="connsiteY134" fmla="*/ 1994061 h 2237474"/>
              <a:gd name="connsiteX135" fmla="*/ 2843662 w 12192000"/>
              <a:gd name="connsiteY135" fmla="*/ 1992498 h 2237474"/>
              <a:gd name="connsiteX136" fmla="*/ 2796128 w 12192000"/>
              <a:gd name="connsiteY136" fmla="*/ 1976403 h 2237474"/>
              <a:gd name="connsiteX137" fmla="*/ 2756784 w 12192000"/>
              <a:gd name="connsiteY137" fmla="*/ 1985116 h 2237474"/>
              <a:gd name="connsiteX138" fmla="*/ 2748833 w 12192000"/>
              <a:gd name="connsiteY138" fmla="*/ 1986323 h 2237474"/>
              <a:gd name="connsiteX139" fmla="*/ 2748661 w 12192000"/>
              <a:gd name="connsiteY139" fmla="*/ 1986122 h 2237474"/>
              <a:gd name="connsiteX140" fmla="*/ 2740251 w 12192000"/>
              <a:gd name="connsiteY140" fmla="*/ 1986946 h 2237474"/>
              <a:gd name="connsiteX141" fmla="*/ 2718916 w 12192000"/>
              <a:gd name="connsiteY141" fmla="*/ 1990867 h 2237474"/>
              <a:gd name="connsiteX142" fmla="*/ 2713522 w 12192000"/>
              <a:gd name="connsiteY142" fmla="*/ 1990173 h 2237474"/>
              <a:gd name="connsiteX143" fmla="*/ 2680597 w 12192000"/>
              <a:gd name="connsiteY143" fmla="*/ 1984996 h 2237474"/>
              <a:gd name="connsiteX144" fmla="*/ 2578178 w 12192000"/>
              <a:gd name="connsiteY144" fmla="*/ 1990531 h 2237474"/>
              <a:gd name="connsiteX145" fmla="*/ 2476147 w 12192000"/>
              <a:gd name="connsiteY145" fmla="*/ 1998305 h 2237474"/>
              <a:gd name="connsiteX146" fmla="*/ 2373568 w 12192000"/>
              <a:gd name="connsiteY146" fmla="*/ 2003219 h 2237474"/>
              <a:gd name="connsiteX147" fmla="*/ 2321399 w 12192000"/>
              <a:gd name="connsiteY147" fmla="*/ 1989467 h 2237474"/>
              <a:gd name="connsiteX148" fmla="*/ 2315525 w 12192000"/>
              <a:gd name="connsiteY148" fmla="*/ 1989708 h 2237474"/>
              <a:gd name="connsiteX149" fmla="*/ 2300792 w 12192000"/>
              <a:gd name="connsiteY149" fmla="*/ 1994290 h 2237474"/>
              <a:gd name="connsiteX150" fmla="*/ 2295469 w 12192000"/>
              <a:gd name="connsiteY150" fmla="*/ 1996659 h 2237474"/>
              <a:gd name="connsiteX151" fmla="*/ 2287219 w 12192000"/>
              <a:gd name="connsiteY151" fmla="*/ 1998750 h 2237474"/>
              <a:gd name="connsiteX152" fmla="*/ 2286948 w 12192000"/>
              <a:gd name="connsiteY152" fmla="*/ 1998596 h 2237474"/>
              <a:gd name="connsiteX153" fmla="*/ 2243069 w 12192000"/>
              <a:gd name="connsiteY153" fmla="*/ 2015111 h 2237474"/>
              <a:gd name="connsiteX154" fmla="*/ 2186609 w 12192000"/>
              <a:gd name="connsiteY154" fmla="*/ 2008263 h 2237474"/>
              <a:gd name="connsiteX155" fmla="*/ 2164831 w 12192000"/>
              <a:gd name="connsiteY155" fmla="*/ 2010143 h 2237474"/>
              <a:gd name="connsiteX156" fmla="*/ 2152836 w 12192000"/>
              <a:gd name="connsiteY156" fmla="*/ 2010048 h 2237474"/>
              <a:gd name="connsiteX157" fmla="*/ 2117102 w 12192000"/>
              <a:gd name="connsiteY157" fmla="*/ 2023004 h 2237474"/>
              <a:gd name="connsiteX158" fmla="*/ 2111935 w 12192000"/>
              <a:gd name="connsiteY158" fmla="*/ 2023163 h 2237474"/>
              <a:gd name="connsiteX159" fmla="*/ 2089991 w 12192000"/>
              <a:gd name="connsiteY159" fmla="*/ 2034193 h 2237474"/>
              <a:gd name="connsiteX160" fmla="*/ 2058061 w 12192000"/>
              <a:gd name="connsiteY160" fmla="*/ 2047942 h 2237474"/>
              <a:gd name="connsiteX161" fmla="*/ 2055737 w 12192000"/>
              <a:gd name="connsiteY161" fmla="*/ 2047704 h 2237474"/>
              <a:gd name="connsiteX162" fmla="*/ 2042244 w 12192000"/>
              <a:gd name="connsiteY162" fmla="*/ 2055560 h 2237474"/>
              <a:gd name="connsiteX163" fmla="*/ 1976224 w 12192000"/>
              <a:gd name="connsiteY163" fmla="*/ 2074257 h 2237474"/>
              <a:gd name="connsiteX164" fmla="*/ 1877728 w 12192000"/>
              <a:gd name="connsiteY164" fmla="*/ 2101004 h 2237474"/>
              <a:gd name="connsiteX165" fmla="*/ 1759056 w 12192000"/>
              <a:gd name="connsiteY165" fmla="*/ 2125608 h 2237474"/>
              <a:gd name="connsiteX166" fmla="*/ 1637948 w 12192000"/>
              <a:gd name="connsiteY166" fmla="*/ 2172597 h 2237474"/>
              <a:gd name="connsiteX167" fmla="*/ 1434549 w 12192000"/>
              <a:gd name="connsiteY167" fmla="*/ 2234522 h 2237474"/>
              <a:gd name="connsiteX168" fmla="*/ 1398481 w 12192000"/>
              <a:gd name="connsiteY168" fmla="*/ 2237074 h 2237474"/>
              <a:gd name="connsiteX169" fmla="*/ 1398407 w 12192000"/>
              <a:gd name="connsiteY169" fmla="*/ 2237095 h 2237474"/>
              <a:gd name="connsiteX170" fmla="*/ 1370962 w 12192000"/>
              <a:gd name="connsiteY170" fmla="*/ 2237474 h 2237474"/>
              <a:gd name="connsiteX171" fmla="*/ 1356367 w 12192000"/>
              <a:gd name="connsiteY171" fmla="*/ 2235089 h 2237474"/>
              <a:gd name="connsiteX172" fmla="*/ 1324828 w 12192000"/>
              <a:gd name="connsiteY172" fmla="*/ 2231968 h 2237474"/>
              <a:gd name="connsiteX173" fmla="*/ 1297744 w 12192000"/>
              <a:gd name="connsiteY173" fmla="*/ 2235849 h 2237474"/>
              <a:gd name="connsiteX174" fmla="*/ 1286236 w 12192000"/>
              <a:gd name="connsiteY174" fmla="*/ 2233135 h 2237474"/>
              <a:gd name="connsiteX175" fmla="*/ 1283504 w 12192000"/>
              <a:gd name="connsiteY175" fmla="*/ 2233797 h 2237474"/>
              <a:gd name="connsiteX176" fmla="*/ 1279765 w 12192000"/>
              <a:gd name="connsiteY176" fmla="*/ 2229639 h 2237474"/>
              <a:gd name="connsiteX177" fmla="*/ 1195347 w 12192000"/>
              <a:gd name="connsiteY177" fmla="*/ 2212354 h 2237474"/>
              <a:gd name="connsiteX178" fmla="*/ 970251 w 12192000"/>
              <a:gd name="connsiteY178" fmla="*/ 2221029 h 2237474"/>
              <a:gd name="connsiteX179" fmla="*/ 812914 w 12192000"/>
              <a:gd name="connsiteY179" fmla="*/ 2202752 h 2237474"/>
              <a:gd name="connsiteX180" fmla="*/ 800195 w 12192000"/>
              <a:gd name="connsiteY180" fmla="*/ 2209407 h 2237474"/>
              <a:gd name="connsiteX181" fmla="*/ 784978 w 12192000"/>
              <a:gd name="connsiteY181" fmla="*/ 2212360 h 2237474"/>
              <a:gd name="connsiteX182" fmla="*/ 681987 w 12192000"/>
              <a:gd name="connsiteY182" fmla="*/ 2216757 h 2237474"/>
              <a:gd name="connsiteX183" fmla="*/ 669923 w 12192000"/>
              <a:gd name="connsiteY183" fmla="*/ 2211682 h 2237474"/>
              <a:gd name="connsiteX184" fmla="*/ 648680 w 12192000"/>
              <a:gd name="connsiteY184" fmla="*/ 2206229 h 2237474"/>
              <a:gd name="connsiteX185" fmla="*/ 597225 w 12192000"/>
              <a:gd name="connsiteY185" fmla="*/ 2180999 h 2237474"/>
              <a:gd name="connsiteX186" fmla="*/ 558449 w 12192000"/>
              <a:gd name="connsiteY186" fmla="*/ 2182346 h 2237474"/>
              <a:gd name="connsiteX187" fmla="*/ 550517 w 12192000"/>
              <a:gd name="connsiteY187" fmla="*/ 2182060 h 2237474"/>
              <a:gd name="connsiteX188" fmla="*/ 550309 w 12192000"/>
              <a:gd name="connsiteY188" fmla="*/ 2181825 h 2237474"/>
              <a:gd name="connsiteX189" fmla="*/ 541836 w 12192000"/>
              <a:gd name="connsiteY189" fmla="*/ 2181063 h 2237474"/>
              <a:gd name="connsiteX190" fmla="*/ 536057 w 12192000"/>
              <a:gd name="connsiteY190" fmla="*/ 2181537 h 2237474"/>
              <a:gd name="connsiteX191" fmla="*/ 520671 w 12192000"/>
              <a:gd name="connsiteY191" fmla="*/ 2180980 h 2237474"/>
              <a:gd name="connsiteX192" fmla="*/ 515024 w 12192000"/>
              <a:gd name="connsiteY192" fmla="*/ 2179258 h 2237474"/>
              <a:gd name="connsiteX193" fmla="*/ 512278 w 12192000"/>
              <a:gd name="connsiteY193" fmla="*/ 2176369 h 2237474"/>
              <a:gd name="connsiteX194" fmla="*/ 480419 w 12192000"/>
              <a:gd name="connsiteY194" fmla="*/ 2167807 h 2237474"/>
              <a:gd name="connsiteX195" fmla="*/ 413835 w 12192000"/>
              <a:gd name="connsiteY195" fmla="*/ 2156783 h 2237474"/>
              <a:gd name="connsiteX196" fmla="*/ 376513 w 12192000"/>
              <a:gd name="connsiteY196" fmla="*/ 2154014 h 2237474"/>
              <a:gd name="connsiteX197" fmla="*/ 273386 w 12192000"/>
              <a:gd name="connsiteY197" fmla="*/ 2142551 h 2237474"/>
              <a:gd name="connsiteX198" fmla="*/ 169207 w 12192000"/>
              <a:gd name="connsiteY198" fmla="*/ 2128100 h 2237474"/>
              <a:gd name="connsiteX199" fmla="*/ 93149 w 12192000"/>
              <a:gd name="connsiteY199" fmla="*/ 2105324 h 2237474"/>
              <a:gd name="connsiteX200" fmla="*/ 88109 w 12192000"/>
              <a:gd name="connsiteY200" fmla="*/ 2106704 h 2237474"/>
              <a:gd name="connsiteX201" fmla="*/ 80022 w 12192000"/>
              <a:gd name="connsiteY201" fmla="*/ 2107254 h 2237474"/>
              <a:gd name="connsiteX202" fmla="*/ 79717 w 12192000"/>
              <a:gd name="connsiteY202" fmla="*/ 2107046 h 2237474"/>
              <a:gd name="connsiteX203" fmla="*/ 72352 w 12192000"/>
              <a:gd name="connsiteY203" fmla="*/ 2107991 h 2237474"/>
              <a:gd name="connsiteX204" fmla="*/ 37645 w 12192000"/>
              <a:gd name="connsiteY204" fmla="*/ 2115401 h 2237474"/>
              <a:gd name="connsiteX205" fmla="*/ 4572 w 12192000"/>
              <a:gd name="connsiteY205" fmla="*/ 2111091 h 2237474"/>
              <a:gd name="connsiteX206" fmla="*/ 0 w 12192000"/>
              <a:gd name="connsiteY206" fmla="*/ 2110468 h 2237474"/>
              <a:gd name="connsiteX207" fmla="*/ 0 w 12192000"/>
              <a:gd name="connsiteY20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98048 w 12192000"/>
              <a:gd name="connsiteY23" fmla="*/ 863207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11200 w 12192000"/>
              <a:gd name="connsiteY18" fmla="*/ 767513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767091 w 12192000"/>
              <a:gd name="connsiteY23" fmla="*/ 870550 h 2237474"/>
              <a:gd name="connsiteX24" fmla="*/ 9683005 w 12192000"/>
              <a:gd name="connsiteY24" fmla="*/ 894128 h 2237474"/>
              <a:gd name="connsiteX25" fmla="*/ 9594438 w 12192000"/>
              <a:gd name="connsiteY25" fmla="*/ 919051 h 2237474"/>
              <a:gd name="connsiteX26" fmla="*/ 9577033 w 12192000"/>
              <a:gd name="connsiteY26" fmla="*/ 922857 h 2237474"/>
              <a:gd name="connsiteX27" fmla="*/ 9544189 w 12192000"/>
              <a:gd name="connsiteY27" fmla="*/ 938966 h 2237474"/>
              <a:gd name="connsiteX28" fmla="*/ 9500499 w 12192000"/>
              <a:gd name="connsiteY28" fmla="*/ 954680 h 2237474"/>
              <a:gd name="connsiteX29" fmla="*/ 9428195 w 12192000"/>
              <a:gd name="connsiteY29" fmla="*/ 986225 h 2237474"/>
              <a:gd name="connsiteX30" fmla="*/ 9410017 w 12192000"/>
              <a:gd name="connsiteY30" fmla="*/ 993931 h 2237474"/>
              <a:gd name="connsiteX31" fmla="*/ 9392919 w 12192000"/>
              <a:gd name="connsiteY31" fmla="*/ 994656 h 2237474"/>
              <a:gd name="connsiteX32" fmla="*/ 9278619 w 12192000"/>
              <a:gd name="connsiteY32" fmla="*/ 1011878 h 2237474"/>
              <a:gd name="connsiteX33" fmla="*/ 9268019 w 12192000"/>
              <a:gd name="connsiteY33" fmla="*/ 1007442 h 2237474"/>
              <a:gd name="connsiteX34" fmla="*/ 9234662 w 12192000"/>
              <a:gd name="connsiteY34" fmla="*/ 1023056 h 2237474"/>
              <a:gd name="connsiteX35" fmla="*/ 9181033 w 12192000"/>
              <a:gd name="connsiteY35" fmla="*/ 1037921 h 2237474"/>
              <a:gd name="connsiteX36" fmla="*/ 9155969 w 12192000"/>
              <a:gd name="connsiteY36" fmla="*/ 1046804 h 2237474"/>
              <a:gd name="connsiteX37" fmla="*/ 9133985 w 12192000"/>
              <a:gd name="connsiteY37" fmla="*/ 1046450 h 2237474"/>
              <a:gd name="connsiteX38" fmla="*/ 9012987 w 12192000"/>
              <a:gd name="connsiteY38" fmla="*/ 1061986 h 2237474"/>
              <a:gd name="connsiteX39" fmla="*/ 8968445 w 12192000"/>
              <a:gd name="connsiteY39" fmla="*/ 1052169 h 2237474"/>
              <a:gd name="connsiteX40" fmla="*/ 8958984 w 12192000"/>
              <a:gd name="connsiteY40" fmla="*/ 1057212 h 2237474"/>
              <a:gd name="connsiteX41" fmla="*/ 8886001 w 12192000"/>
              <a:gd name="connsiteY41" fmla="*/ 1067468 h 2237474"/>
              <a:gd name="connsiteX42" fmla="*/ 8838610 w 12192000"/>
              <a:gd name="connsiteY42" fmla="*/ 1075091 h 2237474"/>
              <a:gd name="connsiteX43" fmla="*/ 8750383 w 12192000"/>
              <a:gd name="connsiteY43" fmla="*/ 1097387 h 2237474"/>
              <a:gd name="connsiteX44" fmla="*/ 8665605 w 12192000"/>
              <a:gd name="connsiteY44" fmla="*/ 1110791 h 2237474"/>
              <a:gd name="connsiteX45" fmla="*/ 8584946 w 12192000"/>
              <a:gd name="connsiteY45" fmla="*/ 1135226 h 2237474"/>
              <a:gd name="connsiteX46" fmla="*/ 8460755 w 12192000"/>
              <a:gd name="connsiteY46" fmla="*/ 1203427 h 2237474"/>
              <a:gd name="connsiteX47" fmla="*/ 8419755 w 12192000"/>
              <a:gd name="connsiteY47" fmla="*/ 1216260 h 2237474"/>
              <a:gd name="connsiteX48" fmla="*/ 8411626 w 12192000"/>
              <a:gd name="connsiteY48" fmla="*/ 1214397 h 2237474"/>
              <a:gd name="connsiteX49" fmla="*/ 8363469 w 12192000"/>
              <a:gd name="connsiteY49" fmla="*/ 1246658 h 2237474"/>
              <a:gd name="connsiteX50" fmla="*/ 8275497 w 12192000"/>
              <a:gd name="connsiteY50" fmla="*/ 1264396 h 2237474"/>
              <a:gd name="connsiteX51" fmla="*/ 8206287 w 12192000"/>
              <a:gd name="connsiteY51" fmla="*/ 1273060 h 2237474"/>
              <a:gd name="connsiteX52" fmla="*/ 8168705 w 12192000"/>
              <a:gd name="connsiteY52" fmla="*/ 1279956 h 2237474"/>
              <a:gd name="connsiteX53" fmla="*/ 8139997 w 12192000"/>
              <a:gd name="connsiteY53" fmla="*/ 1282713 h 2237474"/>
              <a:gd name="connsiteX54" fmla="*/ 8074238 w 12192000"/>
              <a:gd name="connsiteY54" fmla="*/ 1301895 h 2237474"/>
              <a:gd name="connsiteX55" fmla="*/ 7968292 w 12192000"/>
              <a:gd name="connsiteY55" fmla="*/ 1338779 h 2237474"/>
              <a:gd name="connsiteX56" fmla="*/ 7902328 w 12192000"/>
              <a:gd name="connsiteY56" fmla="*/ 1345865 h 2237474"/>
              <a:gd name="connsiteX57" fmla="*/ 7875879 w 12192000"/>
              <a:gd name="connsiteY57" fmla="*/ 1345646 h 2237474"/>
              <a:gd name="connsiteX58" fmla="*/ 7840612 w 12192000"/>
              <a:gd name="connsiteY58" fmla="*/ 1369373 h 2237474"/>
              <a:gd name="connsiteX59" fmla="*/ 7786819 w 12192000"/>
              <a:gd name="connsiteY59" fmla="*/ 1378970 h 2237474"/>
              <a:gd name="connsiteX60" fmla="*/ 7548172 w 12192000"/>
              <a:gd name="connsiteY60" fmla="*/ 1417460 h 2237474"/>
              <a:gd name="connsiteX61" fmla="*/ 7483437 w 12192000"/>
              <a:gd name="connsiteY61" fmla="*/ 1478152 h 2237474"/>
              <a:gd name="connsiteX62" fmla="*/ 7377870 w 12192000"/>
              <a:gd name="connsiteY62" fmla="*/ 1523319 h 2237474"/>
              <a:gd name="connsiteX63" fmla="*/ 7230737 w 12192000"/>
              <a:gd name="connsiteY63" fmla="*/ 1562633 h 2237474"/>
              <a:gd name="connsiteX64" fmla="*/ 7224458 w 12192000"/>
              <a:gd name="connsiteY64" fmla="*/ 1573008 h 2237474"/>
              <a:gd name="connsiteX65" fmla="*/ 7183121 w 12192000"/>
              <a:gd name="connsiteY65" fmla="*/ 1595162 h 2237474"/>
              <a:gd name="connsiteX66" fmla="*/ 7164601 w 12192000"/>
              <a:gd name="connsiteY66" fmla="*/ 1606490 h 2237474"/>
              <a:gd name="connsiteX67" fmla="*/ 7092727 w 12192000"/>
              <a:gd name="connsiteY67" fmla="*/ 1623628 h 2237474"/>
              <a:gd name="connsiteX68" fmla="*/ 7031309 w 12192000"/>
              <a:gd name="connsiteY68" fmla="*/ 1619451 h 2237474"/>
              <a:gd name="connsiteX69" fmla="*/ 6999084 w 12192000"/>
              <a:gd name="connsiteY69" fmla="*/ 1634317 h 2237474"/>
              <a:gd name="connsiteX70" fmla="*/ 6992107 w 12192000"/>
              <a:gd name="connsiteY70" fmla="*/ 1636860 h 2237474"/>
              <a:gd name="connsiteX71" fmla="*/ 6900177 w 12192000"/>
              <a:gd name="connsiteY71" fmla="*/ 1636016 h 2237474"/>
              <a:gd name="connsiteX72" fmla="*/ 6795372 w 12192000"/>
              <a:gd name="connsiteY72" fmla="*/ 1644845 h 2237474"/>
              <a:gd name="connsiteX73" fmla="*/ 6692251 w 12192000"/>
              <a:gd name="connsiteY73" fmla="*/ 1656357 h 2237474"/>
              <a:gd name="connsiteX74" fmla="*/ 6655235 w 12192000"/>
              <a:gd name="connsiteY74" fmla="*/ 1661869 h 2237474"/>
              <a:gd name="connsiteX75" fmla="*/ 6554894 w 12192000"/>
              <a:gd name="connsiteY75" fmla="*/ 1664428 h 2237474"/>
              <a:gd name="connsiteX76" fmla="*/ 6516595 w 12192000"/>
              <a:gd name="connsiteY76" fmla="*/ 1667475 h 2237474"/>
              <a:gd name="connsiteX77" fmla="*/ 6508541 w 12192000"/>
              <a:gd name="connsiteY77" fmla="*/ 1668757 h 2237474"/>
              <a:gd name="connsiteX78" fmla="*/ 6471012 w 12192000"/>
              <a:gd name="connsiteY78" fmla="*/ 1678604 h 2237474"/>
              <a:gd name="connsiteX79" fmla="*/ 6364035 w 12192000"/>
              <a:gd name="connsiteY79" fmla="*/ 1667683 h 2237474"/>
              <a:gd name="connsiteX80" fmla="*/ 6280959 w 12192000"/>
              <a:gd name="connsiteY80" fmla="*/ 1689329 h 2237474"/>
              <a:gd name="connsiteX81" fmla="*/ 6243319 w 12192000"/>
              <a:gd name="connsiteY81" fmla="*/ 1695560 h 2237474"/>
              <a:gd name="connsiteX82" fmla="*/ 6098321 w 12192000"/>
              <a:gd name="connsiteY82" fmla="*/ 1721646 h 2237474"/>
              <a:gd name="connsiteX83" fmla="*/ 5880652 w 12192000"/>
              <a:gd name="connsiteY83" fmla="*/ 1779643 h 2237474"/>
              <a:gd name="connsiteX84" fmla="*/ 5785959 w 12192000"/>
              <a:gd name="connsiteY84" fmla="*/ 1775307 h 2237474"/>
              <a:gd name="connsiteX85" fmla="*/ 5643534 w 12192000"/>
              <a:gd name="connsiteY85" fmla="*/ 1802919 h 2237474"/>
              <a:gd name="connsiteX86" fmla="*/ 5518799 w 12192000"/>
              <a:gd name="connsiteY86" fmla="*/ 1818312 h 2237474"/>
              <a:gd name="connsiteX87" fmla="*/ 5505014 w 12192000"/>
              <a:gd name="connsiteY87" fmla="*/ 1819259 h 2237474"/>
              <a:gd name="connsiteX88" fmla="*/ 5453307 w 12192000"/>
              <a:gd name="connsiteY88" fmla="*/ 1815450 h 2237474"/>
              <a:gd name="connsiteX89" fmla="*/ 5364192 w 12192000"/>
              <a:gd name="connsiteY89" fmla="*/ 1826074 h 2237474"/>
              <a:gd name="connsiteX90" fmla="*/ 5350380 w 12192000"/>
              <a:gd name="connsiteY90" fmla="*/ 1830891 h 2237474"/>
              <a:gd name="connsiteX91" fmla="*/ 5259633 w 12192000"/>
              <a:gd name="connsiteY91" fmla="*/ 1837160 h 2237474"/>
              <a:gd name="connsiteX92" fmla="*/ 5197513 w 12192000"/>
              <a:gd name="connsiteY92" fmla="*/ 1844718 h 2237474"/>
              <a:gd name="connsiteX93" fmla="*/ 5168852 w 12192000"/>
              <a:gd name="connsiteY93" fmla="*/ 1844846 h 2237474"/>
              <a:gd name="connsiteX94" fmla="*/ 5114927 w 12192000"/>
              <a:gd name="connsiteY94" fmla="*/ 1847827 h 2237474"/>
              <a:gd name="connsiteX95" fmla="*/ 5108970 w 12192000"/>
              <a:gd name="connsiteY95" fmla="*/ 1847935 h 2237474"/>
              <a:gd name="connsiteX96" fmla="*/ 5067961 w 12192000"/>
              <a:gd name="connsiteY96" fmla="*/ 1845917 h 2237474"/>
              <a:gd name="connsiteX97" fmla="*/ 5007075 w 12192000"/>
              <a:gd name="connsiteY97" fmla="*/ 1838626 h 2237474"/>
              <a:gd name="connsiteX98" fmla="*/ 4944087 w 12192000"/>
              <a:gd name="connsiteY98" fmla="*/ 1823332 h 2237474"/>
              <a:gd name="connsiteX99" fmla="*/ 4907662 w 12192000"/>
              <a:gd name="connsiteY99" fmla="*/ 1816900 h 2237474"/>
              <a:gd name="connsiteX100" fmla="*/ 4882386 w 12192000"/>
              <a:gd name="connsiteY100" fmla="*/ 1809844 h 2237474"/>
              <a:gd name="connsiteX101" fmla="*/ 4811440 w 12192000"/>
              <a:gd name="connsiteY101" fmla="*/ 1804655 h 2237474"/>
              <a:gd name="connsiteX102" fmla="*/ 4691075 w 12192000"/>
              <a:gd name="connsiteY102" fmla="*/ 1801389 h 2237474"/>
              <a:gd name="connsiteX103" fmla="*/ 4611738 w 12192000"/>
              <a:gd name="connsiteY103" fmla="*/ 1776964 h 2237474"/>
              <a:gd name="connsiteX104" fmla="*/ 4560070 w 12192000"/>
              <a:gd name="connsiteY104" fmla="*/ 1785640 h 2237474"/>
              <a:gd name="connsiteX105" fmla="*/ 4536503 w 12192000"/>
              <a:gd name="connsiteY105" fmla="*/ 1785334 h 2237474"/>
              <a:gd name="connsiteX106" fmla="*/ 4513724 w 12192000"/>
              <a:gd name="connsiteY106" fmla="*/ 1791996 h 2237474"/>
              <a:gd name="connsiteX107" fmla="*/ 4459810 w 12192000"/>
              <a:gd name="connsiteY107" fmla="*/ 1797886 h 2237474"/>
              <a:gd name="connsiteX108" fmla="*/ 4379064 w 12192000"/>
              <a:gd name="connsiteY108" fmla="*/ 1817177 h 2237474"/>
              <a:gd name="connsiteX109" fmla="*/ 4319209 w 12192000"/>
              <a:gd name="connsiteY109" fmla="*/ 1834833 h 2237474"/>
              <a:gd name="connsiteX110" fmla="*/ 4290981 w 12192000"/>
              <a:gd name="connsiteY110" fmla="*/ 1839677 h 2237474"/>
              <a:gd name="connsiteX111" fmla="*/ 4285792 w 12192000"/>
              <a:gd name="connsiteY111" fmla="*/ 1836231 h 2237474"/>
              <a:gd name="connsiteX112" fmla="*/ 4238372 w 12192000"/>
              <a:gd name="connsiteY112" fmla="*/ 1851480 h 2237474"/>
              <a:gd name="connsiteX113" fmla="*/ 4232517 w 12192000"/>
              <a:gd name="connsiteY113" fmla="*/ 1852567 h 2237474"/>
              <a:gd name="connsiteX114" fmla="*/ 4191732 w 12192000"/>
              <a:gd name="connsiteY114" fmla="*/ 1857328 h 2237474"/>
              <a:gd name="connsiteX115" fmla="*/ 4065532 w 12192000"/>
              <a:gd name="connsiteY115" fmla="*/ 1855477 h 2237474"/>
              <a:gd name="connsiteX116" fmla="*/ 4028460 w 12192000"/>
              <a:gd name="connsiteY116" fmla="*/ 1855137 h 2237474"/>
              <a:gd name="connsiteX117" fmla="*/ 4002267 w 12192000"/>
              <a:gd name="connsiteY117" fmla="*/ 1852352 h 2237474"/>
              <a:gd name="connsiteX118" fmla="*/ 3931396 w 12192000"/>
              <a:gd name="connsiteY118" fmla="*/ 1858915 h 2237474"/>
              <a:gd name="connsiteX119" fmla="*/ 3812162 w 12192000"/>
              <a:gd name="connsiteY119" fmla="*/ 1875501 h 2237474"/>
              <a:gd name="connsiteX120" fmla="*/ 3729530 w 12192000"/>
              <a:gd name="connsiteY120" fmla="*/ 1864513 h 2237474"/>
              <a:gd name="connsiteX121" fmla="*/ 3680177 w 12192000"/>
              <a:gd name="connsiteY121" fmla="*/ 1881552 h 2237474"/>
              <a:gd name="connsiteX122" fmla="*/ 3567259 w 12192000"/>
              <a:gd name="connsiteY122" fmla="*/ 1893482 h 2237474"/>
              <a:gd name="connsiteX123" fmla="*/ 3405770 w 12192000"/>
              <a:gd name="connsiteY123" fmla="*/ 1904591 h 2237474"/>
              <a:gd name="connsiteX124" fmla="*/ 3280097 w 12192000"/>
              <a:gd name="connsiteY124" fmla="*/ 1919610 h 2237474"/>
              <a:gd name="connsiteX125" fmla="*/ 3123424 w 12192000"/>
              <a:gd name="connsiteY125" fmla="*/ 1952930 h 2237474"/>
              <a:gd name="connsiteX126" fmla="*/ 3009910 w 12192000"/>
              <a:gd name="connsiteY126" fmla="*/ 1957866 h 2237474"/>
              <a:gd name="connsiteX127" fmla="*/ 2995934 w 12192000"/>
              <a:gd name="connsiteY127" fmla="*/ 1967085 h 2237474"/>
              <a:gd name="connsiteX128" fmla="*/ 2980071 w 12192000"/>
              <a:gd name="connsiteY128" fmla="*/ 1972988 h 2237474"/>
              <a:gd name="connsiteX129" fmla="*/ 2978094 w 12192000"/>
              <a:gd name="connsiteY129" fmla="*/ 1972369 h 2237474"/>
              <a:gd name="connsiteX130" fmla="*/ 2942858 w 12192000"/>
              <a:gd name="connsiteY130" fmla="*/ 1981367 h 2237474"/>
              <a:gd name="connsiteX131" fmla="*/ 2875436 w 12192000"/>
              <a:gd name="connsiteY131" fmla="*/ 1996977 h 2237474"/>
              <a:gd name="connsiteX132" fmla="*/ 2874892 w 12192000"/>
              <a:gd name="connsiteY132" fmla="*/ 1996085 h 2237474"/>
              <a:gd name="connsiteX133" fmla="*/ 2864145 w 12192000"/>
              <a:gd name="connsiteY133" fmla="*/ 1994061 h 2237474"/>
              <a:gd name="connsiteX134" fmla="*/ 2843662 w 12192000"/>
              <a:gd name="connsiteY134" fmla="*/ 1992498 h 2237474"/>
              <a:gd name="connsiteX135" fmla="*/ 2796128 w 12192000"/>
              <a:gd name="connsiteY135" fmla="*/ 1976403 h 2237474"/>
              <a:gd name="connsiteX136" fmla="*/ 2756784 w 12192000"/>
              <a:gd name="connsiteY136" fmla="*/ 1985116 h 2237474"/>
              <a:gd name="connsiteX137" fmla="*/ 2748833 w 12192000"/>
              <a:gd name="connsiteY137" fmla="*/ 1986323 h 2237474"/>
              <a:gd name="connsiteX138" fmla="*/ 2748661 w 12192000"/>
              <a:gd name="connsiteY138" fmla="*/ 1986122 h 2237474"/>
              <a:gd name="connsiteX139" fmla="*/ 2740251 w 12192000"/>
              <a:gd name="connsiteY139" fmla="*/ 1986946 h 2237474"/>
              <a:gd name="connsiteX140" fmla="*/ 2718916 w 12192000"/>
              <a:gd name="connsiteY140" fmla="*/ 1990867 h 2237474"/>
              <a:gd name="connsiteX141" fmla="*/ 2713522 w 12192000"/>
              <a:gd name="connsiteY141" fmla="*/ 1990173 h 2237474"/>
              <a:gd name="connsiteX142" fmla="*/ 2680597 w 12192000"/>
              <a:gd name="connsiteY142" fmla="*/ 1984996 h 2237474"/>
              <a:gd name="connsiteX143" fmla="*/ 2578178 w 12192000"/>
              <a:gd name="connsiteY143" fmla="*/ 1990531 h 2237474"/>
              <a:gd name="connsiteX144" fmla="*/ 2476147 w 12192000"/>
              <a:gd name="connsiteY144" fmla="*/ 1998305 h 2237474"/>
              <a:gd name="connsiteX145" fmla="*/ 2373568 w 12192000"/>
              <a:gd name="connsiteY145" fmla="*/ 2003219 h 2237474"/>
              <a:gd name="connsiteX146" fmla="*/ 2321399 w 12192000"/>
              <a:gd name="connsiteY146" fmla="*/ 1989467 h 2237474"/>
              <a:gd name="connsiteX147" fmla="*/ 2315525 w 12192000"/>
              <a:gd name="connsiteY147" fmla="*/ 1989708 h 2237474"/>
              <a:gd name="connsiteX148" fmla="*/ 2300792 w 12192000"/>
              <a:gd name="connsiteY148" fmla="*/ 1994290 h 2237474"/>
              <a:gd name="connsiteX149" fmla="*/ 2295469 w 12192000"/>
              <a:gd name="connsiteY149" fmla="*/ 1996659 h 2237474"/>
              <a:gd name="connsiteX150" fmla="*/ 2287219 w 12192000"/>
              <a:gd name="connsiteY150" fmla="*/ 1998750 h 2237474"/>
              <a:gd name="connsiteX151" fmla="*/ 2286948 w 12192000"/>
              <a:gd name="connsiteY151" fmla="*/ 1998596 h 2237474"/>
              <a:gd name="connsiteX152" fmla="*/ 2243069 w 12192000"/>
              <a:gd name="connsiteY152" fmla="*/ 2015111 h 2237474"/>
              <a:gd name="connsiteX153" fmla="*/ 2186609 w 12192000"/>
              <a:gd name="connsiteY153" fmla="*/ 2008263 h 2237474"/>
              <a:gd name="connsiteX154" fmla="*/ 2164831 w 12192000"/>
              <a:gd name="connsiteY154" fmla="*/ 2010143 h 2237474"/>
              <a:gd name="connsiteX155" fmla="*/ 2152836 w 12192000"/>
              <a:gd name="connsiteY155" fmla="*/ 2010048 h 2237474"/>
              <a:gd name="connsiteX156" fmla="*/ 2117102 w 12192000"/>
              <a:gd name="connsiteY156" fmla="*/ 2023004 h 2237474"/>
              <a:gd name="connsiteX157" fmla="*/ 2111935 w 12192000"/>
              <a:gd name="connsiteY157" fmla="*/ 2023163 h 2237474"/>
              <a:gd name="connsiteX158" fmla="*/ 2089991 w 12192000"/>
              <a:gd name="connsiteY158" fmla="*/ 2034193 h 2237474"/>
              <a:gd name="connsiteX159" fmla="*/ 2058061 w 12192000"/>
              <a:gd name="connsiteY159" fmla="*/ 2047942 h 2237474"/>
              <a:gd name="connsiteX160" fmla="*/ 2055737 w 12192000"/>
              <a:gd name="connsiteY160" fmla="*/ 2047704 h 2237474"/>
              <a:gd name="connsiteX161" fmla="*/ 2042244 w 12192000"/>
              <a:gd name="connsiteY161" fmla="*/ 2055560 h 2237474"/>
              <a:gd name="connsiteX162" fmla="*/ 1976224 w 12192000"/>
              <a:gd name="connsiteY162" fmla="*/ 2074257 h 2237474"/>
              <a:gd name="connsiteX163" fmla="*/ 1877728 w 12192000"/>
              <a:gd name="connsiteY163" fmla="*/ 2101004 h 2237474"/>
              <a:gd name="connsiteX164" fmla="*/ 1759056 w 12192000"/>
              <a:gd name="connsiteY164" fmla="*/ 2125608 h 2237474"/>
              <a:gd name="connsiteX165" fmla="*/ 1637948 w 12192000"/>
              <a:gd name="connsiteY165" fmla="*/ 2172597 h 2237474"/>
              <a:gd name="connsiteX166" fmla="*/ 1434549 w 12192000"/>
              <a:gd name="connsiteY166" fmla="*/ 2234522 h 2237474"/>
              <a:gd name="connsiteX167" fmla="*/ 1398481 w 12192000"/>
              <a:gd name="connsiteY167" fmla="*/ 2237074 h 2237474"/>
              <a:gd name="connsiteX168" fmla="*/ 1398407 w 12192000"/>
              <a:gd name="connsiteY168" fmla="*/ 2237095 h 2237474"/>
              <a:gd name="connsiteX169" fmla="*/ 1370962 w 12192000"/>
              <a:gd name="connsiteY169" fmla="*/ 2237474 h 2237474"/>
              <a:gd name="connsiteX170" fmla="*/ 1356367 w 12192000"/>
              <a:gd name="connsiteY170" fmla="*/ 2235089 h 2237474"/>
              <a:gd name="connsiteX171" fmla="*/ 1324828 w 12192000"/>
              <a:gd name="connsiteY171" fmla="*/ 2231968 h 2237474"/>
              <a:gd name="connsiteX172" fmla="*/ 1297744 w 12192000"/>
              <a:gd name="connsiteY172" fmla="*/ 2235849 h 2237474"/>
              <a:gd name="connsiteX173" fmla="*/ 1286236 w 12192000"/>
              <a:gd name="connsiteY173" fmla="*/ 2233135 h 2237474"/>
              <a:gd name="connsiteX174" fmla="*/ 1283504 w 12192000"/>
              <a:gd name="connsiteY174" fmla="*/ 2233797 h 2237474"/>
              <a:gd name="connsiteX175" fmla="*/ 1279765 w 12192000"/>
              <a:gd name="connsiteY175" fmla="*/ 2229639 h 2237474"/>
              <a:gd name="connsiteX176" fmla="*/ 1195347 w 12192000"/>
              <a:gd name="connsiteY176" fmla="*/ 2212354 h 2237474"/>
              <a:gd name="connsiteX177" fmla="*/ 970251 w 12192000"/>
              <a:gd name="connsiteY177" fmla="*/ 2221029 h 2237474"/>
              <a:gd name="connsiteX178" fmla="*/ 812914 w 12192000"/>
              <a:gd name="connsiteY178" fmla="*/ 2202752 h 2237474"/>
              <a:gd name="connsiteX179" fmla="*/ 800195 w 12192000"/>
              <a:gd name="connsiteY179" fmla="*/ 2209407 h 2237474"/>
              <a:gd name="connsiteX180" fmla="*/ 784978 w 12192000"/>
              <a:gd name="connsiteY180" fmla="*/ 2212360 h 2237474"/>
              <a:gd name="connsiteX181" fmla="*/ 681987 w 12192000"/>
              <a:gd name="connsiteY181" fmla="*/ 2216757 h 2237474"/>
              <a:gd name="connsiteX182" fmla="*/ 669923 w 12192000"/>
              <a:gd name="connsiteY182" fmla="*/ 2211682 h 2237474"/>
              <a:gd name="connsiteX183" fmla="*/ 648680 w 12192000"/>
              <a:gd name="connsiteY183" fmla="*/ 2206229 h 2237474"/>
              <a:gd name="connsiteX184" fmla="*/ 597225 w 12192000"/>
              <a:gd name="connsiteY184" fmla="*/ 2180999 h 2237474"/>
              <a:gd name="connsiteX185" fmla="*/ 558449 w 12192000"/>
              <a:gd name="connsiteY185" fmla="*/ 2182346 h 2237474"/>
              <a:gd name="connsiteX186" fmla="*/ 550517 w 12192000"/>
              <a:gd name="connsiteY186" fmla="*/ 2182060 h 2237474"/>
              <a:gd name="connsiteX187" fmla="*/ 550309 w 12192000"/>
              <a:gd name="connsiteY187" fmla="*/ 2181825 h 2237474"/>
              <a:gd name="connsiteX188" fmla="*/ 541836 w 12192000"/>
              <a:gd name="connsiteY188" fmla="*/ 2181063 h 2237474"/>
              <a:gd name="connsiteX189" fmla="*/ 536057 w 12192000"/>
              <a:gd name="connsiteY189" fmla="*/ 2181537 h 2237474"/>
              <a:gd name="connsiteX190" fmla="*/ 520671 w 12192000"/>
              <a:gd name="connsiteY190" fmla="*/ 2180980 h 2237474"/>
              <a:gd name="connsiteX191" fmla="*/ 515024 w 12192000"/>
              <a:gd name="connsiteY191" fmla="*/ 2179258 h 2237474"/>
              <a:gd name="connsiteX192" fmla="*/ 512278 w 12192000"/>
              <a:gd name="connsiteY192" fmla="*/ 2176369 h 2237474"/>
              <a:gd name="connsiteX193" fmla="*/ 480419 w 12192000"/>
              <a:gd name="connsiteY193" fmla="*/ 2167807 h 2237474"/>
              <a:gd name="connsiteX194" fmla="*/ 413835 w 12192000"/>
              <a:gd name="connsiteY194" fmla="*/ 2156783 h 2237474"/>
              <a:gd name="connsiteX195" fmla="*/ 376513 w 12192000"/>
              <a:gd name="connsiteY195" fmla="*/ 2154014 h 2237474"/>
              <a:gd name="connsiteX196" fmla="*/ 273386 w 12192000"/>
              <a:gd name="connsiteY196" fmla="*/ 2142551 h 2237474"/>
              <a:gd name="connsiteX197" fmla="*/ 169207 w 12192000"/>
              <a:gd name="connsiteY197" fmla="*/ 2128100 h 2237474"/>
              <a:gd name="connsiteX198" fmla="*/ 93149 w 12192000"/>
              <a:gd name="connsiteY198" fmla="*/ 2105324 h 2237474"/>
              <a:gd name="connsiteX199" fmla="*/ 88109 w 12192000"/>
              <a:gd name="connsiteY199" fmla="*/ 2106704 h 2237474"/>
              <a:gd name="connsiteX200" fmla="*/ 80022 w 12192000"/>
              <a:gd name="connsiteY200" fmla="*/ 2107254 h 2237474"/>
              <a:gd name="connsiteX201" fmla="*/ 79717 w 12192000"/>
              <a:gd name="connsiteY201" fmla="*/ 2107046 h 2237474"/>
              <a:gd name="connsiteX202" fmla="*/ 72352 w 12192000"/>
              <a:gd name="connsiteY202" fmla="*/ 2107991 h 2237474"/>
              <a:gd name="connsiteX203" fmla="*/ 37645 w 12192000"/>
              <a:gd name="connsiteY203" fmla="*/ 2115401 h 2237474"/>
              <a:gd name="connsiteX204" fmla="*/ 4572 w 12192000"/>
              <a:gd name="connsiteY204" fmla="*/ 2111091 h 2237474"/>
              <a:gd name="connsiteX205" fmla="*/ 0 w 12192000"/>
              <a:gd name="connsiteY205" fmla="*/ 2110468 h 2237474"/>
              <a:gd name="connsiteX206" fmla="*/ 0 w 12192000"/>
              <a:gd name="connsiteY20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834800 w 12192000"/>
              <a:gd name="connsiteY7" fmla="*/ 747840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34688 w 12192000"/>
              <a:gd name="connsiteY13" fmla="*/ 757726 h 2237474"/>
              <a:gd name="connsiteX14" fmla="*/ 10805004 w 12192000"/>
              <a:gd name="connsiteY14" fmla="*/ 757573 h 2237474"/>
              <a:gd name="connsiteX15" fmla="*/ 10739478 w 12192000"/>
              <a:gd name="connsiteY15" fmla="*/ 776841 h 2237474"/>
              <a:gd name="connsiteX16" fmla="*/ 10458762 w 12192000"/>
              <a:gd name="connsiteY16" fmla="*/ 755400 h 2237474"/>
              <a:gd name="connsiteX17" fmla="*/ 10211200 w 12192000"/>
              <a:gd name="connsiteY17" fmla="*/ 767513 h 2237474"/>
              <a:gd name="connsiteX18" fmla="*/ 10167995 w 12192000"/>
              <a:gd name="connsiteY18" fmla="*/ 760843 h 2237474"/>
              <a:gd name="connsiteX19" fmla="*/ 9997044 w 12192000"/>
              <a:gd name="connsiteY19" fmla="*/ 780129 h 2237474"/>
              <a:gd name="connsiteX20" fmla="*/ 9943887 w 12192000"/>
              <a:gd name="connsiteY20" fmla="*/ 804141 h 2237474"/>
              <a:gd name="connsiteX21" fmla="*/ 9918248 w 12192000"/>
              <a:gd name="connsiteY21" fmla="*/ 816628 h 2237474"/>
              <a:gd name="connsiteX22" fmla="*/ 9767091 w 12192000"/>
              <a:gd name="connsiteY22" fmla="*/ 870550 h 2237474"/>
              <a:gd name="connsiteX23" fmla="*/ 9683005 w 12192000"/>
              <a:gd name="connsiteY23" fmla="*/ 894128 h 2237474"/>
              <a:gd name="connsiteX24" fmla="*/ 9594438 w 12192000"/>
              <a:gd name="connsiteY24" fmla="*/ 919051 h 2237474"/>
              <a:gd name="connsiteX25" fmla="*/ 9577033 w 12192000"/>
              <a:gd name="connsiteY25" fmla="*/ 922857 h 2237474"/>
              <a:gd name="connsiteX26" fmla="*/ 9544189 w 12192000"/>
              <a:gd name="connsiteY26" fmla="*/ 938966 h 2237474"/>
              <a:gd name="connsiteX27" fmla="*/ 9500499 w 12192000"/>
              <a:gd name="connsiteY27" fmla="*/ 954680 h 2237474"/>
              <a:gd name="connsiteX28" fmla="*/ 9428195 w 12192000"/>
              <a:gd name="connsiteY28" fmla="*/ 986225 h 2237474"/>
              <a:gd name="connsiteX29" fmla="*/ 9410017 w 12192000"/>
              <a:gd name="connsiteY29" fmla="*/ 993931 h 2237474"/>
              <a:gd name="connsiteX30" fmla="*/ 9392919 w 12192000"/>
              <a:gd name="connsiteY30" fmla="*/ 994656 h 2237474"/>
              <a:gd name="connsiteX31" fmla="*/ 9278619 w 12192000"/>
              <a:gd name="connsiteY31" fmla="*/ 1011878 h 2237474"/>
              <a:gd name="connsiteX32" fmla="*/ 9268019 w 12192000"/>
              <a:gd name="connsiteY32" fmla="*/ 1007442 h 2237474"/>
              <a:gd name="connsiteX33" fmla="*/ 9234662 w 12192000"/>
              <a:gd name="connsiteY33" fmla="*/ 1023056 h 2237474"/>
              <a:gd name="connsiteX34" fmla="*/ 9181033 w 12192000"/>
              <a:gd name="connsiteY34" fmla="*/ 1037921 h 2237474"/>
              <a:gd name="connsiteX35" fmla="*/ 9155969 w 12192000"/>
              <a:gd name="connsiteY35" fmla="*/ 1046804 h 2237474"/>
              <a:gd name="connsiteX36" fmla="*/ 9133985 w 12192000"/>
              <a:gd name="connsiteY36" fmla="*/ 1046450 h 2237474"/>
              <a:gd name="connsiteX37" fmla="*/ 9012987 w 12192000"/>
              <a:gd name="connsiteY37" fmla="*/ 1061986 h 2237474"/>
              <a:gd name="connsiteX38" fmla="*/ 8968445 w 12192000"/>
              <a:gd name="connsiteY38" fmla="*/ 1052169 h 2237474"/>
              <a:gd name="connsiteX39" fmla="*/ 8958984 w 12192000"/>
              <a:gd name="connsiteY39" fmla="*/ 1057212 h 2237474"/>
              <a:gd name="connsiteX40" fmla="*/ 8886001 w 12192000"/>
              <a:gd name="connsiteY40" fmla="*/ 1067468 h 2237474"/>
              <a:gd name="connsiteX41" fmla="*/ 8838610 w 12192000"/>
              <a:gd name="connsiteY41" fmla="*/ 1075091 h 2237474"/>
              <a:gd name="connsiteX42" fmla="*/ 8750383 w 12192000"/>
              <a:gd name="connsiteY42" fmla="*/ 1097387 h 2237474"/>
              <a:gd name="connsiteX43" fmla="*/ 8665605 w 12192000"/>
              <a:gd name="connsiteY43" fmla="*/ 1110791 h 2237474"/>
              <a:gd name="connsiteX44" fmla="*/ 8584946 w 12192000"/>
              <a:gd name="connsiteY44" fmla="*/ 1135226 h 2237474"/>
              <a:gd name="connsiteX45" fmla="*/ 8460755 w 12192000"/>
              <a:gd name="connsiteY45" fmla="*/ 1203427 h 2237474"/>
              <a:gd name="connsiteX46" fmla="*/ 8419755 w 12192000"/>
              <a:gd name="connsiteY46" fmla="*/ 1216260 h 2237474"/>
              <a:gd name="connsiteX47" fmla="*/ 8411626 w 12192000"/>
              <a:gd name="connsiteY47" fmla="*/ 1214397 h 2237474"/>
              <a:gd name="connsiteX48" fmla="*/ 8363469 w 12192000"/>
              <a:gd name="connsiteY48" fmla="*/ 1246658 h 2237474"/>
              <a:gd name="connsiteX49" fmla="*/ 8275497 w 12192000"/>
              <a:gd name="connsiteY49" fmla="*/ 1264396 h 2237474"/>
              <a:gd name="connsiteX50" fmla="*/ 8206287 w 12192000"/>
              <a:gd name="connsiteY50" fmla="*/ 1273060 h 2237474"/>
              <a:gd name="connsiteX51" fmla="*/ 8168705 w 12192000"/>
              <a:gd name="connsiteY51" fmla="*/ 1279956 h 2237474"/>
              <a:gd name="connsiteX52" fmla="*/ 8139997 w 12192000"/>
              <a:gd name="connsiteY52" fmla="*/ 1282713 h 2237474"/>
              <a:gd name="connsiteX53" fmla="*/ 8074238 w 12192000"/>
              <a:gd name="connsiteY53" fmla="*/ 1301895 h 2237474"/>
              <a:gd name="connsiteX54" fmla="*/ 7968292 w 12192000"/>
              <a:gd name="connsiteY54" fmla="*/ 1338779 h 2237474"/>
              <a:gd name="connsiteX55" fmla="*/ 7902328 w 12192000"/>
              <a:gd name="connsiteY55" fmla="*/ 1345865 h 2237474"/>
              <a:gd name="connsiteX56" fmla="*/ 7875879 w 12192000"/>
              <a:gd name="connsiteY56" fmla="*/ 1345646 h 2237474"/>
              <a:gd name="connsiteX57" fmla="*/ 7840612 w 12192000"/>
              <a:gd name="connsiteY57" fmla="*/ 1369373 h 2237474"/>
              <a:gd name="connsiteX58" fmla="*/ 7786819 w 12192000"/>
              <a:gd name="connsiteY58" fmla="*/ 1378970 h 2237474"/>
              <a:gd name="connsiteX59" fmla="*/ 7548172 w 12192000"/>
              <a:gd name="connsiteY59" fmla="*/ 1417460 h 2237474"/>
              <a:gd name="connsiteX60" fmla="*/ 7483437 w 12192000"/>
              <a:gd name="connsiteY60" fmla="*/ 1478152 h 2237474"/>
              <a:gd name="connsiteX61" fmla="*/ 7377870 w 12192000"/>
              <a:gd name="connsiteY61" fmla="*/ 1523319 h 2237474"/>
              <a:gd name="connsiteX62" fmla="*/ 7230737 w 12192000"/>
              <a:gd name="connsiteY62" fmla="*/ 1562633 h 2237474"/>
              <a:gd name="connsiteX63" fmla="*/ 7224458 w 12192000"/>
              <a:gd name="connsiteY63" fmla="*/ 1573008 h 2237474"/>
              <a:gd name="connsiteX64" fmla="*/ 7183121 w 12192000"/>
              <a:gd name="connsiteY64" fmla="*/ 1595162 h 2237474"/>
              <a:gd name="connsiteX65" fmla="*/ 7164601 w 12192000"/>
              <a:gd name="connsiteY65" fmla="*/ 1606490 h 2237474"/>
              <a:gd name="connsiteX66" fmla="*/ 7092727 w 12192000"/>
              <a:gd name="connsiteY66" fmla="*/ 1623628 h 2237474"/>
              <a:gd name="connsiteX67" fmla="*/ 7031309 w 12192000"/>
              <a:gd name="connsiteY67" fmla="*/ 1619451 h 2237474"/>
              <a:gd name="connsiteX68" fmla="*/ 6999084 w 12192000"/>
              <a:gd name="connsiteY68" fmla="*/ 1634317 h 2237474"/>
              <a:gd name="connsiteX69" fmla="*/ 6992107 w 12192000"/>
              <a:gd name="connsiteY69" fmla="*/ 1636860 h 2237474"/>
              <a:gd name="connsiteX70" fmla="*/ 6900177 w 12192000"/>
              <a:gd name="connsiteY70" fmla="*/ 1636016 h 2237474"/>
              <a:gd name="connsiteX71" fmla="*/ 6795372 w 12192000"/>
              <a:gd name="connsiteY71" fmla="*/ 1644845 h 2237474"/>
              <a:gd name="connsiteX72" fmla="*/ 6692251 w 12192000"/>
              <a:gd name="connsiteY72" fmla="*/ 1656357 h 2237474"/>
              <a:gd name="connsiteX73" fmla="*/ 6655235 w 12192000"/>
              <a:gd name="connsiteY73" fmla="*/ 1661869 h 2237474"/>
              <a:gd name="connsiteX74" fmla="*/ 6554894 w 12192000"/>
              <a:gd name="connsiteY74" fmla="*/ 1664428 h 2237474"/>
              <a:gd name="connsiteX75" fmla="*/ 6516595 w 12192000"/>
              <a:gd name="connsiteY75" fmla="*/ 1667475 h 2237474"/>
              <a:gd name="connsiteX76" fmla="*/ 6508541 w 12192000"/>
              <a:gd name="connsiteY76" fmla="*/ 1668757 h 2237474"/>
              <a:gd name="connsiteX77" fmla="*/ 6471012 w 12192000"/>
              <a:gd name="connsiteY77" fmla="*/ 1678604 h 2237474"/>
              <a:gd name="connsiteX78" fmla="*/ 6364035 w 12192000"/>
              <a:gd name="connsiteY78" fmla="*/ 1667683 h 2237474"/>
              <a:gd name="connsiteX79" fmla="*/ 6280959 w 12192000"/>
              <a:gd name="connsiteY79" fmla="*/ 1689329 h 2237474"/>
              <a:gd name="connsiteX80" fmla="*/ 6243319 w 12192000"/>
              <a:gd name="connsiteY80" fmla="*/ 1695560 h 2237474"/>
              <a:gd name="connsiteX81" fmla="*/ 6098321 w 12192000"/>
              <a:gd name="connsiteY81" fmla="*/ 1721646 h 2237474"/>
              <a:gd name="connsiteX82" fmla="*/ 5880652 w 12192000"/>
              <a:gd name="connsiteY82" fmla="*/ 1779643 h 2237474"/>
              <a:gd name="connsiteX83" fmla="*/ 5785959 w 12192000"/>
              <a:gd name="connsiteY83" fmla="*/ 1775307 h 2237474"/>
              <a:gd name="connsiteX84" fmla="*/ 5643534 w 12192000"/>
              <a:gd name="connsiteY84" fmla="*/ 1802919 h 2237474"/>
              <a:gd name="connsiteX85" fmla="*/ 5518799 w 12192000"/>
              <a:gd name="connsiteY85" fmla="*/ 1818312 h 2237474"/>
              <a:gd name="connsiteX86" fmla="*/ 5505014 w 12192000"/>
              <a:gd name="connsiteY86" fmla="*/ 1819259 h 2237474"/>
              <a:gd name="connsiteX87" fmla="*/ 5453307 w 12192000"/>
              <a:gd name="connsiteY87" fmla="*/ 1815450 h 2237474"/>
              <a:gd name="connsiteX88" fmla="*/ 5364192 w 12192000"/>
              <a:gd name="connsiteY88" fmla="*/ 1826074 h 2237474"/>
              <a:gd name="connsiteX89" fmla="*/ 5350380 w 12192000"/>
              <a:gd name="connsiteY89" fmla="*/ 1830891 h 2237474"/>
              <a:gd name="connsiteX90" fmla="*/ 5259633 w 12192000"/>
              <a:gd name="connsiteY90" fmla="*/ 1837160 h 2237474"/>
              <a:gd name="connsiteX91" fmla="*/ 5197513 w 12192000"/>
              <a:gd name="connsiteY91" fmla="*/ 1844718 h 2237474"/>
              <a:gd name="connsiteX92" fmla="*/ 5168852 w 12192000"/>
              <a:gd name="connsiteY92" fmla="*/ 1844846 h 2237474"/>
              <a:gd name="connsiteX93" fmla="*/ 5114927 w 12192000"/>
              <a:gd name="connsiteY93" fmla="*/ 1847827 h 2237474"/>
              <a:gd name="connsiteX94" fmla="*/ 5108970 w 12192000"/>
              <a:gd name="connsiteY94" fmla="*/ 1847935 h 2237474"/>
              <a:gd name="connsiteX95" fmla="*/ 5067961 w 12192000"/>
              <a:gd name="connsiteY95" fmla="*/ 1845917 h 2237474"/>
              <a:gd name="connsiteX96" fmla="*/ 5007075 w 12192000"/>
              <a:gd name="connsiteY96" fmla="*/ 1838626 h 2237474"/>
              <a:gd name="connsiteX97" fmla="*/ 4944087 w 12192000"/>
              <a:gd name="connsiteY97" fmla="*/ 1823332 h 2237474"/>
              <a:gd name="connsiteX98" fmla="*/ 4907662 w 12192000"/>
              <a:gd name="connsiteY98" fmla="*/ 1816900 h 2237474"/>
              <a:gd name="connsiteX99" fmla="*/ 4882386 w 12192000"/>
              <a:gd name="connsiteY99" fmla="*/ 1809844 h 2237474"/>
              <a:gd name="connsiteX100" fmla="*/ 4811440 w 12192000"/>
              <a:gd name="connsiteY100" fmla="*/ 1804655 h 2237474"/>
              <a:gd name="connsiteX101" fmla="*/ 4691075 w 12192000"/>
              <a:gd name="connsiteY101" fmla="*/ 1801389 h 2237474"/>
              <a:gd name="connsiteX102" fmla="*/ 4611738 w 12192000"/>
              <a:gd name="connsiteY102" fmla="*/ 1776964 h 2237474"/>
              <a:gd name="connsiteX103" fmla="*/ 4560070 w 12192000"/>
              <a:gd name="connsiteY103" fmla="*/ 1785640 h 2237474"/>
              <a:gd name="connsiteX104" fmla="*/ 4536503 w 12192000"/>
              <a:gd name="connsiteY104" fmla="*/ 1785334 h 2237474"/>
              <a:gd name="connsiteX105" fmla="*/ 4513724 w 12192000"/>
              <a:gd name="connsiteY105" fmla="*/ 1791996 h 2237474"/>
              <a:gd name="connsiteX106" fmla="*/ 4459810 w 12192000"/>
              <a:gd name="connsiteY106" fmla="*/ 1797886 h 2237474"/>
              <a:gd name="connsiteX107" fmla="*/ 4379064 w 12192000"/>
              <a:gd name="connsiteY107" fmla="*/ 1817177 h 2237474"/>
              <a:gd name="connsiteX108" fmla="*/ 4319209 w 12192000"/>
              <a:gd name="connsiteY108" fmla="*/ 1834833 h 2237474"/>
              <a:gd name="connsiteX109" fmla="*/ 4290981 w 12192000"/>
              <a:gd name="connsiteY109" fmla="*/ 1839677 h 2237474"/>
              <a:gd name="connsiteX110" fmla="*/ 4285792 w 12192000"/>
              <a:gd name="connsiteY110" fmla="*/ 1836231 h 2237474"/>
              <a:gd name="connsiteX111" fmla="*/ 4238372 w 12192000"/>
              <a:gd name="connsiteY111" fmla="*/ 1851480 h 2237474"/>
              <a:gd name="connsiteX112" fmla="*/ 4232517 w 12192000"/>
              <a:gd name="connsiteY112" fmla="*/ 1852567 h 2237474"/>
              <a:gd name="connsiteX113" fmla="*/ 4191732 w 12192000"/>
              <a:gd name="connsiteY113" fmla="*/ 1857328 h 2237474"/>
              <a:gd name="connsiteX114" fmla="*/ 4065532 w 12192000"/>
              <a:gd name="connsiteY114" fmla="*/ 1855477 h 2237474"/>
              <a:gd name="connsiteX115" fmla="*/ 4028460 w 12192000"/>
              <a:gd name="connsiteY115" fmla="*/ 1855137 h 2237474"/>
              <a:gd name="connsiteX116" fmla="*/ 4002267 w 12192000"/>
              <a:gd name="connsiteY116" fmla="*/ 1852352 h 2237474"/>
              <a:gd name="connsiteX117" fmla="*/ 3931396 w 12192000"/>
              <a:gd name="connsiteY117" fmla="*/ 1858915 h 2237474"/>
              <a:gd name="connsiteX118" fmla="*/ 3812162 w 12192000"/>
              <a:gd name="connsiteY118" fmla="*/ 1875501 h 2237474"/>
              <a:gd name="connsiteX119" fmla="*/ 3729530 w 12192000"/>
              <a:gd name="connsiteY119" fmla="*/ 1864513 h 2237474"/>
              <a:gd name="connsiteX120" fmla="*/ 3680177 w 12192000"/>
              <a:gd name="connsiteY120" fmla="*/ 1881552 h 2237474"/>
              <a:gd name="connsiteX121" fmla="*/ 3567259 w 12192000"/>
              <a:gd name="connsiteY121" fmla="*/ 1893482 h 2237474"/>
              <a:gd name="connsiteX122" fmla="*/ 3405770 w 12192000"/>
              <a:gd name="connsiteY122" fmla="*/ 1904591 h 2237474"/>
              <a:gd name="connsiteX123" fmla="*/ 3280097 w 12192000"/>
              <a:gd name="connsiteY123" fmla="*/ 1919610 h 2237474"/>
              <a:gd name="connsiteX124" fmla="*/ 3123424 w 12192000"/>
              <a:gd name="connsiteY124" fmla="*/ 1952930 h 2237474"/>
              <a:gd name="connsiteX125" fmla="*/ 3009910 w 12192000"/>
              <a:gd name="connsiteY125" fmla="*/ 1957866 h 2237474"/>
              <a:gd name="connsiteX126" fmla="*/ 2995934 w 12192000"/>
              <a:gd name="connsiteY126" fmla="*/ 1967085 h 2237474"/>
              <a:gd name="connsiteX127" fmla="*/ 2980071 w 12192000"/>
              <a:gd name="connsiteY127" fmla="*/ 1972988 h 2237474"/>
              <a:gd name="connsiteX128" fmla="*/ 2978094 w 12192000"/>
              <a:gd name="connsiteY128" fmla="*/ 1972369 h 2237474"/>
              <a:gd name="connsiteX129" fmla="*/ 2942858 w 12192000"/>
              <a:gd name="connsiteY129" fmla="*/ 1981367 h 2237474"/>
              <a:gd name="connsiteX130" fmla="*/ 2875436 w 12192000"/>
              <a:gd name="connsiteY130" fmla="*/ 1996977 h 2237474"/>
              <a:gd name="connsiteX131" fmla="*/ 2874892 w 12192000"/>
              <a:gd name="connsiteY131" fmla="*/ 1996085 h 2237474"/>
              <a:gd name="connsiteX132" fmla="*/ 2864145 w 12192000"/>
              <a:gd name="connsiteY132" fmla="*/ 1994061 h 2237474"/>
              <a:gd name="connsiteX133" fmla="*/ 2843662 w 12192000"/>
              <a:gd name="connsiteY133" fmla="*/ 1992498 h 2237474"/>
              <a:gd name="connsiteX134" fmla="*/ 2796128 w 12192000"/>
              <a:gd name="connsiteY134" fmla="*/ 1976403 h 2237474"/>
              <a:gd name="connsiteX135" fmla="*/ 2756784 w 12192000"/>
              <a:gd name="connsiteY135" fmla="*/ 1985116 h 2237474"/>
              <a:gd name="connsiteX136" fmla="*/ 2748833 w 12192000"/>
              <a:gd name="connsiteY136" fmla="*/ 1986323 h 2237474"/>
              <a:gd name="connsiteX137" fmla="*/ 2748661 w 12192000"/>
              <a:gd name="connsiteY137" fmla="*/ 1986122 h 2237474"/>
              <a:gd name="connsiteX138" fmla="*/ 2740251 w 12192000"/>
              <a:gd name="connsiteY138" fmla="*/ 1986946 h 2237474"/>
              <a:gd name="connsiteX139" fmla="*/ 2718916 w 12192000"/>
              <a:gd name="connsiteY139" fmla="*/ 1990867 h 2237474"/>
              <a:gd name="connsiteX140" fmla="*/ 2713522 w 12192000"/>
              <a:gd name="connsiteY140" fmla="*/ 1990173 h 2237474"/>
              <a:gd name="connsiteX141" fmla="*/ 2680597 w 12192000"/>
              <a:gd name="connsiteY141" fmla="*/ 1984996 h 2237474"/>
              <a:gd name="connsiteX142" fmla="*/ 2578178 w 12192000"/>
              <a:gd name="connsiteY142" fmla="*/ 1990531 h 2237474"/>
              <a:gd name="connsiteX143" fmla="*/ 2476147 w 12192000"/>
              <a:gd name="connsiteY143" fmla="*/ 1998305 h 2237474"/>
              <a:gd name="connsiteX144" fmla="*/ 2373568 w 12192000"/>
              <a:gd name="connsiteY144" fmla="*/ 2003219 h 2237474"/>
              <a:gd name="connsiteX145" fmla="*/ 2321399 w 12192000"/>
              <a:gd name="connsiteY145" fmla="*/ 1989467 h 2237474"/>
              <a:gd name="connsiteX146" fmla="*/ 2315525 w 12192000"/>
              <a:gd name="connsiteY146" fmla="*/ 1989708 h 2237474"/>
              <a:gd name="connsiteX147" fmla="*/ 2300792 w 12192000"/>
              <a:gd name="connsiteY147" fmla="*/ 1994290 h 2237474"/>
              <a:gd name="connsiteX148" fmla="*/ 2295469 w 12192000"/>
              <a:gd name="connsiteY148" fmla="*/ 1996659 h 2237474"/>
              <a:gd name="connsiteX149" fmla="*/ 2287219 w 12192000"/>
              <a:gd name="connsiteY149" fmla="*/ 1998750 h 2237474"/>
              <a:gd name="connsiteX150" fmla="*/ 2286948 w 12192000"/>
              <a:gd name="connsiteY150" fmla="*/ 1998596 h 2237474"/>
              <a:gd name="connsiteX151" fmla="*/ 2243069 w 12192000"/>
              <a:gd name="connsiteY151" fmla="*/ 2015111 h 2237474"/>
              <a:gd name="connsiteX152" fmla="*/ 2186609 w 12192000"/>
              <a:gd name="connsiteY152" fmla="*/ 2008263 h 2237474"/>
              <a:gd name="connsiteX153" fmla="*/ 2164831 w 12192000"/>
              <a:gd name="connsiteY153" fmla="*/ 2010143 h 2237474"/>
              <a:gd name="connsiteX154" fmla="*/ 2152836 w 12192000"/>
              <a:gd name="connsiteY154" fmla="*/ 2010048 h 2237474"/>
              <a:gd name="connsiteX155" fmla="*/ 2117102 w 12192000"/>
              <a:gd name="connsiteY155" fmla="*/ 2023004 h 2237474"/>
              <a:gd name="connsiteX156" fmla="*/ 2111935 w 12192000"/>
              <a:gd name="connsiteY156" fmla="*/ 2023163 h 2237474"/>
              <a:gd name="connsiteX157" fmla="*/ 2089991 w 12192000"/>
              <a:gd name="connsiteY157" fmla="*/ 2034193 h 2237474"/>
              <a:gd name="connsiteX158" fmla="*/ 2058061 w 12192000"/>
              <a:gd name="connsiteY158" fmla="*/ 2047942 h 2237474"/>
              <a:gd name="connsiteX159" fmla="*/ 2055737 w 12192000"/>
              <a:gd name="connsiteY159" fmla="*/ 2047704 h 2237474"/>
              <a:gd name="connsiteX160" fmla="*/ 2042244 w 12192000"/>
              <a:gd name="connsiteY160" fmla="*/ 2055560 h 2237474"/>
              <a:gd name="connsiteX161" fmla="*/ 1976224 w 12192000"/>
              <a:gd name="connsiteY161" fmla="*/ 2074257 h 2237474"/>
              <a:gd name="connsiteX162" fmla="*/ 1877728 w 12192000"/>
              <a:gd name="connsiteY162" fmla="*/ 2101004 h 2237474"/>
              <a:gd name="connsiteX163" fmla="*/ 1759056 w 12192000"/>
              <a:gd name="connsiteY163" fmla="*/ 2125608 h 2237474"/>
              <a:gd name="connsiteX164" fmla="*/ 1637948 w 12192000"/>
              <a:gd name="connsiteY164" fmla="*/ 2172597 h 2237474"/>
              <a:gd name="connsiteX165" fmla="*/ 1434549 w 12192000"/>
              <a:gd name="connsiteY165" fmla="*/ 2234522 h 2237474"/>
              <a:gd name="connsiteX166" fmla="*/ 1398481 w 12192000"/>
              <a:gd name="connsiteY166" fmla="*/ 2237074 h 2237474"/>
              <a:gd name="connsiteX167" fmla="*/ 1398407 w 12192000"/>
              <a:gd name="connsiteY167" fmla="*/ 2237095 h 2237474"/>
              <a:gd name="connsiteX168" fmla="*/ 1370962 w 12192000"/>
              <a:gd name="connsiteY168" fmla="*/ 2237474 h 2237474"/>
              <a:gd name="connsiteX169" fmla="*/ 1356367 w 12192000"/>
              <a:gd name="connsiteY169" fmla="*/ 2235089 h 2237474"/>
              <a:gd name="connsiteX170" fmla="*/ 1324828 w 12192000"/>
              <a:gd name="connsiteY170" fmla="*/ 2231968 h 2237474"/>
              <a:gd name="connsiteX171" fmla="*/ 1297744 w 12192000"/>
              <a:gd name="connsiteY171" fmla="*/ 2235849 h 2237474"/>
              <a:gd name="connsiteX172" fmla="*/ 1286236 w 12192000"/>
              <a:gd name="connsiteY172" fmla="*/ 2233135 h 2237474"/>
              <a:gd name="connsiteX173" fmla="*/ 1283504 w 12192000"/>
              <a:gd name="connsiteY173" fmla="*/ 2233797 h 2237474"/>
              <a:gd name="connsiteX174" fmla="*/ 1279765 w 12192000"/>
              <a:gd name="connsiteY174" fmla="*/ 2229639 h 2237474"/>
              <a:gd name="connsiteX175" fmla="*/ 1195347 w 12192000"/>
              <a:gd name="connsiteY175" fmla="*/ 2212354 h 2237474"/>
              <a:gd name="connsiteX176" fmla="*/ 970251 w 12192000"/>
              <a:gd name="connsiteY176" fmla="*/ 2221029 h 2237474"/>
              <a:gd name="connsiteX177" fmla="*/ 812914 w 12192000"/>
              <a:gd name="connsiteY177" fmla="*/ 2202752 h 2237474"/>
              <a:gd name="connsiteX178" fmla="*/ 800195 w 12192000"/>
              <a:gd name="connsiteY178" fmla="*/ 2209407 h 2237474"/>
              <a:gd name="connsiteX179" fmla="*/ 784978 w 12192000"/>
              <a:gd name="connsiteY179" fmla="*/ 2212360 h 2237474"/>
              <a:gd name="connsiteX180" fmla="*/ 681987 w 12192000"/>
              <a:gd name="connsiteY180" fmla="*/ 2216757 h 2237474"/>
              <a:gd name="connsiteX181" fmla="*/ 669923 w 12192000"/>
              <a:gd name="connsiteY181" fmla="*/ 2211682 h 2237474"/>
              <a:gd name="connsiteX182" fmla="*/ 648680 w 12192000"/>
              <a:gd name="connsiteY182" fmla="*/ 2206229 h 2237474"/>
              <a:gd name="connsiteX183" fmla="*/ 597225 w 12192000"/>
              <a:gd name="connsiteY183" fmla="*/ 2180999 h 2237474"/>
              <a:gd name="connsiteX184" fmla="*/ 558449 w 12192000"/>
              <a:gd name="connsiteY184" fmla="*/ 2182346 h 2237474"/>
              <a:gd name="connsiteX185" fmla="*/ 550517 w 12192000"/>
              <a:gd name="connsiteY185" fmla="*/ 2182060 h 2237474"/>
              <a:gd name="connsiteX186" fmla="*/ 550309 w 12192000"/>
              <a:gd name="connsiteY186" fmla="*/ 2181825 h 2237474"/>
              <a:gd name="connsiteX187" fmla="*/ 541836 w 12192000"/>
              <a:gd name="connsiteY187" fmla="*/ 2181063 h 2237474"/>
              <a:gd name="connsiteX188" fmla="*/ 536057 w 12192000"/>
              <a:gd name="connsiteY188" fmla="*/ 2181537 h 2237474"/>
              <a:gd name="connsiteX189" fmla="*/ 520671 w 12192000"/>
              <a:gd name="connsiteY189" fmla="*/ 2180980 h 2237474"/>
              <a:gd name="connsiteX190" fmla="*/ 515024 w 12192000"/>
              <a:gd name="connsiteY190" fmla="*/ 2179258 h 2237474"/>
              <a:gd name="connsiteX191" fmla="*/ 512278 w 12192000"/>
              <a:gd name="connsiteY191" fmla="*/ 2176369 h 2237474"/>
              <a:gd name="connsiteX192" fmla="*/ 480419 w 12192000"/>
              <a:gd name="connsiteY192" fmla="*/ 2167807 h 2237474"/>
              <a:gd name="connsiteX193" fmla="*/ 413835 w 12192000"/>
              <a:gd name="connsiteY193" fmla="*/ 2156783 h 2237474"/>
              <a:gd name="connsiteX194" fmla="*/ 376513 w 12192000"/>
              <a:gd name="connsiteY194" fmla="*/ 2154014 h 2237474"/>
              <a:gd name="connsiteX195" fmla="*/ 273386 w 12192000"/>
              <a:gd name="connsiteY195" fmla="*/ 2142551 h 2237474"/>
              <a:gd name="connsiteX196" fmla="*/ 169207 w 12192000"/>
              <a:gd name="connsiteY196" fmla="*/ 2128100 h 2237474"/>
              <a:gd name="connsiteX197" fmla="*/ 93149 w 12192000"/>
              <a:gd name="connsiteY197" fmla="*/ 2105324 h 2237474"/>
              <a:gd name="connsiteX198" fmla="*/ 88109 w 12192000"/>
              <a:gd name="connsiteY198" fmla="*/ 2106704 h 2237474"/>
              <a:gd name="connsiteX199" fmla="*/ 80022 w 12192000"/>
              <a:gd name="connsiteY199" fmla="*/ 2107254 h 2237474"/>
              <a:gd name="connsiteX200" fmla="*/ 79717 w 12192000"/>
              <a:gd name="connsiteY200" fmla="*/ 2107046 h 2237474"/>
              <a:gd name="connsiteX201" fmla="*/ 72352 w 12192000"/>
              <a:gd name="connsiteY201" fmla="*/ 2107991 h 2237474"/>
              <a:gd name="connsiteX202" fmla="*/ 37645 w 12192000"/>
              <a:gd name="connsiteY202" fmla="*/ 2115401 h 2237474"/>
              <a:gd name="connsiteX203" fmla="*/ 4572 w 12192000"/>
              <a:gd name="connsiteY203" fmla="*/ 2111091 h 2237474"/>
              <a:gd name="connsiteX204" fmla="*/ 0 w 12192000"/>
              <a:gd name="connsiteY204" fmla="*/ 2110468 h 2237474"/>
              <a:gd name="connsiteX205" fmla="*/ 0 w 12192000"/>
              <a:gd name="connsiteY20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99084 w 12192000"/>
              <a:gd name="connsiteY67" fmla="*/ 1634317 h 2237474"/>
              <a:gd name="connsiteX68" fmla="*/ 6992107 w 12192000"/>
              <a:gd name="connsiteY68" fmla="*/ 1636860 h 2237474"/>
              <a:gd name="connsiteX69" fmla="*/ 6900177 w 12192000"/>
              <a:gd name="connsiteY69" fmla="*/ 1636016 h 2237474"/>
              <a:gd name="connsiteX70" fmla="*/ 6795372 w 12192000"/>
              <a:gd name="connsiteY70" fmla="*/ 1644845 h 2237474"/>
              <a:gd name="connsiteX71" fmla="*/ 6692251 w 12192000"/>
              <a:gd name="connsiteY71" fmla="*/ 1656357 h 2237474"/>
              <a:gd name="connsiteX72" fmla="*/ 6655235 w 12192000"/>
              <a:gd name="connsiteY72" fmla="*/ 1661869 h 2237474"/>
              <a:gd name="connsiteX73" fmla="*/ 6554894 w 12192000"/>
              <a:gd name="connsiteY73" fmla="*/ 1664428 h 2237474"/>
              <a:gd name="connsiteX74" fmla="*/ 6516595 w 12192000"/>
              <a:gd name="connsiteY74" fmla="*/ 1667475 h 2237474"/>
              <a:gd name="connsiteX75" fmla="*/ 6508541 w 12192000"/>
              <a:gd name="connsiteY75" fmla="*/ 1668757 h 2237474"/>
              <a:gd name="connsiteX76" fmla="*/ 6471012 w 12192000"/>
              <a:gd name="connsiteY76" fmla="*/ 1678604 h 2237474"/>
              <a:gd name="connsiteX77" fmla="*/ 6364035 w 12192000"/>
              <a:gd name="connsiteY77" fmla="*/ 1667683 h 2237474"/>
              <a:gd name="connsiteX78" fmla="*/ 6280959 w 12192000"/>
              <a:gd name="connsiteY78" fmla="*/ 1689329 h 2237474"/>
              <a:gd name="connsiteX79" fmla="*/ 6243319 w 12192000"/>
              <a:gd name="connsiteY79" fmla="*/ 1695560 h 2237474"/>
              <a:gd name="connsiteX80" fmla="*/ 6098321 w 12192000"/>
              <a:gd name="connsiteY80" fmla="*/ 1721646 h 2237474"/>
              <a:gd name="connsiteX81" fmla="*/ 5880652 w 12192000"/>
              <a:gd name="connsiteY81" fmla="*/ 1779643 h 2237474"/>
              <a:gd name="connsiteX82" fmla="*/ 5785959 w 12192000"/>
              <a:gd name="connsiteY82" fmla="*/ 1775307 h 2237474"/>
              <a:gd name="connsiteX83" fmla="*/ 5643534 w 12192000"/>
              <a:gd name="connsiteY83" fmla="*/ 1802919 h 2237474"/>
              <a:gd name="connsiteX84" fmla="*/ 5518799 w 12192000"/>
              <a:gd name="connsiteY84" fmla="*/ 1818312 h 2237474"/>
              <a:gd name="connsiteX85" fmla="*/ 5505014 w 12192000"/>
              <a:gd name="connsiteY85" fmla="*/ 1819259 h 2237474"/>
              <a:gd name="connsiteX86" fmla="*/ 5453307 w 12192000"/>
              <a:gd name="connsiteY86" fmla="*/ 1815450 h 2237474"/>
              <a:gd name="connsiteX87" fmla="*/ 5364192 w 12192000"/>
              <a:gd name="connsiteY87" fmla="*/ 1826074 h 2237474"/>
              <a:gd name="connsiteX88" fmla="*/ 5350380 w 12192000"/>
              <a:gd name="connsiteY88" fmla="*/ 1830891 h 2237474"/>
              <a:gd name="connsiteX89" fmla="*/ 5259633 w 12192000"/>
              <a:gd name="connsiteY89" fmla="*/ 1837160 h 2237474"/>
              <a:gd name="connsiteX90" fmla="*/ 5197513 w 12192000"/>
              <a:gd name="connsiteY90" fmla="*/ 1844718 h 2237474"/>
              <a:gd name="connsiteX91" fmla="*/ 5168852 w 12192000"/>
              <a:gd name="connsiteY91" fmla="*/ 1844846 h 2237474"/>
              <a:gd name="connsiteX92" fmla="*/ 5114927 w 12192000"/>
              <a:gd name="connsiteY92" fmla="*/ 1847827 h 2237474"/>
              <a:gd name="connsiteX93" fmla="*/ 5108970 w 12192000"/>
              <a:gd name="connsiteY93" fmla="*/ 1847935 h 2237474"/>
              <a:gd name="connsiteX94" fmla="*/ 5067961 w 12192000"/>
              <a:gd name="connsiteY94" fmla="*/ 1845917 h 2237474"/>
              <a:gd name="connsiteX95" fmla="*/ 5007075 w 12192000"/>
              <a:gd name="connsiteY95" fmla="*/ 1838626 h 2237474"/>
              <a:gd name="connsiteX96" fmla="*/ 4944087 w 12192000"/>
              <a:gd name="connsiteY96" fmla="*/ 1823332 h 2237474"/>
              <a:gd name="connsiteX97" fmla="*/ 4907662 w 12192000"/>
              <a:gd name="connsiteY97" fmla="*/ 1816900 h 2237474"/>
              <a:gd name="connsiteX98" fmla="*/ 4882386 w 12192000"/>
              <a:gd name="connsiteY98" fmla="*/ 1809844 h 2237474"/>
              <a:gd name="connsiteX99" fmla="*/ 4811440 w 12192000"/>
              <a:gd name="connsiteY99" fmla="*/ 1804655 h 2237474"/>
              <a:gd name="connsiteX100" fmla="*/ 4691075 w 12192000"/>
              <a:gd name="connsiteY100" fmla="*/ 1801389 h 2237474"/>
              <a:gd name="connsiteX101" fmla="*/ 4611738 w 12192000"/>
              <a:gd name="connsiteY101" fmla="*/ 1776964 h 2237474"/>
              <a:gd name="connsiteX102" fmla="*/ 4560070 w 12192000"/>
              <a:gd name="connsiteY102" fmla="*/ 1785640 h 2237474"/>
              <a:gd name="connsiteX103" fmla="*/ 4536503 w 12192000"/>
              <a:gd name="connsiteY103" fmla="*/ 1785334 h 2237474"/>
              <a:gd name="connsiteX104" fmla="*/ 4513724 w 12192000"/>
              <a:gd name="connsiteY104" fmla="*/ 1791996 h 2237474"/>
              <a:gd name="connsiteX105" fmla="*/ 4459810 w 12192000"/>
              <a:gd name="connsiteY105" fmla="*/ 1797886 h 2237474"/>
              <a:gd name="connsiteX106" fmla="*/ 4379064 w 12192000"/>
              <a:gd name="connsiteY106" fmla="*/ 1817177 h 2237474"/>
              <a:gd name="connsiteX107" fmla="*/ 4319209 w 12192000"/>
              <a:gd name="connsiteY107" fmla="*/ 1834833 h 2237474"/>
              <a:gd name="connsiteX108" fmla="*/ 4290981 w 12192000"/>
              <a:gd name="connsiteY108" fmla="*/ 1839677 h 2237474"/>
              <a:gd name="connsiteX109" fmla="*/ 4285792 w 12192000"/>
              <a:gd name="connsiteY109" fmla="*/ 1836231 h 2237474"/>
              <a:gd name="connsiteX110" fmla="*/ 4238372 w 12192000"/>
              <a:gd name="connsiteY110" fmla="*/ 1851480 h 2237474"/>
              <a:gd name="connsiteX111" fmla="*/ 4232517 w 12192000"/>
              <a:gd name="connsiteY111" fmla="*/ 1852567 h 2237474"/>
              <a:gd name="connsiteX112" fmla="*/ 4191732 w 12192000"/>
              <a:gd name="connsiteY112" fmla="*/ 1857328 h 2237474"/>
              <a:gd name="connsiteX113" fmla="*/ 4065532 w 12192000"/>
              <a:gd name="connsiteY113" fmla="*/ 1855477 h 2237474"/>
              <a:gd name="connsiteX114" fmla="*/ 4028460 w 12192000"/>
              <a:gd name="connsiteY114" fmla="*/ 1855137 h 2237474"/>
              <a:gd name="connsiteX115" fmla="*/ 4002267 w 12192000"/>
              <a:gd name="connsiteY115" fmla="*/ 1852352 h 2237474"/>
              <a:gd name="connsiteX116" fmla="*/ 3931396 w 12192000"/>
              <a:gd name="connsiteY116" fmla="*/ 1858915 h 2237474"/>
              <a:gd name="connsiteX117" fmla="*/ 3812162 w 12192000"/>
              <a:gd name="connsiteY117" fmla="*/ 1875501 h 2237474"/>
              <a:gd name="connsiteX118" fmla="*/ 3729530 w 12192000"/>
              <a:gd name="connsiteY118" fmla="*/ 1864513 h 2237474"/>
              <a:gd name="connsiteX119" fmla="*/ 3680177 w 12192000"/>
              <a:gd name="connsiteY119" fmla="*/ 1881552 h 2237474"/>
              <a:gd name="connsiteX120" fmla="*/ 3567259 w 12192000"/>
              <a:gd name="connsiteY120" fmla="*/ 1893482 h 2237474"/>
              <a:gd name="connsiteX121" fmla="*/ 3405770 w 12192000"/>
              <a:gd name="connsiteY121" fmla="*/ 1904591 h 2237474"/>
              <a:gd name="connsiteX122" fmla="*/ 3280097 w 12192000"/>
              <a:gd name="connsiteY122" fmla="*/ 1919610 h 2237474"/>
              <a:gd name="connsiteX123" fmla="*/ 3123424 w 12192000"/>
              <a:gd name="connsiteY123" fmla="*/ 1952930 h 2237474"/>
              <a:gd name="connsiteX124" fmla="*/ 3009910 w 12192000"/>
              <a:gd name="connsiteY124" fmla="*/ 1957866 h 2237474"/>
              <a:gd name="connsiteX125" fmla="*/ 2995934 w 12192000"/>
              <a:gd name="connsiteY125" fmla="*/ 1967085 h 2237474"/>
              <a:gd name="connsiteX126" fmla="*/ 2980071 w 12192000"/>
              <a:gd name="connsiteY126" fmla="*/ 1972988 h 2237474"/>
              <a:gd name="connsiteX127" fmla="*/ 2978094 w 12192000"/>
              <a:gd name="connsiteY127" fmla="*/ 1972369 h 2237474"/>
              <a:gd name="connsiteX128" fmla="*/ 2942858 w 12192000"/>
              <a:gd name="connsiteY128" fmla="*/ 1981367 h 2237474"/>
              <a:gd name="connsiteX129" fmla="*/ 2875436 w 12192000"/>
              <a:gd name="connsiteY129" fmla="*/ 1996977 h 2237474"/>
              <a:gd name="connsiteX130" fmla="*/ 2874892 w 12192000"/>
              <a:gd name="connsiteY130" fmla="*/ 1996085 h 2237474"/>
              <a:gd name="connsiteX131" fmla="*/ 2864145 w 12192000"/>
              <a:gd name="connsiteY131" fmla="*/ 1994061 h 2237474"/>
              <a:gd name="connsiteX132" fmla="*/ 2843662 w 12192000"/>
              <a:gd name="connsiteY132" fmla="*/ 1992498 h 2237474"/>
              <a:gd name="connsiteX133" fmla="*/ 2796128 w 12192000"/>
              <a:gd name="connsiteY133" fmla="*/ 1976403 h 2237474"/>
              <a:gd name="connsiteX134" fmla="*/ 2756784 w 12192000"/>
              <a:gd name="connsiteY134" fmla="*/ 1985116 h 2237474"/>
              <a:gd name="connsiteX135" fmla="*/ 2748833 w 12192000"/>
              <a:gd name="connsiteY135" fmla="*/ 1986323 h 2237474"/>
              <a:gd name="connsiteX136" fmla="*/ 2748661 w 12192000"/>
              <a:gd name="connsiteY136" fmla="*/ 1986122 h 2237474"/>
              <a:gd name="connsiteX137" fmla="*/ 2740251 w 12192000"/>
              <a:gd name="connsiteY137" fmla="*/ 1986946 h 2237474"/>
              <a:gd name="connsiteX138" fmla="*/ 2718916 w 12192000"/>
              <a:gd name="connsiteY138" fmla="*/ 1990867 h 2237474"/>
              <a:gd name="connsiteX139" fmla="*/ 2713522 w 12192000"/>
              <a:gd name="connsiteY139" fmla="*/ 1990173 h 2237474"/>
              <a:gd name="connsiteX140" fmla="*/ 2680597 w 12192000"/>
              <a:gd name="connsiteY140" fmla="*/ 1984996 h 2237474"/>
              <a:gd name="connsiteX141" fmla="*/ 2578178 w 12192000"/>
              <a:gd name="connsiteY141" fmla="*/ 1990531 h 2237474"/>
              <a:gd name="connsiteX142" fmla="*/ 2476147 w 12192000"/>
              <a:gd name="connsiteY142" fmla="*/ 1998305 h 2237474"/>
              <a:gd name="connsiteX143" fmla="*/ 2373568 w 12192000"/>
              <a:gd name="connsiteY143" fmla="*/ 2003219 h 2237474"/>
              <a:gd name="connsiteX144" fmla="*/ 2321399 w 12192000"/>
              <a:gd name="connsiteY144" fmla="*/ 1989467 h 2237474"/>
              <a:gd name="connsiteX145" fmla="*/ 2315525 w 12192000"/>
              <a:gd name="connsiteY145" fmla="*/ 1989708 h 2237474"/>
              <a:gd name="connsiteX146" fmla="*/ 2300792 w 12192000"/>
              <a:gd name="connsiteY146" fmla="*/ 1994290 h 2237474"/>
              <a:gd name="connsiteX147" fmla="*/ 2295469 w 12192000"/>
              <a:gd name="connsiteY147" fmla="*/ 1996659 h 2237474"/>
              <a:gd name="connsiteX148" fmla="*/ 2287219 w 12192000"/>
              <a:gd name="connsiteY148" fmla="*/ 1998750 h 2237474"/>
              <a:gd name="connsiteX149" fmla="*/ 2286948 w 12192000"/>
              <a:gd name="connsiteY149" fmla="*/ 1998596 h 2237474"/>
              <a:gd name="connsiteX150" fmla="*/ 2243069 w 12192000"/>
              <a:gd name="connsiteY150" fmla="*/ 2015111 h 2237474"/>
              <a:gd name="connsiteX151" fmla="*/ 2186609 w 12192000"/>
              <a:gd name="connsiteY151" fmla="*/ 2008263 h 2237474"/>
              <a:gd name="connsiteX152" fmla="*/ 2164831 w 12192000"/>
              <a:gd name="connsiteY152" fmla="*/ 2010143 h 2237474"/>
              <a:gd name="connsiteX153" fmla="*/ 2152836 w 12192000"/>
              <a:gd name="connsiteY153" fmla="*/ 2010048 h 2237474"/>
              <a:gd name="connsiteX154" fmla="*/ 2117102 w 12192000"/>
              <a:gd name="connsiteY154" fmla="*/ 2023004 h 2237474"/>
              <a:gd name="connsiteX155" fmla="*/ 2111935 w 12192000"/>
              <a:gd name="connsiteY155" fmla="*/ 2023163 h 2237474"/>
              <a:gd name="connsiteX156" fmla="*/ 2089991 w 12192000"/>
              <a:gd name="connsiteY156" fmla="*/ 2034193 h 2237474"/>
              <a:gd name="connsiteX157" fmla="*/ 2058061 w 12192000"/>
              <a:gd name="connsiteY157" fmla="*/ 2047942 h 2237474"/>
              <a:gd name="connsiteX158" fmla="*/ 2055737 w 12192000"/>
              <a:gd name="connsiteY158" fmla="*/ 2047704 h 2237474"/>
              <a:gd name="connsiteX159" fmla="*/ 2042244 w 12192000"/>
              <a:gd name="connsiteY159" fmla="*/ 2055560 h 2237474"/>
              <a:gd name="connsiteX160" fmla="*/ 1976224 w 12192000"/>
              <a:gd name="connsiteY160" fmla="*/ 2074257 h 2237474"/>
              <a:gd name="connsiteX161" fmla="*/ 1877728 w 12192000"/>
              <a:gd name="connsiteY161" fmla="*/ 2101004 h 2237474"/>
              <a:gd name="connsiteX162" fmla="*/ 1759056 w 12192000"/>
              <a:gd name="connsiteY162" fmla="*/ 2125608 h 2237474"/>
              <a:gd name="connsiteX163" fmla="*/ 1637948 w 12192000"/>
              <a:gd name="connsiteY163" fmla="*/ 2172597 h 2237474"/>
              <a:gd name="connsiteX164" fmla="*/ 1434549 w 12192000"/>
              <a:gd name="connsiteY164" fmla="*/ 2234522 h 2237474"/>
              <a:gd name="connsiteX165" fmla="*/ 1398481 w 12192000"/>
              <a:gd name="connsiteY165" fmla="*/ 2237074 h 2237474"/>
              <a:gd name="connsiteX166" fmla="*/ 1398407 w 12192000"/>
              <a:gd name="connsiteY166" fmla="*/ 2237095 h 2237474"/>
              <a:gd name="connsiteX167" fmla="*/ 1370962 w 12192000"/>
              <a:gd name="connsiteY167" fmla="*/ 2237474 h 2237474"/>
              <a:gd name="connsiteX168" fmla="*/ 1356367 w 12192000"/>
              <a:gd name="connsiteY168" fmla="*/ 2235089 h 2237474"/>
              <a:gd name="connsiteX169" fmla="*/ 1324828 w 12192000"/>
              <a:gd name="connsiteY169" fmla="*/ 2231968 h 2237474"/>
              <a:gd name="connsiteX170" fmla="*/ 1297744 w 12192000"/>
              <a:gd name="connsiteY170" fmla="*/ 2235849 h 2237474"/>
              <a:gd name="connsiteX171" fmla="*/ 1286236 w 12192000"/>
              <a:gd name="connsiteY171" fmla="*/ 2233135 h 2237474"/>
              <a:gd name="connsiteX172" fmla="*/ 1283504 w 12192000"/>
              <a:gd name="connsiteY172" fmla="*/ 2233797 h 2237474"/>
              <a:gd name="connsiteX173" fmla="*/ 1279765 w 12192000"/>
              <a:gd name="connsiteY173" fmla="*/ 2229639 h 2237474"/>
              <a:gd name="connsiteX174" fmla="*/ 1195347 w 12192000"/>
              <a:gd name="connsiteY174" fmla="*/ 2212354 h 2237474"/>
              <a:gd name="connsiteX175" fmla="*/ 970251 w 12192000"/>
              <a:gd name="connsiteY175" fmla="*/ 2221029 h 2237474"/>
              <a:gd name="connsiteX176" fmla="*/ 812914 w 12192000"/>
              <a:gd name="connsiteY176" fmla="*/ 2202752 h 2237474"/>
              <a:gd name="connsiteX177" fmla="*/ 800195 w 12192000"/>
              <a:gd name="connsiteY177" fmla="*/ 2209407 h 2237474"/>
              <a:gd name="connsiteX178" fmla="*/ 784978 w 12192000"/>
              <a:gd name="connsiteY178" fmla="*/ 2212360 h 2237474"/>
              <a:gd name="connsiteX179" fmla="*/ 681987 w 12192000"/>
              <a:gd name="connsiteY179" fmla="*/ 2216757 h 2237474"/>
              <a:gd name="connsiteX180" fmla="*/ 669923 w 12192000"/>
              <a:gd name="connsiteY180" fmla="*/ 2211682 h 2237474"/>
              <a:gd name="connsiteX181" fmla="*/ 648680 w 12192000"/>
              <a:gd name="connsiteY181" fmla="*/ 2206229 h 2237474"/>
              <a:gd name="connsiteX182" fmla="*/ 597225 w 12192000"/>
              <a:gd name="connsiteY182" fmla="*/ 2180999 h 2237474"/>
              <a:gd name="connsiteX183" fmla="*/ 558449 w 12192000"/>
              <a:gd name="connsiteY183" fmla="*/ 2182346 h 2237474"/>
              <a:gd name="connsiteX184" fmla="*/ 550517 w 12192000"/>
              <a:gd name="connsiteY184" fmla="*/ 2182060 h 2237474"/>
              <a:gd name="connsiteX185" fmla="*/ 550309 w 12192000"/>
              <a:gd name="connsiteY185" fmla="*/ 2181825 h 2237474"/>
              <a:gd name="connsiteX186" fmla="*/ 541836 w 12192000"/>
              <a:gd name="connsiteY186" fmla="*/ 2181063 h 2237474"/>
              <a:gd name="connsiteX187" fmla="*/ 536057 w 12192000"/>
              <a:gd name="connsiteY187" fmla="*/ 2181537 h 2237474"/>
              <a:gd name="connsiteX188" fmla="*/ 520671 w 12192000"/>
              <a:gd name="connsiteY188" fmla="*/ 2180980 h 2237474"/>
              <a:gd name="connsiteX189" fmla="*/ 515024 w 12192000"/>
              <a:gd name="connsiteY189" fmla="*/ 2179258 h 2237474"/>
              <a:gd name="connsiteX190" fmla="*/ 512278 w 12192000"/>
              <a:gd name="connsiteY190" fmla="*/ 2176369 h 2237474"/>
              <a:gd name="connsiteX191" fmla="*/ 480419 w 12192000"/>
              <a:gd name="connsiteY191" fmla="*/ 2167807 h 2237474"/>
              <a:gd name="connsiteX192" fmla="*/ 413835 w 12192000"/>
              <a:gd name="connsiteY192" fmla="*/ 2156783 h 2237474"/>
              <a:gd name="connsiteX193" fmla="*/ 376513 w 12192000"/>
              <a:gd name="connsiteY193" fmla="*/ 2154014 h 2237474"/>
              <a:gd name="connsiteX194" fmla="*/ 273386 w 12192000"/>
              <a:gd name="connsiteY194" fmla="*/ 2142551 h 2237474"/>
              <a:gd name="connsiteX195" fmla="*/ 169207 w 12192000"/>
              <a:gd name="connsiteY195" fmla="*/ 2128100 h 2237474"/>
              <a:gd name="connsiteX196" fmla="*/ 93149 w 12192000"/>
              <a:gd name="connsiteY196" fmla="*/ 2105324 h 2237474"/>
              <a:gd name="connsiteX197" fmla="*/ 88109 w 12192000"/>
              <a:gd name="connsiteY197" fmla="*/ 2106704 h 2237474"/>
              <a:gd name="connsiteX198" fmla="*/ 80022 w 12192000"/>
              <a:gd name="connsiteY198" fmla="*/ 2107254 h 2237474"/>
              <a:gd name="connsiteX199" fmla="*/ 79717 w 12192000"/>
              <a:gd name="connsiteY199" fmla="*/ 2107046 h 2237474"/>
              <a:gd name="connsiteX200" fmla="*/ 72352 w 12192000"/>
              <a:gd name="connsiteY200" fmla="*/ 2107991 h 2237474"/>
              <a:gd name="connsiteX201" fmla="*/ 37645 w 12192000"/>
              <a:gd name="connsiteY201" fmla="*/ 2115401 h 2237474"/>
              <a:gd name="connsiteX202" fmla="*/ 4572 w 12192000"/>
              <a:gd name="connsiteY202" fmla="*/ 2111091 h 2237474"/>
              <a:gd name="connsiteX203" fmla="*/ 0 w 12192000"/>
              <a:gd name="connsiteY203" fmla="*/ 2110468 h 2237474"/>
              <a:gd name="connsiteX204" fmla="*/ 0 w 12192000"/>
              <a:gd name="connsiteY20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99084 w 12192000"/>
              <a:gd name="connsiteY67" fmla="*/ 1634317 h 2237474"/>
              <a:gd name="connsiteX68" fmla="*/ 6900177 w 12192000"/>
              <a:gd name="connsiteY68" fmla="*/ 1636016 h 2237474"/>
              <a:gd name="connsiteX69" fmla="*/ 6795372 w 12192000"/>
              <a:gd name="connsiteY69" fmla="*/ 1644845 h 2237474"/>
              <a:gd name="connsiteX70" fmla="*/ 6692251 w 12192000"/>
              <a:gd name="connsiteY70" fmla="*/ 1656357 h 2237474"/>
              <a:gd name="connsiteX71" fmla="*/ 6655235 w 12192000"/>
              <a:gd name="connsiteY71" fmla="*/ 1661869 h 2237474"/>
              <a:gd name="connsiteX72" fmla="*/ 6554894 w 12192000"/>
              <a:gd name="connsiteY72" fmla="*/ 1664428 h 2237474"/>
              <a:gd name="connsiteX73" fmla="*/ 6516595 w 12192000"/>
              <a:gd name="connsiteY73" fmla="*/ 1667475 h 2237474"/>
              <a:gd name="connsiteX74" fmla="*/ 6508541 w 12192000"/>
              <a:gd name="connsiteY74" fmla="*/ 1668757 h 2237474"/>
              <a:gd name="connsiteX75" fmla="*/ 6471012 w 12192000"/>
              <a:gd name="connsiteY75" fmla="*/ 1678604 h 2237474"/>
              <a:gd name="connsiteX76" fmla="*/ 6364035 w 12192000"/>
              <a:gd name="connsiteY76" fmla="*/ 1667683 h 2237474"/>
              <a:gd name="connsiteX77" fmla="*/ 6280959 w 12192000"/>
              <a:gd name="connsiteY77" fmla="*/ 1689329 h 2237474"/>
              <a:gd name="connsiteX78" fmla="*/ 6243319 w 12192000"/>
              <a:gd name="connsiteY78" fmla="*/ 1695560 h 2237474"/>
              <a:gd name="connsiteX79" fmla="*/ 6098321 w 12192000"/>
              <a:gd name="connsiteY79" fmla="*/ 1721646 h 2237474"/>
              <a:gd name="connsiteX80" fmla="*/ 5880652 w 12192000"/>
              <a:gd name="connsiteY80" fmla="*/ 1779643 h 2237474"/>
              <a:gd name="connsiteX81" fmla="*/ 5785959 w 12192000"/>
              <a:gd name="connsiteY81" fmla="*/ 1775307 h 2237474"/>
              <a:gd name="connsiteX82" fmla="*/ 5643534 w 12192000"/>
              <a:gd name="connsiteY82" fmla="*/ 1802919 h 2237474"/>
              <a:gd name="connsiteX83" fmla="*/ 5518799 w 12192000"/>
              <a:gd name="connsiteY83" fmla="*/ 1818312 h 2237474"/>
              <a:gd name="connsiteX84" fmla="*/ 5505014 w 12192000"/>
              <a:gd name="connsiteY84" fmla="*/ 1819259 h 2237474"/>
              <a:gd name="connsiteX85" fmla="*/ 5453307 w 12192000"/>
              <a:gd name="connsiteY85" fmla="*/ 1815450 h 2237474"/>
              <a:gd name="connsiteX86" fmla="*/ 5364192 w 12192000"/>
              <a:gd name="connsiteY86" fmla="*/ 1826074 h 2237474"/>
              <a:gd name="connsiteX87" fmla="*/ 5350380 w 12192000"/>
              <a:gd name="connsiteY87" fmla="*/ 1830891 h 2237474"/>
              <a:gd name="connsiteX88" fmla="*/ 5259633 w 12192000"/>
              <a:gd name="connsiteY88" fmla="*/ 1837160 h 2237474"/>
              <a:gd name="connsiteX89" fmla="*/ 5197513 w 12192000"/>
              <a:gd name="connsiteY89" fmla="*/ 1844718 h 2237474"/>
              <a:gd name="connsiteX90" fmla="*/ 5168852 w 12192000"/>
              <a:gd name="connsiteY90" fmla="*/ 1844846 h 2237474"/>
              <a:gd name="connsiteX91" fmla="*/ 5114927 w 12192000"/>
              <a:gd name="connsiteY91" fmla="*/ 1847827 h 2237474"/>
              <a:gd name="connsiteX92" fmla="*/ 5108970 w 12192000"/>
              <a:gd name="connsiteY92" fmla="*/ 1847935 h 2237474"/>
              <a:gd name="connsiteX93" fmla="*/ 5067961 w 12192000"/>
              <a:gd name="connsiteY93" fmla="*/ 1845917 h 2237474"/>
              <a:gd name="connsiteX94" fmla="*/ 5007075 w 12192000"/>
              <a:gd name="connsiteY94" fmla="*/ 1838626 h 2237474"/>
              <a:gd name="connsiteX95" fmla="*/ 4944087 w 12192000"/>
              <a:gd name="connsiteY95" fmla="*/ 1823332 h 2237474"/>
              <a:gd name="connsiteX96" fmla="*/ 4907662 w 12192000"/>
              <a:gd name="connsiteY96" fmla="*/ 1816900 h 2237474"/>
              <a:gd name="connsiteX97" fmla="*/ 4882386 w 12192000"/>
              <a:gd name="connsiteY97" fmla="*/ 1809844 h 2237474"/>
              <a:gd name="connsiteX98" fmla="*/ 4811440 w 12192000"/>
              <a:gd name="connsiteY98" fmla="*/ 1804655 h 2237474"/>
              <a:gd name="connsiteX99" fmla="*/ 4691075 w 12192000"/>
              <a:gd name="connsiteY99" fmla="*/ 1801389 h 2237474"/>
              <a:gd name="connsiteX100" fmla="*/ 4611738 w 12192000"/>
              <a:gd name="connsiteY100" fmla="*/ 1776964 h 2237474"/>
              <a:gd name="connsiteX101" fmla="*/ 4560070 w 12192000"/>
              <a:gd name="connsiteY101" fmla="*/ 1785640 h 2237474"/>
              <a:gd name="connsiteX102" fmla="*/ 4536503 w 12192000"/>
              <a:gd name="connsiteY102" fmla="*/ 1785334 h 2237474"/>
              <a:gd name="connsiteX103" fmla="*/ 4513724 w 12192000"/>
              <a:gd name="connsiteY103" fmla="*/ 1791996 h 2237474"/>
              <a:gd name="connsiteX104" fmla="*/ 4459810 w 12192000"/>
              <a:gd name="connsiteY104" fmla="*/ 1797886 h 2237474"/>
              <a:gd name="connsiteX105" fmla="*/ 4379064 w 12192000"/>
              <a:gd name="connsiteY105" fmla="*/ 1817177 h 2237474"/>
              <a:gd name="connsiteX106" fmla="*/ 4319209 w 12192000"/>
              <a:gd name="connsiteY106" fmla="*/ 1834833 h 2237474"/>
              <a:gd name="connsiteX107" fmla="*/ 4290981 w 12192000"/>
              <a:gd name="connsiteY107" fmla="*/ 1839677 h 2237474"/>
              <a:gd name="connsiteX108" fmla="*/ 4285792 w 12192000"/>
              <a:gd name="connsiteY108" fmla="*/ 1836231 h 2237474"/>
              <a:gd name="connsiteX109" fmla="*/ 4238372 w 12192000"/>
              <a:gd name="connsiteY109" fmla="*/ 1851480 h 2237474"/>
              <a:gd name="connsiteX110" fmla="*/ 4232517 w 12192000"/>
              <a:gd name="connsiteY110" fmla="*/ 1852567 h 2237474"/>
              <a:gd name="connsiteX111" fmla="*/ 4191732 w 12192000"/>
              <a:gd name="connsiteY111" fmla="*/ 1857328 h 2237474"/>
              <a:gd name="connsiteX112" fmla="*/ 4065532 w 12192000"/>
              <a:gd name="connsiteY112" fmla="*/ 1855477 h 2237474"/>
              <a:gd name="connsiteX113" fmla="*/ 4028460 w 12192000"/>
              <a:gd name="connsiteY113" fmla="*/ 1855137 h 2237474"/>
              <a:gd name="connsiteX114" fmla="*/ 4002267 w 12192000"/>
              <a:gd name="connsiteY114" fmla="*/ 1852352 h 2237474"/>
              <a:gd name="connsiteX115" fmla="*/ 3931396 w 12192000"/>
              <a:gd name="connsiteY115" fmla="*/ 1858915 h 2237474"/>
              <a:gd name="connsiteX116" fmla="*/ 3812162 w 12192000"/>
              <a:gd name="connsiteY116" fmla="*/ 1875501 h 2237474"/>
              <a:gd name="connsiteX117" fmla="*/ 3729530 w 12192000"/>
              <a:gd name="connsiteY117" fmla="*/ 1864513 h 2237474"/>
              <a:gd name="connsiteX118" fmla="*/ 3680177 w 12192000"/>
              <a:gd name="connsiteY118" fmla="*/ 1881552 h 2237474"/>
              <a:gd name="connsiteX119" fmla="*/ 3567259 w 12192000"/>
              <a:gd name="connsiteY119" fmla="*/ 1893482 h 2237474"/>
              <a:gd name="connsiteX120" fmla="*/ 3405770 w 12192000"/>
              <a:gd name="connsiteY120" fmla="*/ 1904591 h 2237474"/>
              <a:gd name="connsiteX121" fmla="*/ 3280097 w 12192000"/>
              <a:gd name="connsiteY121" fmla="*/ 1919610 h 2237474"/>
              <a:gd name="connsiteX122" fmla="*/ 3123424 w 12192000"/>
              <a:gd name="connsiteY122" fmla="*/ 1952930 h 2237474"/>
              <a:gd name="connsiteX123" fmla="*/ 3009910 w 12192000"/>
              <a:gd name="connsiteY123" fmla="*/ 1957866 h 2237474"/>
              <a:gd name="connsiteX124" fmla="*/ 2995934 w 12192000"/>
              <a:gd name="connsiteY124" fmla="*/ 1967085 h 2237474"/>
              <a:gd name="connsiteX125" fmla="*/ 2980071 w 12192000"/>
              <a:gd name="connsiteY125" fmla="*/ 1972988 h 2237474"/>
              <a:gd name="connsiteX126" fmla="*/ 2978094 w 12192000"/>
              <a:gd name="connsiteY126" fmla="*/ 1972369 h 2237474"/>
              <a:gd name="connsiteX127" fmla="*/ 2942858 w 12192000"/>
              <a:gd name="connsiteY127" fmla="*/ 1981367 h 2237474"/>
              <a:gd name="connsiteX128" fmla="*/ 2875436 w 12192000"/>
              <a:gd name="connsiteY128" fmla="*/ 1996977 h 2237474"/>
              <a:gd name="connsiteX129" fmla="*/ 2874892 w 12192000"/>
              <a:gd name="connsiteY129" fmla="*/ 1996085 h 2237474"/>
              <a:gd name="connsiteX130" fmla="*/ 2864145 w 12192000"/>
              <a:gd name="connsiteY130" fmla="*/ 1994061 h 2237474"/>
              <a:gd name="connsiteX131" fmla="*/ 2843662 w 12192000"/>
              <a:gd name="connsiteY131" fmla="*/ 1992498 h 2237474"/>
              <a:gd name="connsiteX132" fmla="*/ 2796128 w 12192000"/>
              <a:gd name="connsiteY132" fmla="*/ 1976403 h 2237474"/>
              <a:gd name="connsiteX133" fmla="*/ 2756784 w 12192000"/>
              <a:gd name="connsiteY133" fmla="*/ 1985116 h 2237474"/>
              <a:gd name="connsiteX134" fmla="*/ 2748833 w 12192000"/>
              <a:gd name="connsiteY134" fmla="*/ 1986323 h 2237474"/>
              <a:gd name="connsiteX135" fmla="*/ 2748661 w 12192000"/>
              <a:gd name="connsiteY135" fmla="*/ 1986122 h 2237474"/>
              <a:gd name="connsiteX136" fmla="*/ 2740251 w 12192000"/>
              <a:gd name="connsiteY136" fmla="*/ 1986946 h 2237474"/>
              <a:gd name="connsiteX137" fmla="*/ 2718916 w 12192000"/>
              <a:gd name="connsiteY137" fmla="*/ 1990867 h 2237474"/>
              <a:gd name="connsiteX138" fmla="*/ 2713522 w 12192000"/>
              <a:gd name="connsiteY138" fmla="*/ 1990173 h 2237474"/>
              <a:gd name="connsiteX139" fmla="*/ 2680597 w 12192000"/>
              <a:gd name="connsiteY139" fmla="*/ 1984996 h 2237474"/>
              <a:gd name="connsiteX140" fmla="*/ 2578178 w 12192000"/>
              <a:gd name="connsiteY140" fmla="*/ 1990531 h 2237474"/>
              <a:gd name="connsiteX141" fmla="*/ 2476147 w 12192000"/>
              <a:gd name="connsiteY141" fmla="*/ 1998305 h 2237474"/>
              <a:gd name="connsiteX142" fmla="*/ 2373568 w 12192000"/>
              <a:gd name="connsiteY142" fmla="*/ 2003219 h 2237474"/>
              <a:gd name="connsiteX143" fmla="*/ 2321399 w 12192000"/>
              <a:gd name="connsiteY143" fmla="*/ 1989467 h 2237474"/>
              <a:gd name="connsiteX144" fmla="*/ 2315525 w 12192000"/>
              <a:gd name="connsiteY144" fmla="*/ 1989708 h 2237474"/>
              <a:gd name="connsiteX145" fmla="*/ 2300792 w 12192000"/>
              <a:gd name="connsiteY145" fmla="*/ 1994290 h 2237474"/>
              <a:gd name="connsiteX146" fmla="*/ 2295469 w 12192000"/>
              <a:gd name="connsiteY146" fmla="*/ 1996659 h 2237474"/>
              <a:gd name="connsiteX147" fmla="*/ 2287219 w 12192000"/>
              <a:gd name="connsiteY147" fmla="*/ 1998750 h 2237474"/>
              <a:gd name="connsiteX148" fmla="*/ 2286948 w 12192000"/>
              <a:gd name="connsiteY148" fmla="*/ 1998596 h 2237474"/>
              <a:gd name="connsiteX149" fmla="*/ 2243069 w 12192000"/>
              <a:gd name="connsiteY149" fmla="*/ 2015111 h 2237474"/>
              <a:gd name="connsiteX150" fmla="*/ 2186609 w 12192000"/>
              <a:gd name="connsiteY150" fmla="*/ 2008263 h 2237474"/>
              <a:gd name="connsiteX151" fmla="*/ 2164831 w 12192000"/>
              <a:gd name="connsiteY151" fmla="*/ 2010143 h 2237474"/>
              <a:gd name="connsiteX152" fmla="*/ 2152836 w 12192000"/>
              <a:gd name="connsiteY152" fmla="*/ 2010048 h 2237474"/>
              <a:gd name="connsiteX153" fmla="*/ 2117102 w 12192000"/>
              <a:gd name="connsiteY153" fmla="*/ 2023004 h 2237474"/>
              <a:gd name="connsiteX154" fmla="*/ 2111935 w 12192000"/>
              <a:gd name="connsiteY154" fmla="*/ 2023163 h 2237474"/>
              <a:gd name="connsiteX155" fmla="*/ 2089991 w 12192000"/>
              <a:gd name="connsiteY155" fmla="*/ 2034193 h 2237474"/>
              <a:gd name="connsiteX156" fmla="*/ 2058061 w 12192000"/>
              <a:gd name="connsiteY156" fmla="*/ 2047942 h 2237474"/>
              <a:gd name="connsiteX157" fmla="*/ 2055737 w 12192000"/>
              <a:gd name="connsiteY157" fmla="*/ 2047704 h 2237474"/>
              <a:gd name="connsiteX158" fmla="*/ 2042244 w 12192000"/>
              <a:gd name="connsiteY158" fmla="*/ 2055560 h 2237474"/>
              <a:gd name="connsiteX159" fmla="*/ 1976224 w 12192000"/>
              <a:gd name="connsiteY159" fmla="*/ 2074257 h 2237474"/>
              <a:gd name="connsiteX160" fmla="*/ 1877728 w 12192000"/>
              <a:gd name="connsiteY160" fmla="*/ 2101004 h 2237474"/>
              <a:gd name="connsiteX161" fmla="*/ 1759056 w 12192000"/>
              <a:gd name="connsiteY161" fmla="*/ 2125608 h 2237474"/>
              <a:gd name="connsiteX162" fmla="*/ 1637948 w 12192000"/>
              <a:gd name="connsiteY162" fmla="*/ 2172597 h 2237474"/>
              <a:gd name="connsiteX163" fmla="*/ 1434549 w 12192000"/>
              <a:gd name="connsiteY163" fmla="*/ 2234522 h 2237474"/>
              <a:gd name="connsiteX164" fmla="*/ 1398481 w 12192000"/>
              <a:gd name="connsiteY164" fmla="*/ 2237074 h 2237474"/>
              <a:gd name="connsiteX165" fmla="*/ 1398407 w 12192000"/>
              <a:gd name="connsiteY165" fmla="*/ 2237095 h 2237474"/>
              <a:gd name="connsiteX166" fmla="*/ 1370962 w 12192000"/>
              <a:gd name="connsiteY166" fmla="*/ 2237474 h 2237474"/>
              <a:gd name="connsiteX167" fmla="*/ 1356367 w 12192000"/>
              <a:gd name="connsiteY167" fmla="*/ 2235089 h 2237474"/>
              <a:gd name="connsiteX168" fmla="*/ 1324828 w 12192000"/>
              <a:gd name="connsiteY168" fmla="*/ 2231968 h 2237474"/>
              <a:gd name="connsiteX169" fmla="*/ 1297744 w 12192000"/>
              <a:gd name="connsiteY169" fmla="*/ 2235849 h 2237474"/>
              <a:gd name="connsiteX170" fmla="*/ 1286236 w 12192000"/>
              <a:gd name="connsiteY170" fmla="*/ 2233135 h 2237474"/>
              <a:gd name="connsiteX171" fmla="*/ 1283504 w 12192000"/>
              <a:gd name="connsiteY171" fmla="*/ 2233797 h 2237474"/>
              <a:gd name="connsiteX172" fmla="*/ 1279765 w 12192000"/>
              <a:gd name="connsiteY172" fmla="*/ 2229639 h 2237474"/>
              <a:gd name="connsiteX173" fmla="*/ 1195347 w 12192000"/>
              <a:gd name="connsiteY173" fmla="*/ 2212354 h 2237474"/>
              <a:gd name="connsiteX174" fmla="*/ 970251 w 12192000"/>
              <a:gd name="connsiteY174" fmla="*/ 2221029 h 2237474"/>
              <a:gd name="connsiteX175" fmla="*/ 812914 w 12192000"/>
              <a:gd name="connsiteY175" fmla="*/ 2202752 h 2237474"/>
              <a:gd name="connsiteX176" fmla="*/ 800195 w 12192000"/>
              <a:gd name="connsiteY176" fmla="*/ 2209407 h 2237474"/>
              <a:gd name="connsiteX177" fmla="*/ 784978 w 12192000"/>
              <a:gd name="connsiteY177" fmla="*/ 2212360 h 2237474"/>
              <a:gd name="connsiteX178" fmla="*/ 681987 w 12192000"/>
              <a:gd name="connsiteY178" fmla="*/ 2216757 h 2237474"/>
              <a:gd name="connsiteX179" fmla="*/ 669923 w 12192000"/>
              <a:gd name="connsiteY179" fmla="*/ 2211682 h 2237474"/>
              <a:gd name="connsiteX180" fmla="*/ 648680 w 12192000"/>
              <a:gd name="connsiteY180" fmla="*/ 2206229 h 2237474"/>
              <a:gd name="connsiteX181" fmla="*/ 597225 w 12192000"/>
              <a:gd name="connsiteY181" fmla="*/ 2180999 h 2237474"/>
              <a:gd name="connsiteX182" fmla="*/ 558449 w 12192000"/>
              <a:gd name="connsiteY182" fmla="*/ 2182346 h 2237474"/>
              <a:gd name="connsiteX183" fmla="*/ 550517 w 12192000"/>
              <a:gd name="connsiteY183" fmla="*/ 2182060 h 2237474"/>
              <a:gd name="connsiteX184" fmla="*/ 550309 w 12192000"/>
              <a:gd name="connsiteY184" fmla="*/ 2181825 h 2237474"/>
              <a:gd name="connsiteX185" fmla="*/ 541836 w 12192000"/>
              <a:gd name="connsiteY185" fmla="*/ 2181063 h 2237474"/>
              <a:gd name="connsiteX186" fmla="*/ 536057 w 12192000"/>
              <a:gd name="connsiteY186" fmla="*/ 2181537 h 2237474"/>
              <a:gd name="connsiteX187" fmla="*/ 520671 w 12192000"/>
              <a:gd name="connsiteY187" fmla="*/ 2180980 h 2237474"/>
              <a:gd name="connsiteX188" fmla="*/ 515024 w 12192000"/>
              <a:gd name="connsiteY188" fmla="*/ 2179258 h 2237474"/>
              <a:gd name="connsiteX189" fmla="*/ 512278 w 12192000"/>
              <a:gd name="connsiteY189" fmla="*/ 2176369 h 2237474"/>
              <a:gd name="connsiteX190" fmla="*/ 480419 w 12192000"/>
              <a:gd name="connsiteY190" fmla="*/ 2167807 h 2237474"/>
              <a:gd name="connsiteX191" fmla="*/ 413835 w 12192000"/>
              <a:gd name="connsiteY191" fmla="*/ 2156783 h 2237474"/>
              <a:gd name="connsiteX192" fmla="*/ 376513 w 12192000"/>
              <a:gd name="connsiteY192" fmla="*/ 2154014 h 2237474"/>
              <a:gd name="connsiteX193" fmla="*/ 273386 w 12192000"/>
              <a:gd name="connsiteY193" fmla="*/ 2142551 h 2237474"/>
              <a:gd name="connsiteX194" fmla="*/ 169207 w 12192000"/>
              <a:gd name="connsiteY194" fmla="*/ 2128100 h 2237474"/>
              <a:gd name="connsiteX195" fmla="*/ 93149 w 12192000"/>
              <a:gd name="connsiteY195" fmla="*/ 2105324 h 2237474"/>
              <a:gd name="connsiteX196" fmla="*/ 88109 w 12192000"/>
              <a:gd name="connsiteY196" fmla="*/ 2106704 h 2237474"/>
              <a:gd name="connsiteX197" fmla="*/ 80022 w 12192000"/>
              <a:gd name="connsiteY197" fmla="*/ 2107254 h 2237474"/>
              <a:gd name="connsiteX198" fmla="*/ 79717 w 12192000"/>
              <a:gd name="connsiteY198" fmla="*/ 2107046 h 2237474"/>
              <a:gd name="connsiteX199" fmla="*/ 72352 w 12192000"/>
              <a:gd name="connsiteY199" fmla="*/ 2107991 h 2237474"/>
              <a:gd name="connsiteX200" fmla="*/ 37645 w 12192000"/>
              <a:gd name="connsiteY200" fmla="*/ 2115401 h 2237474"/>
              <a:gd name="connsiteX201" fmla="*/ 4572 w 12192000"/>
              <a:gd name="connsiteY201" fmla="*/ 2111091 h 2237474"/>
              <a:gd name="connsiteX202" fmla="*/ 0 w 12192000"/>
              <a:gd name="connsiteY202" fmla="*/ 2110468 h 2237474"/>
              <a:gd name="connsiteX203" fmla="*/ 0 w 12192000"/>
              <a:gd name="connsiteY20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350380 w 12192000"/>
              <a:gd name="connsiteY86" fmla="*/ 1830891 h 2237474"/>
              <a:gd name="connsiteX87" fmla="*/ 5259633 w 12192000"/>
              <a:gd name="connsiteY87" fmla="*/ 1837160 h 2237474"/>
              <a:gd name="connsiteX88" fmla="*/ 5197513 w 12192000"/>
              <a:gd name="connsiteY88" fmla="*/ 1844718 h 2237474"/>
              <a:gd name="connsiteX89" fmla="*/ 5168852 w 12192000"/>
              <a:gd name="connsiteY89" fmla="*/ 1844846 h 2237474"/>
              <a:gd name="connsiteX90" fmla="*/ 5114927 w 12192000"/>
              <a:gd name="connsiteY90" fmla="*/ 1847827 h 2237474"/>
              <a:gd name="connsiteX91" fmla="*/ 5108970 w 12192000"/>
              <a:gd name="connsiteY91" fmla="*/ 1847935 h 2237474"/>
              <a:gd name="connsiteX92" fmla="*/ 5067961 w 12192000"/>
              <a:gd name="connsiteY92" fmla="*/ 1845917 h 2237474"/>
              <a:gd name="connsiteX93" fmla="*/ 5007075 w 12192000"/>
              <a:gd name="connsiteY93" fmla="*/ 1838626 h 2237474"/>
              <a:gd name="connsiteX94" fmla="*/ 4944087 w 12192000"/>
              <a:gd name="connsiteY94" fmla="*/ 1823332 h 2237474"/>
              <a:gd name="connsiteX95" fmla="*/ 4907662 w 12192000"/>
              <a:gd name="connsiteY95" fmla="*/ 1816900 h 2237474"/>
              <a:gd name="connsiteX96" fmla="*/ 4882386 w 12192000"/>
              <a:gd name="connsiteY96" fmla="*/ 1809844 h 2237474"/>
              <a:gd name="connsiteX97" fmla="*/ 4811440 w 12192000"/>
              <a:gd name="connsiteY97" fmla="*/ 1804655 h 2237474"/>
              <a:gd name="connsiteX98" fmla="*/ 4691075 w 12192000"/>
              <a:gd name="connsiteY98" fmla="*/ 1801389 h 2237474"/>
              <a:gd name="connsiteX99" fmla="*/ 4611738 w 12192000"/>
              <a:gd name="connsiteY99" fmla="*/ 1776964 h 2237474"/>
              <a:gd name="connsiteX100" fmla="*/ 4560070 w 12192000"/>
              <a:gd name="connsiteY100" fmla="*/ 1785640 h 2237474"/>
              <a:gd name="connsiteX101" fmla="*/ 4536503 w 12192000"/>
              <a:gd name="connsiteY101" fmla="*/ 1785334 h 2237474"/>
              <a:gd name="connsiteX102" fmla="*/ 4513724 w 12192000"/>
              <a:gd name="connsiteY102" fmla="*/ 1791996 h 2237474"/>
              <a:gd name="connsiteX103" fmla="*/ 4459810 w 12192000"/>
              <a:gd name="connsiteY103" fmla="*/ 1797886 h 2237474"/>
              <a:gd name="connsiteX104" fmla="*/ 4379064 w 12192000"/>
              <a:gd name="connsiteY104" fmla="*/ 1817177 h 2237474"/>
              <a:gd name="connsiteX105" fmla="*/ 4319209 w 12192000"/>
              <a:gd name="connsiteY105" fmla="*/ 1834833 h 2237474"/>
              <a:gd name="connsiteX106" fmla="*/ 4290981 w 12192000"/>
              <a:gd name="connsiteY106" fmla="*/ 1839677 h 2237474"/>
              <a:gd name="connsiteX107" fmla="*/ 4285792 w 12192000"/>
              <a:gd name="connsiteY107" fmla="*/ 1836231 h 2237474"/>
              <a:gd name="connsiteX108" fmla="*/ 4238372 w 12192000"/>
              <a:gd name="connsiteY108" fmla="*/ 1851480 h 2237474"/>
              <a:gd name="connsiteX109" fmla="*/ 4232517 w 12192000"/>
              <a:gd name="connsiteY109" fmla="*/ 1852567 h 2237474"/>
              <a:gd name="connsiteX110" fmla="*/ 4191732 w 12192000"/>
              <a:gd name="connsiteY110" fmla="*/ 1857328 h 2237474"/>
              <a:gd name="connsiteX111" fmla="*/ 4065532 w 12192000"/>
              <a:gd name="connsiteY111" fmla="*/ 1855477 h 2237474"/>
              <a:gd name="connsiteX112" fmla="*/ 4028460 w 12192000"/>
              <a:gd name="connsiteY112" fmla="*/ 1855137 h 2237474"/>
              <a:gd name="connsiteX113" fmla="*/ 4002267 w 12192000"/>
              <a:gd name="connsiteY113" fmla="*/ 1852352 h 2237474"/>
              <a:gd name="connsiteX114" fmla="*/ 3931396 w 12192000"/>
              <a:gd name="connsiteY114" fmla="*/ 1858915 h 2237474"/>
              <a:gd name="connsiteX115" fmla="*/ 3812162 w 12192000"/>
              <a:gd name="connsiteY115" fmla="*/ 1875501 h 2237474"/>
              <a:gd name="connsiteX116" fmla="*/ 3729530 w 12192000"/>
              <a:gd name="connsiteY116" fmla="*/ 1864513 h 2237474"/>
              <a:gd name="connsiteX117" fmla="*/ 3680177 w 12192000"/>
              <a:gd name="connsiteY117" fmla="*/ 1881552 h 2237474"/>
              <a:gd name="connsiteX118" fmla="*/ 3567259 w 12192000"/>
              <a:gd name="connsiteY118" fmla="*/ 1893482 h 2237474"/>
              <a:gd name="connsiteX119" fmla="*/ 3405770 w 12192000"/>
              <a:gd name="connsiteY119" fmla="*/ 1904591 h 2237474"/>
              <a:gd name="connsiteX120" fmla="*/ 3280097 w 12192000"/>
              <a:gd name="connsiteY120" fmla="*/ 1919610 h 2237474"/>
              <a:gd name="connsiteX121" fmla="*/ 3123424 w 12192000"/>
              <a:gd name="connsiteY121" fmla="*/ 1952930 h 2237474"/>
              <a:gd name="connsiteX122" fmla="*/ 3009910 w 12192000"/>
              <a:gd name="connsiteY122" fmla="*/ 1957866 h 2237474"/>
              <a:gd name="connsiteX123" fmla="*/ 2995934 w 12192000"/>
              <a:gd name="connsiteY123" fmla="*/ 1967085 h 2237474"/>
              <a:gd name="connsiteX124" fmla="*/ 2980071 w 12192000"/>
              <a:gd name="connsiteY124" fmla="*/ 1972988 h 2237474"/>
              <a:gd name="connsiteX125" fmla="*/ 2978094 w 12192000"/>
              <a:gd name="connsiteY125" fmla="*/ 1972369 h 2237474"/>
              <a:gd name="connsiteX126" fmla="*/ 2942858 w 12192000"/>
              <a:gd name="connsiteY126" fmla="*/ 1981367 h 2237474"/>
              <a:gd name="connsiteX127" fmla="*/ 2875436 w 12192000"/>
              <a:gd name="connsiteY127" fmla="*/ 1996977 h 2237474"/>
              <a:gd name="connsiteX128" fmla="*/ 2874892 w 12192000"/>
              <a:gd name="connsiteY128" fmla="*/ 1996085 h 2237474"/>
              <a:gd name="connsiteX129" fmla="*/ 2864145 w 12192000"/>
              <a:gd name="connsiteY129" fmla="*/ 1994061 h 2237474"/>
              <a:gd name="connsiteX130" fmla="*/ 2843662 w 12192000"/>
              <a:gd name="connsiteY130" fmla="*/ 1992498 h 2237474"/>
              <a:gd name="connsiteX131" fmla="*/ 2796128 w 12192000"/>
              <a:gd name="connsiteY131" fmla="*/ 1976403 h 2237474"/>
              <a:gd name="connsiteX132" fmla="*/ 2756784 w 12192000"/>
              <a:gd name="connsiteY132" fmla="*/ 1985116 h 2237474"/>
              <a:gd name="connsiteX133" fmla="*/ 2748833 w 12192000"/>
              <a:gd name="connsiteY133" fmla="*/ 1986323 h 2237474"/>
              <a:gd name="connsiteX134" fmla="*/ 2748661 w 12192000"/>
              <a:gd name="connsiteY134" fmla="*/ 1986122 h 2237474"/>
              <a:gd name="connsiteX135" fmla="*/ 2740251 w 12192000"/>
              <a:gd name="connsiteY135" fmla="*/ 1986946 h 2237474"/>
              <a:gd name="connsiteX136" fmla="*/ 2718916 w 12192000"/>
              <a:gd name="connsiteY136" fmla="*/ 1990867 h 2237474"/>
              <a:gd name="connsiteX137" fmla="*/ 2713522 w 12192000"/>
              <a:gd name="connsiteY137" fmla="*/ 1990173 h 2237474"/>
              <a:gd name="connsiteX138" fmla="*/ 2680597 w 12192000"/>
              <a:gd name="connsiteY138" fmla="*/ 1984996 h 2237474"/>
              <a:gd name="connsiteX139" fmla="*/ 2578178 w 12192000"/>
              <a:gd name="connsiteY139" fmla="*/ 1990531 h 2237474"/>
              <a:gd name="connsiteX140" fmla="*/ 2476147 w 12192000"/>
              <a:gd name="connsiteY140" fmla="*/ 1998305 h 2237474"/>
              <a:gd name="connsiteX141" fmla="*/ 2373568 w 12192000"/>
              <a:gd name="connsiteY141" fmla="*/ 2003219 h 2237474"/>
              <a:gd name="connsiteX142" fmla="*/ 2321399 w 12192000"/>
              <a:gd name="connsiteY142" fmla="*/ 1989467 h 2237474"/>
              <a:gd name="connsiteX143" fmla="*/ 2315525 w 12192000"/>
              <a:gd name="connsiteY143" fmla="*/ 1989708 h 2237474"/>
              <a:gd name="connsiteX144" fmla="*/ 2300792 w 12192000"/>
              <a:gd name="connsiteY144" fmla="*/ 1994290 h 2237474"/>
              <a:gd name="connsiteX145" fmla="*/ 2295469 w 12192000"/>
              <a:gd name="connsiteY145" fmla="*/ 1996659 h 2237474"/>
              <a:gd name="connsiteX146" fmla="*/ 2287219 w 12192000"/>
              <a:gd name="connsiteY146" fmla="*/ 1998750 h 2237474"/>
              <a:gd name="connsiteX147" fmla="*/ 2286948 w 12192000"/>
              <a:gd name="connsiteY147" fmla="*/ 1998596 h 2237474"/>
              <a:gd name="connsiteX148" fmla="*/ 2243069 w 12192000"/>
              <a:gd name="connsiteY148" fmla="*/ 2015111 h 2237474"/>
              <a:gd name="connsiteX149" fmla="*/ 2186609 w 12192000"/>
              <a:gd name="connsiteY149" fmla="*/ 2008263 h 2237474"/>
              <a:gd name="connsiteX150" fmla="*/ 2164831 w 12192000"/>
              <a:gd name="connsiteY150" fmla="*/ 2010143 h 2237474"/>
              <a:gd name="connsiteX151" fmla="*/ 2152836 w 12192000"/>
              <a:gd name="connsiteY151" fmla="*/ 2010048 h 2237474"/>
              <a:gd name="connsiteX152" fmla="*/ 2117102 w 12192000"/>
              <a:gd name="connsiteY152" fmla="*/ 2023004 h 2237474"/>
              <a:gd name="connsiteX153" fmla="*/ 2111935 w 12192000"/>
              <a:gd name="connsiteY153" fmla="*/ 2023163 h 2237474"/>
              <a:gd name="connsiteX154" fmla="*/ 2089991 w 12192000"/>
              <a:gd name="connsiteY154" fmla="*/ 2034193 h 2237474"/>
              <a:gd name="connsiteX155" fmla="*/ 2058061 w 12192000"/>
              <a:gd name="connsiteY155" fmla="*/ 2047942 h 2237474"/>
              <a:gd name="connsiteX156" fmla="*/ 2055737 w 12192000"/>
              <a:gd name="connsiteY156" fmla="*/ 2047704 h 2237474"/>
              <a:gd name="connsiteX157" fmla="*/ 2042244 w 12192000"/>
              <a:gd name="connsiteY157" fmla="*/ 2055560 h 2237474"/>
              <a:gd name="connsiteX158" fmla="*/ 1976224 w 12192000"/>
              <a:gd name="connsiteY158" fmla="*/ 2074257 h 2237474"/>
              <a:gd name="connsiteX159" fmla="*/ 1877728 w 12192000"/>
              <a:gd name="connsiteY159" fmla="*/ 2101004 h 2237474"/>
              <a:gd name="connsiteX160" fmla="*/ 1759056 w 12192000"/>
              <a:gd name="connsiteY160" fmla="*/ 2125608 h 2237474"/>
              <a:gd name="connsiteX161" fmla="*/ 1637948 w 12192000"/>
              <a:gd name="connsiteY161" fmla="*/ 2172597 h 2237474"/>
              <a:gd name="connsiteX162" fmla="*/ 1434549 w 12192000"/>
              <a:gd name="connsiteY162" fmla="*/ 2234522 h 2237474"/>
              <a:gd name="connsiteX163" fmla="*/ 1398481 w 12192000"/>
              <a:gd name="connsiteY163" fmla="*/ 2237074 h 2237474"/>
              <a:gd name="connsiteX164" fmla="*/ 1398407 w 12192000"/>
              <a:gd name="connsiteY164" fmla="*/ 2237095 h 2237474"/>
              <a:gd name="connsiteX165" fmla="*/ 1370962 w 12192000"/>
              <a:gd name="connsiteY165" fmla="*/ 2237474 h 2237474"/>
              <a:gd name="connsiteX166" fmla="*/ 1356367 w 12192000"/>
              <a:gd name="connsiteY166" fmla="*/ 2235089 h 2237474"/>
              <a:gd name="connsiteX167" fmla="*/ 1324828 w 12192000"/>
              <a:gd name="connsiteY167" fmla="*/ 2231968 h 2237474"/>
              <a:gd name="connsiteX168" fmla="*/ 1297744 w 12192000"/>
              <a:gd name="connsiteY168" fmla="*/ 2235849 h 2237474"/>
              <a:gd name="connsiteX169" fmla="*/ 1286236 w 12192000"/>
              <a:gd name="connsiteY169" fmla="*/ 2233135 h 2237474"/>
              <a:gd name="connsiteX170" fmla="*/ 1283504 w 12192000"/>
              <a:gd name="connsiteY170" fmla="*/ 2233797 h 2237474"/>
              <a:gd name="connsiteX171" fmla="*/ 1279765 w 12192000"/>
              <a:gd name="connsiteY171" fmla="*/ 2229639 h 2237474"/>
              <a:gd name="connsiteX172" fmla="*/ 1195347 w 12192000"/>
              <a:gd name="connsiteY172" fmla="*/ 2212354 h 2237474"/>
              <a:gd name="connsiteX173" fmla="*/ 970251 w 12192000"/>
              <a:gd name="connsiteY173" fmla="*/ 2221029 h 2237474"/>
              <a:gd name="connsiteX174" fmla="*/ 812914 w 12192000"/>
              <a:gd name="connsiteY174" fmla="*/ 2202752 h 2237474"/>
              <a:gd name="connsiteX175" fmla="*/ 800195 w 12192000"/>
              <a:gd name="connsiteY175" fmla="*/ 2209407 h 2237474"/>
              <a:gd name="connsiteX176" fmla="*/ 784978 w 12192000"/>
              <a:gd name="connsiteY176" fmla="*/ 2212360 h 2237474"/>
              <a:gd name="connsiteX177" fmla="*/ 681987 w 12192000"/>
              <a:gd name="connsiteY177" fmla="*/ 2216757 h 2237474"/>
              <a:gd name="connsiteX178" fmla="*/ 669923 w 12192000"/>
              <a:gd name="connsiteY178" fmla="*/ 2211682 h 2237474"/>
              <a:gd name="connsiteX179" fmla="*/ 648680 w 12192000"/>
              <a:gd name="connsiteY179" fmla="*/ 2206229 h 2237474"/>
              <a:gd name="connsiteX180" fmla="*/ 597225 w 12192000"/>
              <a:gd name="connsiteY180" fmla="*/ 2180999 h 2237474"/>
              <a:gd name="connsiteX181" fmla="*/ 558449 w 12192000"/>
              <a:gd name="connsiteY181" fmla="*/ 2182346 h 2237474"/>
              <a:gd name="connsiteX182" fmla="*/ 550517 w 12192000"/>
              <a:gd name="connsiteY182" fmla="*/ 2182060 h 2237474"/>
              <a:gd name="connsiteX183" fmla="*/ 550309 w 12192000"/>
              <a:gd name="connsiteY183" fmla="*/ 2181825 h 2237474"/>
              <a:gd name="connsiteX184" fmla="*/ 541836 w 12192000"/>
              <a:gd name="connsiteY184" fmla="*/ 2181063 h 2237474"/>
              <a:gd name="connsiteX185" fmla="*/ 536057 w 12192000"/>
              <a:gd name="connsiteY185" fmla="*/ 2181537 h 2237474"/>
              <a:gd name="connsiteX186" fmla="*/ 520671 w 12192000"/>
              <a:gd name="connsiteY186" fmla="*/ 2180980 h 2237474"/>
              <a:gd name="connsiteX187" fmla="*/ 515024 w 12192000"/>
              <a:gd name="connsiteY187" fmla="*/ 2179258 h 2237474"/>
              <a:gd name="connsiteX188" fmla="*/ 512278 w 12192000"/>
              <a:gd name="connsiteY188" fmla="*/ 2176369 h 2237474"/>
              <a:gd name="connsiteX189" fmla="*/ 480419 w 12192000"/>
              <a:gd name="connsiteY189" fmla="*/ 2167807 h 2237474"/>
              <a:gd name="connsiteX190" fmla="*/ 413835 w 12192000"/>
              <a:gd name="connsiteY190" fmla="*/ 2156783 h 2237474"/>
              <a:gd name="connsiteX191" fmla="*/ 376513 w 12192000"/>
              <a:gd name="connsiteY191" fmla="*/ 2154014 h 2237474"/>
              <a:gd name="connsiteX192" fmla="*/ 273386 w 12192000"/>
              <a:gd name="connsiteY192" fmla="*/ 2142551 h 2237474"/>
              <a:gd name="connsiteX193" fmla="*/ 169207 w 12192000"/>
              <a:gd name="connsiteY193" fmla="*/ 2128100 h 2237474"/>
              <a:gd name="connsiteX194" fmla="*/ 93149 w 12192000"/>
              <a:gd name="connsiteY194" fmla="*/ 2105324 h 2237474"/>
              <a:gd name="connsiteX195" fmla="*/ 88109 w 12192000"/>
              <a:gd name="connsiteY195" fmla="*/ 2106704 h 2237474"/>
              <a:gd name="connsiteX196" fmla="*/ 80022 w 12192000"/>
              <a:gd name="connsiteY196" fmla="*/ 2107254 h 2237474"/>
              <a:gd name="connsiteX197" fmla="*/ 79717 w 12192000"/>
              <a:gd name="connsiteY197" fmla="*/ 2107046 h 2237474"/>
              <a:gd name="connsiteX198" fmla="*/ 72352 w 12192000"/>
              <a:gd name="connsiteY198" fmla="*/ 2107991 h 2237474"/>
              <a:gd name="connsiteX199" fmla="*/ 37645 w 12192000"/>
              <a:gd name="connsiteY199" fmla="*/ 2115401 h 2237474"/>
              <a:gd name="connsiteX200" fmla="*/ 4572 w 12192000"/>
              <a:gd name="connsiteY200" fmla="*/ 2111091 h 2237474"/>
              <a:gd name="connsiteX201" fmla="*/ 0 w 12192000"/>
              <a:gd name="connsiteY201" fmla="*/ 2110468 h 2237474"/>
              <a:gd name="connsiteX202" fmla="*/ 0 w 12192000"/>
              <a:gd name="connsiteY20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350380 w 12192000"/>
              <a:gd name="connsiteY86" fmla="*/ 1830891 h 2237474"/>
              <a:gd name="connsiteX87" fmla="*/ 5259633 w 12192000"/>
              <a:gd name="connsiteY87" fmla="*/ 1837160 h 2237474"/>
              <a:gd name="connsiteX88" fmla="*/ 5197513 w 12192000"/>
              <a:gd name="connsiteY88" fmla="*/ 1844718 h 2237474"/>
              <a:gd name="connsiteX89" fmla="*/ 5168852 w 12192000"/>
              <a:gd name="connsiteY89" fmla="*/ 1844846 h 2237474"/>
              <a:gd name="connsiteX90" fmla="*/ 5114927 w 12192000"/>
              <a:gd name="connsiteY90" fmla="*/ 1847827 h 2237474"/>
              <a:gd name="connsiteX91" fmla="*/ 5108970 w 12192000"/>
              <a:gd name="connsiteY91" fmla="*/ 1847935 h 2237474"/>
              <a:gd name="connsiteX92" fmla="*/ 5067961 w 12192000"/>
              <a:gd name="connsiteY92" fmla="*/ 1845917 h 2237474"/>
              <a:gd name="connsiteX93" fmla="*/ 5007075 w 12192000"/>
              <a:gd name="connsiteY93" fmla="*/ 1838626 h 2237474"/>
              <a:gd name="connsiteX94" fmla="*/ 4944087 w 12192000"/>
              <a:gd name="connsiteY94" fmla="*/ 1823332 h 2237474"/>
              <a:gd name="connsiteX95" fmla="*/ 4907662 w 12192000"/>
              <a:gd name="connsiteY95" fmla="*/ 1816900 h 2237474"/>
              <a:gd name="connsiteX96" fmla="*/ 4882386 w 12192000"/>
              <a:gd name="connsiteY96" fmla="*/ 1809844 h 2237474"/>
              <a:gd name="connsiteX97" fmla="*/ 4811440 w 12192000"/>
              <a:gd name="connsiteY97" fmla="*/ 1804655 h 2237474"/>
              <a:gd name="connsiteX98" fmla="*/ 4691075 w 12192000"/>
              <a:gd name="connsiteY98" fmla="*/ 1801389 h 2237474"/>
              <a:gd name="connsiteX99" fmla="*/ 4611738 w 12192000"/>
              <a:gd name="connsiteY99" fmla="*/ 1776964 h 2237474"/>
              <a:gd name="connsiteX100" fmla="*/ 4560070 w 12192000"/>
              <a:gd name="connsiteY100" fmla="*/ 1785640 h 2237474"/>
              <a:gd name="connsiteX101" fmla="*/ 4536503 w 12192000"/>
              <a:gd name="connsiteY101" fmla="*/ 1785334 h 2237474"/>
              <a:gd name="connsiteX102" fmla="*/ 4513724 w 12192000"/>
              <a:gd name="connsiteY102" fmla="*/ 1791996 h 2237474"/>
              <a:gd name="connsiteX103" fmla="*/ 4459810 w 12192000"/>
              <a:gd name="connsiteY103" fmla="*/ 1797886 h 2237474"/>
              <a:gd name="connsiteX104" fmla="*/ 4379064 w 12192000"/>
              <a:gd name="connsiteY104" fmla="*/ 1817177 h 2237474"/>
              <a:gd name="connsiteX105" fmla="*/ 4319209 w 12192000"/>
              <a:gd name="connsiteY105" fmla="*/ 1834833 h 2237474"/>
              <a:gd name="connsiteX106" fmla="*/ 4290981 w 12192000"/>
              <a:gd name="connsiteY106" fmla="*/ 1839677 h 2237474"/>
              <a:gd name="connsiteX107" fmla="*/ 4285792 w 12192000"/>
              <a:gd name="connsiteY107" fmla="*/ 1836231 h 2237474"/>
              <a:gd name="connsiteX108" fmla="*/ 4238372 w 12192000"/>
              <a:gd name="connsiteY108" fmla="*/ 1851480 h 2237474"/>
              <a:gd name="connsiteX109" fmla="*/ 4232517 w 12192000"/>
              <a:gd name="connsiteY109" fmla="*/ 1852567 h 2237474"/>
              <a:gd name="connsiteX110" fmla="*/ 4191732 w 12192000"/>
              <a:gd name="connsiteY110" fmla="*/ 1857328 h 2237474"/>
              <a:gd name="connsiteX111" fmla="*/ 4065532 w 12192000"/>
              <a:gd name="connsiteY111" fmla="*/ 1855477 h 2237474"/>
              <a:gd name="connsiteX112" fmla="*/ 4028460 w 12192000"/>
              <a:gd name="connsiteY112" fmla="*/ 1855137 h 2237474"/>
              <a:gd name="connsiteX113" fmla="*/ 4002267 w 12192000"/>
              <a:gd name="connsiteY113" fmla="*/ 1852352 h 2237474"/>
              <a:gd name="connsiteX114" fmla="*/ 3931396 w 12192000"/>
              <a:gd name="connsiteY114" fmla="*/ 1858915 h 2237474"/>
              <a:gd name="connsiteX115" fmla="*/ 3812162 w 12192000"/>
              <a:gd name="connsiteY115" fmla="*/ 1875501 h 2237474"/>
              <a:gd name="connsiteX116" fmla="*/ 3729530 w 12192000"/>
              <a:gd name="connsiteY116" fmla="*/ 1864513 h 2237474"/>
              <a:gd name="connsiteX117" fmla="*/ 3680177 w 12192000"/>
              <a:gd name="connsiteY117" fmla="*/ 1881552 h 2237474"/>
              <a:gd name="connsiteX118" fmla="*/ 3567259 w 12192000"/>
              <a:gd name="connsiteY118" fmla="*/ 1893482 h 2237474"/>
              <a:gd name="connsiteX119" fmla="*/ 3405770 w 12192000"/>
              <a:gd name="connsiteY119" fmla="*/ 1904591 h 2237474"/>
              <a:gd name="connsiteX120" fmla="*/ 3280097 w 12192000"/>
              <a:gd name="connsiteY120" fmla="*/ 1919610 h 2237474"/>
              <a:gd name="connsiteX121" fmla="*/ 3123424 w 12192000"/>
              <a:gd name="connsiteY121" fmla="*/ 1952930 h 2237474"/>
              <a:gd name="connsiteX122" fmla="*/ 3009910 w 12192000"/>
              <a:gd name="connsiteY122" fmla="*/ 1957866 h 2237474"/>
              <a:gd name="connsiteX123" fmla="*/ 2995934 w 12192000"/>
              <a:gd name="connsiteY123" fmla="*/ 1967085 h 2237474"/>
              <a:gd name="connsiteX124" fmla="*/ 2980071 w 12192000"/>
              <a:gd name="connsiteY124" fmla="*/ 1972988 h 2237474"/>
              <a:gd name="connsiteX125" fmla="*/ 2978094 w 12192000"/>
              <a:gd name="connsiteY125" fmla="*/ 1972369 h 2237474"/>
              <a:gd name="connsiteX126" fmla="*/ 2942858 w 12192000"/>
              <a:gd name="connsiteY126" fmla="*/ 1981367 h 2237474"/>
              <a:gd name="connsiteX127" fmla="*/ 2875436 w 12192000"/>
              <a:gd name="connsiteY127" fmla="*/ 1996977 h 2237474"/>
              <a:gd name="connsiteX128" fmla="*/ 2874892 w 12192000"/>
              <a:gd name="connsiteY128" fmla="*/ 1996085 h 2237474"/>
              <a:gd name="connsiteX129" fmla="*/ 2864145 w 12192000"/>
              <a:gd name="connsiteY129" fmla="*/ 1994061 h 2237474"/>
              <a:gd name="connsiteX130" fmla="*/ 2843662 w 12192000"/>
              <a:gd name="connsiteY130" fmla="*/ 1992498 h 2237474"/>
              <a:gd name="connsiteX131" fmla="*/ 2796128 w 12192000"/>
              <a:gd name="connsiteY131" fmla="*/ 1976403 h 2237474"/>
              <a:gd name="connsiteX132" fmla="*/ 2756784 w 12192000"/>
              <a:gd name="connsiteY132" fmla="*/ 1985116 h 2237474"/>
              <a:gd name="connsiteX133" fmla="*/ 2748833 w 12192000"/>
              <a:gd name="connsiteY133" fmla="*/ 1986323 h 2237474"/>
              <a:gd name="connsiteX134" fmla="*/ 2748661 w 12192000"/>
              <a:gd name="connsiteY134" fmla="*/ 1986122 h 2237474"/>
              <a:gd name="connsiteX135" fmla="*/ 2740251 w 12192000"/>
              <a:gd name="connsiteY135" fmla="*/ 1986946 h 2237474"/>
              <a:gd name="connsiteX136" fmla="*/ 2718916 w 12192000"/>
              <a:gd name="connsiteY136" fmla="*/ 1990867 h 2237474"/>
              <a:gd name="connsiteX137" fmla="*/ 2713522 w 12192000"/>
              <a:gd name="connsiteY137" fmla="*/ 1990173 h 2237474"/>
              <a:gd name="connsiteX138" fmla="*/ 2680597 w 12192000"/>
              <a:gd name="connsiteY138" fmla="*/ 1984996 h 2237474"/>
              <a:gd name="connsiteX139" fmla="*/ 2578178 w 12192000"/>
              <a:gd name="connsiteY139" fmla="*/ 1990531 h 2237474"/>
              <a:gd name="connsiteX140" fmla="*/ 2476147 w 12192000"/>
              <a:gd name="connsiteY140" fmla="*/ 1998305 h 2237474"/>
              <a:gd name="connsiteX141" fmla="*/ 2373568 w 12192000"/>
              <a:gd name="connsiteY141" fmla="*/ 2003219 h 2237474"/>
              <a:gd name="connsiteX142" fmla="*/ 2321399 w 12192000"/>
              <a:gd name="connsiteY142" fmla="*/ 1989467 h 2237474"/>
              <a:gd name="connsiteX143" fmla="*/ 2315525 w 12192000"/>
              <a:gd name="connsiteY143" fmla="*/ 1989708 h 2237474"/>
              <a:gd name="connsiteX144" fmla="*/ 2300792 w 12192000"/>
              <a:gd name="connsiteY144" fmla="*/ 1994290 h 2237474"/>
              <a:gd name="connsiteX145" fmla="*/ 2295469 w 12192000"/>
              <a:gd name="connsiteY145" fmla="*/ 1996659 h 2237474"/>
              <a:gd name="connsiteX146" fmla="*/ 2287219 w 12192000"/>
              <a:gd name="connsiteY146" fmla="*/ 1998750 h 2237474"/>
              <a:gd name="connsiteX147" fmla="*/ 2286948 w 12192000"/>
              <a:gd name="connsiteY147" fmla="*/ 1998596 h 2237474"/>
              <a:gd name="connsiteX148" fmla="*/ 2243069 w 12192000"/>
              <a:gd name="connsiteY148" fmla="*/ 2015111 h 2237474"/>
              <a:gd name="connsiteX149" fmla="*/ 2186609 w 12192000"/>
              <a:gd name="connsiteY149" fmla="*/ 2008263 h 2237474"/>
              <a:gd name="connsiteX150" fmla="*/ 2164831 w 12192000"/>
              <a:gd name="connsiteY150" fmla="*/ 2010143 h 2237474"/>
              <a:gd name="connsiteX151" fmla="*/ 2152836 w 12192000"/>
              <a:gd name="connsiteY151" fmla="*/ 2010048 h 2237474"/>
              <a:gd name="connsiteX152" fmla="*/ 2117102 w 12192000"/>
              <a:gd name="connsiteY152" fmla="*/ 2023004 h 2237474"/>
              <a:gd name="connsiteX153" fmla="*/ 2111935 w 12192000"/>
              <a:gd name="connsiteY153" fmla="*/ 2023163 h 2237474"/>
              <a:gd name="connsiteX154" fmla="*/ 2089991 w 12192000"/>
              <a:gd name="connsiteY154" fmla="*/ 2034193 h 2237474"/>
              <a:gd name="connsiteX155" fmla="*/ 2058061 w 12192000"/>
              <a:gd name="connsiteY155" fmla="*/ 2047942 h 2237474"/>
              <a:gd name="connsiteX156" fmla="*/ 2055737 w 12192000"/>
              <a:gd name="connsiteY156" fmla="*/ 2047704 h 2237474"/>
              <a:gd name="connsiteX157" fmla="*/ 2042244 w 12192000"/>
              <a:gd name="connsiteY157" fmla="*/ 2055560 h 2237474"/>
              <a:gd name="connsiteX158" fmla="*/ 1976224 w 12192000"/>
              <a:gd name="connsiteY158" fmla="*/ 2074257 h 2237474"/>
              <a:gd name="connsiteX159" fmla="*/ 1877728 w 12192000"/>
              <a:gd name="connsiteY159" fmla="*/ 2101004 h 2237474"/>
              <a:gd name="connsiteX160" fmla="*/ 1759056 w 12192000"/>
              <a:gd name="connsiteY160" fmla="*/ 2125608 h 2237474"/>
              <a:gd name="connsiteX161" fmla="*/ 1637948 w 12192000"/>
              <a:gd name="connsiteY161" fmla="*/ 2172597 h 2237474"/>
              <a:gd name="connsiteX162" fmla="*/ 1434549 w 12192000"/>
              <a:gd name="connsiteY162" fmla="*/ 2234522 h 2237474"/>
              <a:gd name="connsiteX163" fmla="*/ 1398481 w 12192000"/>
              <a:gd name="connsiteY163" fmla="*/ 2237074 h 2237474"/>
              <a:gd name="connsiteX164" fmla="*/ 1398407 w 12192000"/>
              <a:gd name="connsiteY164" fmla="*/ 2237095 h 2237474"/>
              <a:gd name="connsiteX165" fmla="*/ 1370962 w 12192000"/>
              <a:gd name="connsiteY165" fmla="*/ 2237474 h 2237474"/>
              <a:gd name="connsiteX166" fmla="*/ 1356367 w 12192000"/>
              <a:gd name="connsiteY166" fmla="*/ 2235089 h 2237474"/>
              <a:gd name="connsiteX167" fmla="*/ 1324828 w 12192000"/>
              <a:gd name="connsiteY167" fmla="*/ 2231968 h 2237474"/>
              <a:gd name="connsiteX168" fmla="*/ 1297744 w 12192000"/>
              <a:gd name="connsiteY168" fmla="*/ 2235849 h 2237474"/>
              <a:gd name="connsiteX169" fmla="*/ 1286236 w 12192000"/>
              <a:gd name="connsiteY169" fmla="*/ 2233135 h 2237474"/>
              <a:gd name="connsiteX170" fmla="*/ 1283504 w 12192000"/>
              <a:gd name="connsiteY170" fmla="*/ 2233797 h 2237474"/>
              <a:gd name="connsiteX171" fmla="*/ 1279765 w 12192000"/>
              <a:gd name="connsiteY171" fmla="*/ 2229639 h 2237474"/>
              <a:gd name="connsiteX172" fmla="*/ 1195347 w 12192000"/>
              <a:gd name="connsiteY172" fmla="*/ 2212354 h 2237474"/>
              <a:gd name="connsiteX173" fmla="*/ 970251 w 12192000"/>
              <a:gd name="connsiteY173" fmla="*/ 2221029 h 2237474"/>
              <a:gd name="connsiteX174" fmla="*/ 812914 w 12192000"/>
              <a:gd name="connsiteY174" fmla="*/ 2202752 h 2237474"/>
              <a:gd name="connsiteX175" fmla="*/ 800195 w 12192000"/>
              <a:gd name="connsiteY175" fmla="*/ 2209407 h 2237474"/>
              <a:gd name="connsiteX176" fmla="*/ 784978 w 12192000"/>
              <a:gd name="connsiteY176" fmla="*/ 2212360 h 2237474"/>
              <a:gd name="connsiteX177" fmla="*/ 681987 w 12192000"/>
              <a:gd name="connsiteY177" fmla="*/ 2216757 h 2237474"/>
              <a:gd name="connsiteX178" fmla="*/ 669923 w 12192000"/>
              <a:gd name="connsiteY178" fmla="*/ 2211682 h 2237474"/>
              <a:gd name="connsiteX179" fmla="*/ 648680 w 12192000"/>
              <a:gd name="connsiteY179" fmla="*/ 2206229 h 2237474"/>
              <a:gd name="connsiteX180" fmla="*/ 597225 w 12192000"/>
              <a:gd name="connsiteY180" fmla="*/ 2180999 h 2237474"/>
              <a:gd name="connsiteX181" fmla="*/ 558449 w 12192000"/>
              <a:gd name="connsiteY181" fmla="*/ 2182346 h 2237474"/>
              <a:gd name="connsiteX182" fmla="*/ 550517 w 12192000"/>
              <a:gd name="connsiteY182" fmla="*/ 2182060 h 2237474"/>
              <a:gd name="connsiteX183" fmla="*/ 550309 w 12192000"/>
              <a:gd name="connsiteY183" fmla="*/ 2181825 h 2237474"/>
              <a:gd name="connsiteX184" fmla="*/ 541836 w 12192000"/>
              <a:gd name="connsiteY184" fmla="*/ 2181063 h 2237474"/>
              <a:gd name="connsiteX185" fmla="*/ 536057 w 12192000"/>
              <a:gd name="connsiteY185" fmla="*/ 2181537 h 2237474"/>
              <a:gd name="connsiteX186" fmla="*/ 520671 w 12192000"/>
              <a:gd name="connsiteY186" fmla="*/ 2180980 h 2237474"/>
              <a:gd name="connsiteX187" fmla="*/ 515024 w 12192000"/>
              <a:gd name="connsiteY187" fmla="*/ 2179258 h 2237474"/>
              <a:gd name="connsiteX188" fmla="*/ 512278 w 12192000"/>
              <a:gd name="connsiteY188" fmla="*/ 2176369 h 2237474"/>
              <a:gd name="connsiteX189" fmla="*/ 480419 w 12192000"/>
              <a:gd name="connsiteY189" fmla="*/ 2167807 h 2237474"/>
              <a:gd name="connsiteX190" fmla="*/ 413835 w 12192000"/>
              <a:gd name="connsiteY190" fmla="*/ 2156783 h 2237474"/>
              <a:gd name="connsiteX191" fmla="*/ 376513 w 12192000"/>
              <a:gd name="connsiteY191" fmla="*/ 2154014 h 2237474"/>
              <a:gd name="connsiteX192" fmla="*/ 273386 w 12192000"/>
              <a:gd name="connsiteY192" fmla="*/ 2142551 h 2237474"/>
              <a:gd name="connsiteX193" fmla="*/ 169207 w 12192000"/>
              <a:gd name="connsiteY193" fmla="*/ 2128100 h 2237474"/>
              <a:gd name="connsiteX194" fmla="*/ 93149 w 12192000"/>
              <a:gd name="connsiteY194" fmla="*/ 2105324 h 2237474"/>
              <a:gd name="connsiteX195" fmla="*/ 88109 w 12192000"/>
              <a:gd name="connsiteY195" fmla="*/ 2106704 h 2237474"/>
              <a:gd name="connsiteX196" fmla="*/ 80022 w 12192000"/>
              <a:gd name="connsiteY196" fmla="*/ 2107254 h 2237474"/>
              <a:gd name="connsiteX197" fmla="*/ 79717 w 12192000"/>
              <a:gd name="connsiteY197" fmla="*/ 2107046 h 2237474"/>
              <a:gd name="connsiteX198" fmla="*/ 72352 w 12192000"/>
              <a:gd name="connsiteY198" fmla="*/ 2107991 h 2237474"/>
              <a:gd name="connsiteX199" fmla="*/ 37645 w 12192000"/>
              <a:gd name="connsiteY199" fmla="*/ 2115401 h 2237474"/>
              <a:gd name="connsiteX200" fmla="*/ 4572 w 12192000"/>
              <a:gd name="connsiteY200" fmla="*/ 2111091 h 2237474"/>
              <a:gd name="connsiteX201" fmla="*/ 0 w 12192000"/>
              <a:gd name="connsiteY201" fmla="*/ 2110468 h 2237474"/>
              <a:gd name="connsiteX202" fmla="*/ 0 w 12192000"/>
              <a:gd name="connsiteY20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97513 w 12192000"/>
              <a:gd name="connsiteY87" fmla="*/ 1844718 h 2237474"/>
              <a:gd name="connsiteX88" fmla="*/ 5168852 w 12192000"/>
              <a:gd name="connsiteY88" fmla="*/ 1844846 h 2237474"/>
              <a:gd name="connsiteX89" fmla="*/ 5114927 w 12192000"/>
              <a:gd name="connsiteY89" fmla="*/ 1847827 h 2237474"/>
              <a:gd name="connsiteX90" fmla="*/ 5108970 w 12192000"/>
              <a:gd name="connsiteY90" fmla="*/ 1847935 h 2237474"/>
              <a:gd name="connsiteX91" fmla="*/ 5067961 w 12192000"/>
              <a:gd name="connsiteY91" fmla="*/ 1845917 h 2237474"/>
              <a:gd name="connsiteX92" fmla="*/ 5007075 w 12192000"/>
              <a:gd name="connsiteY92" fmla="*/ 1838626 h 2237474"/>
              <a:gd name="connsiteX93" fmla="*/ 4944087 w 12192000"/>
              <a:gd name="connsiteY93" fmla="*/ 1823332 h 2237474"/>
              <a:gd name="connsiteX94" fmla="*/ 4907662 w 12192000"/>
              <a:gd name="connsiteY94" fmla="*/ 1816900 h 2237474"/>
              <a:gd name="connsiteX95" fmla="*/ 4882386 w 12192000"/>
              <a:gd name="connsiteY95" fmla="*/ 1809844 h 2237474"/>
              <a:gd name="connsiteX96" fmla="*/ 4811440 w 12192000"/>
              <a:gd name="connsiteY96" fmla="*/ 1804655 h 2237474"/>
              <a:gd name="connsiteX97" fmla="*/ 4691075 w 12192000"/>
              <a:gd name="connsiteY97" fmla="*/ 1801389 h 2237474"/>
              <a:gd name="connsiteX98" fmla="*/ 4611738 w 12192000"/>
              <a:gd name="connsiteY98" fmla="*/ 1776964 h 2237474"/>
              <a:gd name="connsiteX99" fmla="*/ 4560070 w 12192000"/>
              <a:gd name="connsiteY99" fmla="*/ 1785640 h 2237474"/>
              <a:gd name="connsiteX100" fmla="*/ 4536503 w 12192000"/>
              <a:gd name="connsiteY100" fmla="*/ 1785334 h 2237474"/>
              <a:gd name="connsiteX101" fmla="*/ 4513724 w 12192000"/>
              <a:gd name="connsiteY101" fmla="*/ 1791996 h 2237474"/>
              <a:gd name="connsiteX102" fmla="*/ 4459810 w 12192000"/>
              <a:gd name="connsiteY102" fmla="*/ 1797886 h 2237474"/>
              <a:gd name="connsiteX103" fmla="*/ 4379064 w 12192000"/>
              <a:gd name="connsiteY103" fmla="*/ 1817177 h 2237474"/>
              <a:gd name="connsiteX104" fmla="*/ 4319209 w 12192000"/>
              <a:gd name="connsiteY104" fmla="*/ 1834833 h 2237474"/>
              <a:gd name="connsiteX105" fmla="*/ 4290981 w 12192000"/>
              <a:gd name="connsiteY105" fmla="*/ 1839677 h 2237474"/>
              <a:gd name="connsiteX106" fmla="*/ 4285792 w 12192000"/>
              <a:gd name="connsiteY106" fmla="*/ 1836231 h 2237474"/>
              <a:gd name="connsiteX107" fmla="*/ 4238372 w 12192000"/>
              <a:gd name="connsiteY107" fmla="*/ 1851480 h 2237474"/>
              <a:gd name="connsiteX108" fmla="*/ 4232517 w 12192000"/>
              <a:gd name="connsiteY108" fmla="*/ 1852567 h 2237474"/>
              <a:gd name="connsiteX109" fmla="*/ 4191732 w 12192000"/>
              <a:gd name="connsiteY109" fmla="*/ 1857328 h 2237474"/>
              <a:gd name="connsiteX110" fmla="*/ 4065532 w 12192000"/>
              <a:gd name="connsiteY110" fmla="*/ 1855477 h 2237474"/>
              <a:gd name="connsiteX111" fmla="*/ 4028460 w 12192000"/>
              <a:gd name="connsiteY111" fmla="*/ 1855137 h 2237474"/>
              <a:gd name="connsiteX112" fmla="*/ 4002267 w 12192000"/>
              <a:gd name="connsiteY112" fmla="*/ 1852352 h 2237474"/>
              <a:gd name="connsiteX113" fmla="*/ 3931396 w 12192000"/>
              <a:gd name="connsiteY113" fmla="*/ 1858915 h 2237474"/>
              <a:gd name="connsiteX114" fmla="*/ 3812162 w 12192000"/>
              <a:gd name="connsiteY114" fmla="*/ 1875501 h 2237474"/>
              <a:gd name="connsiteX115" fmla="*/ 3729530 w 12192000"/>
              <a:gd name="connsiteY115" fmla="*/ 1864513 h 2237474"/>
              <a:gd name="connsiteX116" fmla="*/ 3680177 w 12192000"/>
              <a:gd name="connsiteY116" fmla="*/ 1881552 h 2237474"/>
              <a:gd name="connsiteX117" fmla="*/ 3567259 w 12192000"/>
              <a:gd name="connsiteY117" fmla="*/ 1893482 h 2237474"/>
              <a:gd name="connsiteX118" fmla="*/ 3405770 w 12192000"/>
              <a:gd name="connsiteY118" fmla="*/ 1904591 h 2237474"/>
              <a:gd name="connsiteX119" fmla="*/ 3280097 w 12192000"/>
              <a:gd name="connsiteY119" fmla="*/ 1919610 h 2237474"/>
              <a:gd name="connsiteX120" fmla="*/ 3123424 w 12192000"/>
              <a:gd name="connsiteY120" fmla="*/ 1952930 h 2237474"/>
              <a:gd name="connsiteX121" fmla="*/ 3009910 w 12192000"/>
              <a:gd name="connsiteY121" fmla="*/ 1957866 h 2237474"/>
              <a:gd name="connsiteX122" fmla="*/ 2995934 w 12192000"/>
              <a:gd name="connsiteY122" fmla="*/ 1967085 h 2237474"/>
              <a:gd name="connsiteX123" fmla="*/ 2980071 w 12192000"/>
              <a:gd name="connsiteY123" fmla="*/ 1972988 h 2237474"/>
              <a:gd name="connsiteX124" fmla="*/ 2978094 w 12192000"/>
              <a:gd name="connsiteY124" fmla="*/ 1972369 h 2237474"/>
              <a:gd name="connsiteX125" fmla="*/ 2942858 w 12192000"/>
              <a:gd name="connsiteY125" fmla="*/ 1981367 h 2237474"/>
              <a:gd name="connsiteX126" fmla="*/ 2875436 w 12192000"/>
              <a:gd name="connsiteY126" fmla="*/ 1996977 h 2237474"/>
              <a:gd name="connsiteX127" fmla="*/ 2874892 w 12192000"/>
              <a:gd name="connsiteY127" fmla="*/ 1996085 h 2237474"/>
              <a:gd name="connsiteX128" fmla="*/ 2864145 w 12192000"/>
              <a:gd name="connsiteY128" fmla="*/ 1994061 h 2237474"/>
              <a:gd name="connsiteX129" fmla="*/ 2843662 w 12192000"/>
              <a:gd name="connsiteY129" fmla="*/ 1992498 h 2237474"/>
              <a:gd name="connsiteX130" fmla="*/ 2796128 w 12192000"/>
              <a:gd name="connsiteY130" fmla="*/ 1976403 h 2237474"/>
              <a:gd name="connsiteX131" fmla="*/ 2756784 w 12192000"/>
              <a:gd name="connsiteY131" fmla="*/ 1985116 h 2237474"/>
              <a:gd name="connsiteX132" fmla="*/ 2748833 w 12192000"/>
              <a:gd name="connsiteY132" fmla="*/ 1986323 h 2237474"/>
              <a:gd name="connsiteX133" fmla="*/ 2748661 w 12192000"/>
              <a:gd name="connsiteY133" fmla="*/ 1986122 h 2237474"/>
              <a:gd name="connsiteX134" fmla="*/ 2740251 w 12192000"/>
              <a:gd name="connsiteY134" fmla="*/ 1986946 h 2237474"/>
              <a:gd name="connsiteX135" fmla="*/ 2718916 w 12192000"/>
              <a:gd name="connsiteY135" fmla="*/ 1990867 h 2237474"/>
              <a:gd name="connsiteX136" fmla="*/ 2713522 w 12192000"/>
              <a:gd name="connsiteY136" fmla="*/ 1990173 h 2237474"/>
              <a:gd name="connsiteX137" fmla="*/ 2680597 w 12192000"/>
              <a:gd name="connsiteY137" fmla="*/ 1984996 h 2237474"/>
              <a:gd name="connsiteX138" fmla="*/ 2578178 w 12192000"/>
              <a:gd name="connsiteY138" fmla="*/ 1990531 h 2237474"/>
              <a:gd name="connsiteX139" fmla="*/ 2476147 w 12192000"/>
              <a:gd name="connsiteY139" fmla="*/ 1998305 h 2237474"/>
              <a:gd name="connsiteX140" fmla="*/ 2373568 w 12192000"/>
              <a:gd name="connsiteY140" fmla="*/ 2003219 h 2237474"/>
              <a:gd name="connsiteX141" fmla="*/ 2321399 w 12192000"/>
              <a:gd name="connsiteY141" fmla="*/ 1989467 h 2237474"/>
              <a:gd name="connsiteX142" fmla="*/ 2315525 w 12192000"/>
              <a:gd name="connsiteY142" fmla="*/ 1989708 h 2237474"/>
              <a:gd name="connsiteX143" fmla="*/ 2300792 w 12192000"/>
              <a:gd name="connsiteY143" fmla="*/ 1994290 h 2237474"/>
              <a:gd name="connsiteX144" fmla="*/ 2295469 w 12192000"/>
              <a:gd name="connsiteY144" fmla="*/ 1996659 h 2237474"/>
              <a:gd name="connsiteX145" fmla="*/ 2287219 w 12192000"/>
              <a:gd name="connsiteY145" fmla="*/ 1998750 h 2237474"/>
              <a:gd name="connsiteX146" fmla="*/ 2286948 w 12192000"/>
              <a:gd name="connsiteY146" fmla="*/ 1998596 h 2237474"/>
              <a:gd name="connsiteX147" fmla="*/ 2243069 w 12192000"/>
              <a:gd name="connsiteY147" fmla="*/ 2015111 h 2237474"/>
              <a:gd name="connsiteX148" fmla="*/ 2186609 w 12192000"/>
              <a:gd name="connsiteY148" fmla="*/ 2008263 h 2237474"/>
              <a:gd name="connsiteX149" fmla="*/ 2164831 w 12192000"/>
              <a:gd name="connsiteY149" fmla="*/ 2010143 h 2237474"/>
              <a:gd name="connsiteX150" fmla="*/ 2152836 w 12192000"/>
              <a:gd name="connsiteY150" fmla="*/ 2010048 h 2237474"/>
              <a:gd name="connsiteX151" fmla="*/ 2117102 w 12192000"/>
              <a:gd name="connsiteY151" fmla="*/ 2023004 h 2237474"/>
              <a:gd name="connsiteX152" fmla="*/ 2111935 w 12192000"/>
              <a:gd name="connsiteY152" fmla="*/ 2023163 h 2237474"/>
              <a:gd name="connsiteX153" fmla="*/ 2089991 w 12192000"/>
              <a:gd name="connsiteY153" fmla="*/ 2034193 h 2237474"/>
              <a:gd name="connsiteX154" fmla="*/ 2058061 w 12192000"/>
              <a:gd name="connsiteY154" fmla="*/ 2047942 h 2237474"/>
              <a:gd name="connsiteX155" fmla="*/ 2055737 w 12192000"/>
              <a:gd name="connsiteY155" fmla="*/ 2047704 h 2237474"/>
              <a:gd name="connsiteX156" fmla="*/ 2042244 w 12192000"/>
              <a:gd name="connsiteY156" fmla="*/ 2055560 h 2237474"/>
              <a:gd name="connsiteX157" fmla="*/ 1976224 w 12192000"/>
              <a:gd name="connsiteY157" fmla="*/ 2074257 h 2237474"/>
              <a:gd name="connsiteX158" fmla="*/ 1877728 w 12192000"/>
              <a:gd name="connsiteY158" fmla="*/ 2101004 h 2237474"/>
              <a:gd name="connsiteX159" fmla="*/ 1759056 w 12192000"/>
              <a:gd name="connsiteY159" fmla="*/ 2125608 h 2237474"/>
              <a:gd name="connsiteX160" fmla="*/ 1637948 w 12192000"/>
              <a:gd name="connsiteY160" fmla="*/ 2172597 h 2237474"/>
              <a:gd name="connsiteX161" fmla="*/ 1434549 w 12192000"/>
              <a:gd name="connsiteY161" fmla="*/ 2234522 h 2237474"/>
              <a:gd name="connsiteX162" fmla="*/ 1398481 w 12192000"/>
              <a:gd name="connsiteY162" fmla="*/ 2237074 h 2237474"/>
              <a:gd name="connsiteX163" fmla="*/ 1398407 w 12192000"/>
              <a:gd name="connsiteY163" fmla="*/ 2237095 h 2237474"/>
              <a:gd name="connsiteX164" fmla="*/ 1370962 w 12192000"/>
              <a:gd name="connsiteY164" fmla="*/ 2237474 h 2237474"/>
              <a:gd name="connsiteX165" fmla="*/ 1356367 w 12192000"/>
              <a:gd name="connsiteY165" fmla="*/ 2235089 h 2237474"/>
              <a:gd name="connsiteX166" fmla="*/ 1324828 w 12192000"/>
              <a:gd name="connsiteY166" fmla="*/ 2231968 h 2237474"/>
              <a:gd name="connsiteX167" fmla="*/ 1297744 w 12192000"/>
              <a:gd name="connsiteY167" fmla="*/ 2235849 h 2237474"/>
              <a:gd name="connsiteX168" fmla="*/ 1286236 w 12192000"/>
              <a:gd name="connsiteY168" fmla="*/ 2233135 h 2237474"/>
              <a:gd name="connsiteX169" fmla="*/ 1283504 w 12192000"/>
              <a:gd name="connsiteY169" fmla="*/ 2233797 h 2237474"/>
              <a:gd name="connsiteX170" fmla="*/ 1279765 w 12192000"/>
              <a:gd name="connsiteY170" fmla="*/ 2229639 h 2237474"/>
              <a:gd name="connsiteX171" fmla="*/ 1195347 w 12192000"/>
              <a:gd name="connsiteY171" fmla="*/ 2212354 h 2237474"/>
              <a:gd name="connsiteX172" fmla="*/ 970251 w 12192000"/>
              <a:gd name="connsiteY172" fmla="*/ 2221029 h 2237474"/>
              <a:gd name="connsiteX173" fmla="*/ 812914 w 12192000"/>
              <a:gd name="connsiteY173" fmla="*/ 2202752 h 2237474"/>
              <a:gd name="connsiteX174" fmla="*/ 800195 w 12192000"/>
              <a:gd name="connsiteY174" fmla="*/ 2209407 h 2237474"/>
              <a:gd name="connsiteX175" fmla="*/ 784978 w 12192000"/>
              <a:gd name="connsiteY175" fmla="*/ 2212360 h 2237474"/>
              <a:gd name="connsiteX176" fmla="*/ 681987 w 12192000"/>
              <a:gd name="connsiteY176" fmla="*/ 2216757 h 2237474"/>
              <a:gd name="connsiteX177" fmla="*/ 669923 w 12192000"/>
              <a:gd name="connsiteY177" fmla="*/ 2211682 h 2237474"/>
              <a:gd name="connsiteX178" fmla="*/ 648680 w 12192000"/>
              <a:gd name="connsiteY178" fmla="*/ 2206229 h 2237474"/>
              <a:gd name="connsiteX179" fmla="*/ 597225 w 12192000"/>
              <a:gd name="connsiteY179" fmla="*/ 2180999 h 2237474"/>
              <a:gd name="connsiteX180" fmla="*/ 558449 w 12192000"/>
              <a:gd name="connsiteY180" fmla="*/ 2182346 h 2237474"/>
              <a:gd name="connsiteX181" fmla="*/ 550517 w 12192000"/>
              <a:gd name="connsiteY181" fmla="*/ 2182060 h 2237474"/>
              <a:gd name="connsiteX182" fmla="*/ 550309 w 12192000"/>
              <a:gd name="connsiteY182" fmla="*/ 2181825 h 2237474"/>
              <a:gd name="connsiteX183" fmla="*/ 541836 w 12192000"/>
              <a:gd name="connsiteY183" fmla="*/ 2181063 h 2237474"/>
              <a:gd name="connsiteX184" fmla="*/ 536057 w 12192000"/>
              <a:gd name="connsiteY184" fmla="*/ 2181537 h 2237474"/>
              <a:gd name="connsiteX185" fmla="*/ 520671 w 12192000"/>
              <a:gd name="connsiteY185" fmla="*/ 2180980 h 2237474"/>
              <a:gd name="connsiteX186" fmla="*/ 515024 w 12192000"/>
              <a:gd name="connsiteY186" fmla="*/ 2179258 h 2237474"/>
              <a:gd name="connsiteX187" fmla="*/ 512278 w 12192000"/>
              <a:gd name="connsiteY187" fmla="*/ 2176369 h 2237474"/>
              <a:gd name="connsiteX188" fmla="*/ 480419 w 12192000"/>
              <a:gd name="connsiteY188" fmla="*/ 2167807 h 2237474"/>
              <a:gd name="connsiteX189" fmla="*/ 413835 w 12192000"/>
              <a:gd name="connsiteY189" fmla="*/ 2156783 h 2237474"/>
              <a:gd name="connsiteX190" fmla="*/ 376513 w 12192000"/>
              <a:gd name="connsiteY190" fmla="*/ 2154014 h 2237474"/>
              <a:gd name="connsiteX191" fmla="*/ 273386 w 12192000"/>
              <a:gd name="connsiteY191" fmla="*/ 2142551 h 2237474"/>
              <a:gd name="connsiteX192" fmla="*/ 169207 w 12192000"/>
              <a:gd name="connsiteY192" fmla="*/ 2128100 h 2237474"/>
              <a:gd name="connsiteX193" fmla="*/ 93149 w 12192000"/>
              <a:gd name="connsiteY193" fmla="*/ 2105324 h 2237474"/>
              <a:gd name="connsiteX194" fmla="*/ 88109 w 12192000"/>
              <a:gd name="connsiteY194" fmla="*/ 2106704 h 2237474"/>
              <a:gd name="connsiteX195" fmla="*/ 80022 w 12192000"/>
              <a:gd name="connsiteY195" fmla="*/ 2107254 h 2237474"/>
              <a:gd name="connsiteX196" fmla="*/ 79717 w 12192000"/>
              <a:gd name="connsiteY196" fmla="*/ 2107046 h 2237474"/>
              <a:gd name="connsiteX197" fmla="*/ 72352 w 12192000"/>
              <a:gd name="connsiteY197" fmla="*/ 2107991 h 2237474"/>
              <a:gd name="connsiteX198" fmla="*/ 37645 w 12192000"/>
              <a:gd name="connsiteY198" fmla="*/ 2115401 h 2237474"/>
              <a:gd name="connsiteX199" fmla="*/ 4572 w 12192000"/>
              <a:gd name="connsiteY199" fmla="*/ 2111091 h 2237474"/>
              <a:gd name="connsiteX200" fmla="*/ 0 w 12192000"/>
              <a:gd name="connsiteY200" fmla="*/ 2110468 h 2237474"/>
              <a:gd name="connsiteX201" fmla="*/ 0 w 12192000"/>
              <a:gd name="connsiteY20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68852 w 12192000"/>
              <a:gd name="connsiteY87" fmla="*/ 1844846 h 2237474"/>
              <a:gd name="connsiteX88" fmla="*/ 5114927 w 12192000"/>
              <a:gd name="connsiteY88" fmla="*/ 1847827 h 2237474"/>
              <a:gd name="connsiteX89" fmla="*/ 5108970 w 12192000"/>
              <a:gd name="connsiteY89" fmla="*/ 1847935 h 2237474"/>
              <a:gd name="connsiteX90" fmla="*/ 5067961 w 12192000"/>
              <a:gd name="connsiteY90" fmla="*/ 1845917 h 2237474"/>
              <a:gd name="connsiteX91" fmla="*/ 5007075 w 12192000"/>
              <a:gd name="connsiteY91" fmla="*/ 1838626 h 2237474"/>
              <a:gd name="connsiteX92" fmla="*/ 4944087 w 12192000"/>
              <a:gd name="connsiteY92" fmla="*/ 1823332 h 2237474"/>
              <a:gd name="connsiteX93" fmla="*/ 4907662 w 12192000"/>
              <a:gd name="connsiteY93" fmla="*/ 1816900 h 2237474"/>
              <a:gd name="connsiteX94" fmla="*/ 4882386 w 12192000"/>
              <a:gd name="connsiteY94" fmla="*/ 1809844 h 2237474"/>
              <a:gd name="connsiteX95" fmla="*/ 4811440 w 12192000"/>
              <a:gd name="connsiteY95" fmla="*/ 1804655 h 2237474"/>
              <a:gd name="connsiteX96" fmla="*/ 4691075 w 12192000"/>
              <a:gd name="connsiteY96" fmla="*/ 1801389 h 2237474"/>
              <a:gd name="connsiteX97" fmla="*/ 4611738 w 12192000"/>
              <a:gd name="connsiteY97" fmla="*/ 1776964 h 2237474"/>
              <a:gd name="connsiteX98" fmla="*/ 4560070 w 12192000"/>
              <a:gd name="connsiteY98" fmla="*/ 1785640 h 2237474"/>
              <a:gd name="connsiteX99" fmla="*/ 4536503 w 12192000"/>
              <a:gd name="connsiteY99" fmla="*/ 1785334 h 2237474"/>
              <a:gd name="connsiteX100" fmla="*/ 4513724 w 12192000"/>
              <a:gd name="connsiteY100" fmla="*/ 1791996 h 2237474"/>
              <a:gd name="connsiteX101" fmla="*/ 4459810 w 12192000"/>
              <a:gd name="connsiteY101" fmla="*/ 1797886 h 2237474"/>
              <a:gd name="connsiteX102" fmla="*/ 4379064 w 12192000"/>
              <a:gd name="connsiteY102" fmla="*/ 1817177 h 2237474"/>
              <a:gd name="connsiteX103" fmla="*/ 4319209 w 12192000"/>
              <a:gd name="connsiteY103" fmla="*/ 1834833 h 2237474"/>
              <a:gd name="connsiteX104" fmla="*/ 4290981 w 12192000"/>
              <a:gd name="connsiteY104" fmla="*/ 1839677 h 2237474"/>
              <a:gd name="connsiteX105" fmla="*/ 4285792 w 12192000"/>
              <a:gd name="connsiteY105" fmla="*/ 1836231 h 2237474"/>
              <a:gd name="connsiteX106" fmla="*/ 4238372 w 12192000"/>
              <a:gd name="connsiteY106" fmla="*/ 1851480 h 2237474"/>
              <a:gd name="connsiteX107" fmla="*/ 4232517 w 12192000"/>
              <a:gd name="connsiteY107" fmla="*/ 1852567 h 2237474"/>
              <a:gd name="connsiteX108" fmla="*/ 4191732 w 12192000"/>
              <a:gd name="connsiteY108" fmla="*/ 1857328 h 2237474"/>
              <a:gd name="connsiteX109" fmla="*/ 4065532 w 12192000"/>
              <a:gd name="connsiteY109" fmla="*/ 1855477 h 2237474"/>
              <a:gd name="connsiteX110" fmla="*/ 4028460 w 12192000"/>
              <a:gd name="connsiteY110" fmla="*/ 1855137 h 2237474"/>
              <a:gd name="connsiteX111" fmla="*/ 4002267 w 12192000"/>
              <a:gd name="connsiteY111" fmla="*/ 1852352 h 2237474"/>
              <a:gd name="connsiteX112" fmla="*/ 3931396 w 12192000"/>
              <a:gd name="connsiteY112" fmla="*/ 1858915 h 2237474"/>
              <a:gd name="connsiteX113" fmla="*/ 3812162 w 12192000"/>
              <a:gd name="connsiteY113" fmla="*/ 1875501 h 2237474"/>
              <a:gd name="connsiteX114" fmla="*/ 3729530 w 12192000"/>
              <a:gd name="connsiteY114" fmla="*/ 1864513 h 2237474"/>
              <a:gd name="connsiteX115" fmla="*/ 3680177 w 12192000"/>
              <a:gd name="connsiteY115" fmla="*/ 1881552 h 2237474"/>
              <a:gd name="connsiteX116" fmla="*/ 3567259 w 12192000"/>
              <a:gd name="connsiteY116" fmla="*/ 1893482 h 2237474"/>
              <a:gd name="connsiteX117" fmla="*/ 3405770 w 12192000"/>
              <a:gd name="connsiteY117" fmla="*/ 1904591 h 2237474"/>
              <a:gd name="connsiteX118" fmla="*/ 3280097 w 12192000"/>
              <a:gd name="connsiteY118" fmla="*/ 1919610 h 2237474"/>
              <a:gd name="connsiteX119" fmla="*/ 3123424 w 12192000"/>
              <a:gd name="connsiteY119" fmla="*/ 1952930 h 2237474"/>
              <a:gd name="connsiteX120" fmla="*/ 3009910 w 12192000"/>
              <a:gd name="connsiteY120" fmla="*/ 1957866 h 2237474"/>
              <a:gd name="connsiteX121" fmla="*/ 2995934 w 12192000"/>
              <a:gd name="connsiteY121" fmla="*/ 1967085 h 2237474"/>
              <a:gd name="connsiteX122" fmla="*/ 2980071 w 12192000"/>
              <a:gd name="connsiteY122" fmla="*/ 1972988 h 2237474"/>
              <a:gd name="connsiteX123" fmla="*/ 2978094 w 12192000"/>
              <a:gd name="connsiteY123" fmla="*/ 1972369 h 2237474"/>
              <a:gd name="connsiteX124" fmla="*/ 2942858 w 12192000"/>
              <a:gd name="connsiteY124" fmla="*/ 1981367 h 2237474"/>
              <a:gd name="connsiteX125" fmla="*/ 2875436 w 12192000"/>
              <a:gd name="connsiteY125" fmla="*/ 1996977 h 2237474"/>
              <a:gd name="connsiteX126" fmla="*/ 2874892 w 12192000"/>
              <a:gd name="connsiteY126" fmla="*/ 1996085 h 2237474"/>
              <a:gd name="connsiteX127" fmla="*/ 2864145 w 12192000"/>
              <a:gd name="connsiteY127" fmla="*/ 1994061 h 2237474"/>
              <a:gd name="connsiteX128" fmla="*/ 2843662 w 12192000"/>
              <a:gd name="connsiteY128" fmla="*/ 1992498 h 2237474"/>
              <a:gd name="connsiteX129" fmla="*/ 2796128 w 12192000"/>
              <a:gd name="connsiteY129" fmla="*/ 1976403 h 2237474"/>
              <a:gd name="connsiteX130" fmla="*/ 2756784 w 12192000"/>
              <a:gd name="connsiteY130" fmla="*/ 1985116 h 2237474"/>
              <a:gd name="connsiteX131" fmla="*/ 2748833 w 12192000"/>
              <a:gd name="connsiteY131" fmla="*/ 1986323 h 2237474"/>
              <a:gd name="connsiteX132" fmla="*/ 2748661 w 12192000"/>
              <a:gd name="connsiteY132" fmla="*/ 1986122 h 2237474"/>
              <a:gd name="connsiteX133" fmla="*/ 2740251 w 12192000"/>
              <a:gd name="connsiteY133" fmla="*/ 1986946 h 2237474"/>
              <a:gd name="connsiteX134" fmla="*/ 2718916 w 12192000"/>
              <a:gd name="connsiteY134" fmla="*/ 1990867 h 2237474"/>
              <a:gd name="connsiteX135" fmla="*/ 2713522 w 12192000"/>
              <a:gd name="connsiteY135" fmla="*/ 1990173 h 2237474"/>
              <a:gd name="connsiteX136" fmla="*/ 2680597 w 12192000"/>
              <a:gd name="connsiteY136" fmla="*/ 1984996 h 2237474"/>
              <a:gd name="connsiteX137" fmla="*/ 2578178 w 12192000"/>
              <a:gd name="connsiteY137" fmla="*/ 1990531 h 2237474"/>
              <a:gd name="connsiteX138" fmla="*/ 2476147 w 12192000"/>
              <a:gd name="connsiteY138" fmla="*/ 1998305 h 2237474"/>
              <a:gd name="connsiteX139" fmla="*/ 2373568 w 12192000"/>
              <a:gd name="connsiteY139" fmla="*/ 2003219 h 2237474"/>
              <a:gd name="connsiteX140" fmla="*/ 2321399 w 12192000"/>
              <a:gd name="connsiteY140" fmla="*/ 1989467 h 2237474"/>
              <a:gd name="connsiteX141" fmla="*/ 2315525 w 12192000"/>
              <a:gd name="connsiteY141" fmla="*/ 1989708 h 2237474"/>
              <a:gd name="connsiteX142" fmla="*/ 2300792 w 12192000"/>
              <a:gd name="connsiteY142" fmla="*/ 1994290 h 2237474"/>
              <a:gd name="connsiteX143" fmla="*/ 2295469 w 12192000"/>
              <a:gd name="connsiteY143" fmla="*/ 1996659 h 2237474"/>
              <a:gd name="connsiteX144" fmla="*/ 2287219 w 12192000"/>
              <a:gd name="connsiteY144" fmla="*/ 1998750 h 2237474"/>
              <a:gd name="connsiteX145" fmla="*/ 2286948 w 12192000"/>
              <a:gd name="connsiteY145" fmla="*/ 1998596 h 2237474"/>
              <a:gd name="connsiteX146" fmla="*/ 2243069 w 12192000"/>
              <a:gd name="connsiteY146" fmla="*/ 2015111 h 2237474"/>
              <a:gd name="connsiteX147" fmla="*/ 2186609 w 12192000"/>
              <a:gd name="connsiteY147" fmla="*/ 2008263 h 2237474"/>
              <a:gd name="connsiteX148" fmla="*/ 2164831 w 12192000"/>
              <a:gd name="connsiteY148" fmla="*/ 2010143 h 2237474"/>
              <a:gd name="connsiteX149" fmla="*/ 2152836 w 12192000"/>
              <a:gd name="connsiteY149" fmla="*/ 2010048 h 2237474"/>
              <a:gd name="connsiteX150" fmla="*/ 2117102 w 12192000"/>
              <a:gd name="connsiteY150" fmla="*/ 2023004 h 2237474"/>
              <a:gd name="connsiteX151" fmla="*/ 2111935 w 12192000"/>
              <a:gd name="connsiteY151" fmla="*/ 2023163 h 2237474"/>
              <a:gd name="connsiteX152" fmla="*/ 2089991 w 12192000"/>
              <a:gd name="connsiteY152" fmla="*/ 2034193 h 2237474"/>
              <a:gd name="connsiteX153" fmla="*/ 2058061 w 12192000"/>
              <a:gd name="connsiteY153" fmla="*/ 2047942 h 2237474"/>
              <a:gd name="connsiteX154" fmla="*/ 2055737 w 12192000"/>
              <a:gd name="connsiteY154" fmla="*/ 2047704 h 2237474"/>
              <a:gd name="connsiteX155" fmla="*/ 2042244 w 12192000"/>
              <a:gd name="connsiteY155" fmla="*/ 2055560 h 2237474"/>
              <a:gd name="connsiteX156" fmla="*/ 1976224 w 12192000"/>
              <a:gd name="connsiteY156" fmla="*/ 2074257 h 2237474"/>
              <a:gd name="connsiteX157" fmla="*/ 1877728 w 12192000"/>
              <a:gd name="connsiteY157" fmla="*/ 2101004 h 2237474"/>
              <a:gd name="connsiteX158" fmla="*/ 1759056 w 12192000"/>
              <a:gd name="connsiteY158" fmla="*/ 2125608 h 2237474"/>
              <a:gd name="connsiteX159" fmla="*/ 1637948 w 12192000"/>
              <a:gd name="connsiteY159" fmla="*/ 2172597 h 2237474"/>
              <a:gd name="connsiteX160" fmla="*/ 1434549 w 12192000"/>
              <a:gd name="connsiteY160" fmla="*/ 2234522 h 2237474"/>
              <a:gd name="connsiteX161" fmla="*/ 1398481 w 12192000"/>
              <a:gd name="connsiteY161" fmla="*/ 2237074 h 2237474"/>
              <a:gd name="connsiteX162" fmla="*/ 1398407 w 12192000"/>
              <a:gd name="connsiteY162" fmla="*/ 2237095 h 2237474"/>
              <a:gd name="connsiteX163" fmla="*/ 1370962 w 12192000"/>
              <a:gd name="connsiteY163" fmla="*/ 2237474 h 2237474"/>
              <a:gd name="connsiteX164" fmla="*/ 1356367 w 12192000"/>
              <a:gd name="connsiteY164" fmla="*/ 2235089 h 2237474"/>
              <a:gd name="connsiteX165" fmla="*/ 1324828 w 12192000"/>
              <a:gd name="connsiteY165" fmla="*/ 2231968 h 2237474"/>
              <a:gd name="connsiteX166" fmla="*/ 1297744 w 12192000"/>
              <a:gd name="connsiteY166" fmla="*/ 2235849 h 2237474"/>
              <a:gd name="connsiteX167" fmla="*/ 1286236 w 12192000"/>
              <a:gd name="connsiteY167" fmla="*/ 2233135 h 2237474"/>
              <a:gd name="connsiteX168" fmla="*/ 1283504 w 12192000"/>
              <a:gd name="connsiteY168" fmla="*/ 2233797 h 2237474"/>
              <a:gd name="connsiteX169" fmla="*/ 1279765 w 12192000"/>
              <a:gd name="connsiteY169" fmla="*/ 2229639 h 2237474"/>
              <a:gd name="connsiteX170" fmla="*/ 1195347 w 12192000"/>
              <a:gd name="connsiteY170" fmla="*/ 2212354 h 2237474"/>
              <a:gd name="connsiteX171" fmla="*/ 970251 w 12192000"/>
              <a:gd name="connsiteY171" fmla="*/ 2221029 h 2237474"/>
              <a:gd name="connsiteX172" fmla="*/ 812914 w 12192000"/>
              <a:gd name="connsiteY172" fmla="*/ 2202752 h 2237474"/>
              <a:gd name="connsiteX173" fmla="*/ 800195 w 12192000"/>
              <a:gd name="connsiteY173" fmla="*/ 2209407 h 2237474"/>
              <a:gd name="connsiteX174" fmla="*/ 784978 w 12192000"/>
              <a:gd name="connsiteY174" fmla="*/ 2212360 h 2237474"/>
              <a:gd name="connsiteX175" fmla="*/ 681987 w 12192000"/>
              <a:gd name="connsiteY175" fmla="*/ 2216757 h 2237474"/>
              <a:gd name="connsiteX176" fmla="*/ 669923 w 12192000"/>
              <a:gd name="connsiteY176" fmla="*/ 2211682 h 2237474"/>
              <a:gd name="connsiteX177" fmla="*/ 648680 w 12192000"/>
              <a:gd name="connsiteY177" fmla="*/ 2206229 h 2237474"/>
              <a:gd name="connsiteX178" fmla="*/ 597225 w 12192000"/>
              <a:gd name="connsiteY178" fmla="*/ 2180999 h 2237474"/>
              <a:gd name="connsiteX179" fmla="*/ 558449 w 12192000"/>
              <a:gd name="connsiteY179" fmla="*/ 2182346 h 2237474"/>
              <a:gd name="connsiteX180" fmla="*/ 550517 w 12192000"/>
              <a:gd name="connsiteY180" fmla="*/ 2182060 h 2237474"/>
              <a:gd name="connsiteX181" fmla="*/ 550309 w 12192000"/>
              <a:gd name="connsiteY181" fmla="*/ 2181825 h 2237474"/>
              <a:gd name="connsiteX182" fmla="*/ 541836 w 12192000"/>
              <a:gd name="connsiteY182" fmla="*/ 2181063 h 2237474"/>
              <a:gd name="connsiteX183" fmla="*/ 536057 w 12192000"/>
              <a:gd name="connsiteY183" fmla="*/ 2181537 h 2237474"/>
              <a:gd name="connsiteX184" fmla="*/ 520671 w 12192000"/>
              <a:gd name="connsiteY184" fmla="*/ 2180980 h 2237474"/>
              <a:gd name="connsiteX185" fmla="*/ 515024 w 12192000"/>
              <a:gd name="connsiteY185" fmla="*/ 2179258 h 2237474"/>
              <a:gd name="connsiteX186" fmla="*/ 512278 w 12192000"/>
              <a:gd name="connsiteY186" fmla="*/ 2176369 h 2237474"/>
              <a:gd name="connsiteX187" fmla="*/ 480419 w 12192000"/>
              <a:gd name="connsiteY187" fmla="*/ 2167807 h 2237474"/>
              <a:gd name="connsiteX188" fmla="*/ 413835 w 12192000"/>
              <a:gd name="connsiteY188" fmla="*/ 2156783 h 2237474"/>
              <a:gd name="connsiteX189" fmla="*/ 376513 w 12192000"/>
              <a:gd name="connsiteY189" fmla="*/ 2154014 h 2237474"/>
              <a:gd name="connsiteX190" fmla="*/ 273386 w 12192000"/>
              <a:gd name="connsiteY190" fmla="*/ 2142551 h 2237474"/>
              <a:gd name="connsiteX191" fmla="*/ 169207 w 12192000"/>
              <a:gd name="connsiteY191" fmla="*/ 2128100 h 2237474"/>
              <a:gd name="connsiteX192" fmla="*/ 93149 w 12192000"/>
              <a:gd name="connsiteY192" fmla="*/ 2105324 h 2237474"/>
              <a:gd name="connsiteX193" fmla="*/ 88109 w 12192000"/>
              <a:gd name="connsiteY193" fmla="*/ 2106704 h 2237474"/>
              <a:gd name="connsiteX194" fmla="*/ 80022 w 12192000"/>
              <a:gd name="connsiteY194" fmla="*/ 2107254 h 2237474"/>
              <a:gd name="connsiteX195" fmla="*/ 79717 w 12192000"/>
              <a:gd name="connsiteY195" fmla="*/ 2107046 h 2237474"/>
              <a:gd name="connsiteX196" fmla="*/ 72352 w 12192000"/>
              <a:gd name="connsiteY196" fmla="*/ 2107991 h 2237474"/>
              <a:gd name="connsiteX197" fmla="*/ 37645 w 12192000"/>
              <a:gd name="connsiteY197" fmla="*/ 2115401 h 2237474"/>
              <a:gd name="connsiteX198" fmla="*/ 4572 w 12192000"/>
              <a:gd name="connsiteY198" fmla="*/ 2111091 h 2237474"/>
              <a:gd name="connsiteX199" fmla="*/ 0 w 12192000"/>
              <a:gd name="connsiteY199" fmla="*/ 2110468 h 2237474"/>
              <a:gd name="connsiteX200" fmla="*/ 0 w 12192000"/>
              <a:gd name="connsiteY20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364192 w 12192000"/>
              <a:gd name="connsiteY85" fmla="*/ 1826074 h 2237474"/>
              <a:gd name="connsiteX86" fmla="*/ 5259633 w 12192000"/>
              <a:gd name="connsiteY86" fmla="*/ 1837160 h 2237474"/>
              <a:gd name="connsiteX87" fmla="*/ 5149802 w 12192000"/>
              <a:gd name="connsiteY87" fmla="*/ 1844846 h 2237474"/>
              <a:gd name="connsiteX88" fmla="*/ 5114927 w 12192000"/>
              <a:gd name="connsiteY88" fmla="*/ 1847827 h 2237474"/>
              <a:gd name="connsiteX89" fmla="*/ 5108970 w 12192000"/>
              <a:gd name="connsiteY89" fmla="*/ 1847935 h 2237474"/>
              <a:gd name="connsiteX90" fmla="*/ 5067961 w 12192000"/>
              <a:gd name="connsiteY90" fmla="*/ 1845917 h 2237474"/>
              <a:gd name="connsiteX91" fmla="*/ 5007075 w 12192000"/>
              <a:gd name="connsiteY91" fmla="*/ 1838626 h 2237474"/>
              <a:gd name="connsiteX92" fmla="*/ 4944087 w 12192000"/>
              <a:gd name="connsiteY92" fmla="*/ 1823332 h 2237474"/>
              <a:gd name="connsiteX93" fmla="*/ 4907662 w 12192000"/>
              <a:gd name="connsiteY93" fmla="*/ 1816900 h 2237474"/>
              <a:gd name="connsiteX94" fmla="*/ 4882386 w 12192000"/>
              <a:gd name="connsiteY94" fmla="*/ 1809844 h 2237474"/>
              <a:gd name="connsiteX95" fmla="*/ 4811440 w 12192000"/>
              <a:gd name="connsiteY95" fmla="*/ 1804655 h 2237474"/>
              <a:gd name="connsiteX96" fmla="*/ 4691075 w 12192000"/>
              <a:gd name="connsiteY96" fmla="*/ 1801389 h 2237474"/>
              <a:gd name="connsiteX97" fmla="*/ 4611738 w 12192000"/>
              <a:gd name="connsiteY97" fmla="*/ 1776964 h 2237474"/>
              <a:gd name="connsiteX98" fmla="*/ 4560070 w 12192000"/>
              <a:gd name="connsiteY98" fmla="*/ 1785640 h 2237474"/>
              <a:gd name="connsiteX99" fmla="*/ 4536503 w 12192000"/>
              <a:gd name="connsiteY99" fmla="*/ 1785334 h 2237474"/>
              <a:gd name="connsiteX100" fmla="*/ 4513724 w 12192000"/>
              <a:gd name="connsiteY100" fmla="*/ 1791996 h 2237474"/>
              <a:gd name="connsiteX101" fmla="*/ 4459810 w 12192000"/>
              <a:gd name="connsiteY101" fmla="*/ 1797886 h 2237474"/>
              <a:gd name="connsiteX102" fmla="*/ 4379064 w 12192000"/>
              <a:gd name="connsiteY102" fmla="*/ 1817177 h 2237474"/>
              <a:gd name="connsiteX103" fmla="*/ 4319209 w 12192000"/>
              <a:gd name="connsiteY103" fmla="*/ 1834833 h 2237474"/>
              <a:gd name="connsiteX104" fmla="*/ 4290981 w 12192000"/>
              <a:gd name="connsiteY104" fmla="*/ 1839677 h 2237474"/>
              <a:gd name="connsiteX105" fmla="*/ 4285792 w 12192000"/>
              <a:gd name="connsiteY105" fmla="*/ 1836231 h 2237474"/>
              <a:gd name="connsiteX106" fmla="*/ 4238372 w 12192000"/>
              <a:gd name="connsiteY106" fmla="*/ 1851480 h 2237474"/>
              <a:gd name="connsiteX107" fmla="*/ 4232517 w 12192000"/>
              <a:gd name="connsiteY107" fmla="*/ 1852567 h 2237474"/>
              <a:gd name="connsiteX108" fmla="*/ 4191732 w 12192000"/>
              <a:gd name="connsiteY108" fmla="*/ 1857328 h 2237474"/>
              <a:gd name="connsiteX109" fmla="*/ 4065532 w 12192000"/>
              <a:gd name="connsiteY109" fmla="*/ 1855477 h 2237474"/>
              <a:gd name="connsiteX110" fmla="*/ 4028460 w 12192000"/>
              <a:gd name="connsiteY110" fmla="*/ 1855137 h 2237474"/>
              <a:gd name="connsiteX111" fmla="*/ 4002267 w 12192000"/>
              <a:gd name="connsiteY111" fmla="*/ 1852352 h 2237474"/>
              <a:gd name="connsiteX112" fmla="*/ 3931396 w 12192000"/>
              <a:gd name="connsiteY112" fmla="*/ 1858915 h 2237474"/>
              <a:gd name="connsiteX113" fmla="*/ 3812162 w 12192000"/>
              <a:gd name="connsiteY113" fmla="*/ 1875501 h 2237474"/>
              <a:gd name="connsiteX114" fmla="*/ 3729530 w 12192000"/>
              <a:gd name="connsiteY114" fmla="*/ 1864513 h 2237474"/>
              <a:gd name="connsiteX115" fmla="*/ 3680177 w 12192000"/>
              <a:gd name="connsiteY115" fmla="*/ 1881552 h 2237474"/>
              <a:gd name="connsiteX116" fmla="*/ 3567259 w 12192000"/>
              <a:gd name="connsiteY116" fmla="*/ 1893482 h 2237474"/>
              <a:gd name="connsiteX117" fmla="*/ 3405770 w 12192000"/>
              <a:gd name="connsiteY117" fmla="*/ 1904591 h 2237474"/>
              <a:gd name="connsiteX118" fmla="*/ 3280097 w 12192000"/>
              <a:gd name="connsiteY118" fmla="*/ 1919610 h 2237474"/>
              <a:gd name="connsiteX119" fmla="*/ 3123424 w 12192000"/>
              <a:gd name="connsiteY119" fmla="*/ 1952930 h 2237474"/>
              <a:gd name="connsiteX120" fmla="*/ 3009910 w 12192000"/>
              <a:gd name="connsiteY120" fmla="*/ 1957866 h 2237474"/>
              <a:gd name="connsiteX121" fmla="*/ 2995934 w 12192000"/>
              <a:gd name="connsiteY121" fmla="*/ 1967085 h 2237474"/>
              <a:gd name="connsiteX122" fmla="*/ 2980071 w 12192000"/>
              <a:gd name="connsiteY122" fmla="*/ 1972988 h 2237474"/>
              <a:gd name="connsiteX123" fmla="*/ 2978094 w 12192000"/>
              <a:gd name="connsiteY123" fmla="*/ 1972369 h 2237474"/>
              <a:gd name="connsiteX124" fmla="*/ 2942858 w 12192000"/>
              <a:gd name="connsiteY124" fmla="*/ 1981367 h 2237474"/>
              <a:gd name="connsiteX125" fmla="*/ 2875436 w 12192000"/>
              <a:gd name="connsiteY125" fmla="*/ 1996977 h 2237474"/>
              <a:gd name="connsiteX126" fmla="*/ 2874892 w 12192000"/>
              <a:gd name="connsiteY126" fmla="*/ 1996085 h 2237474"/>
              <a:gd name="connsiteX127" fmla="*/ 2864145 w 12192000"/>
              <a:gd name="connsiteY127" fmla="*/ 1994061 h 2237474"/>
              <a:gd name="connsiteX128" fmla="*/ 2843662 w 12192000"/>
              <a:gd name="connsiteY128" fmla="*/ 1992498 h 2237474"/>
              <a:gd name="connsiteX129" fmla="*/ 2796128 w 12192000"/>
              <a:gd name="connsiteY129" fmla="*/ 1976403 h 2237474"/>
              <a:gd name="connsiteX130" fmla="*/ 2756784 w 12192000"/>
              <a:gd name="connsiteY130" fmla="*/ 1985116 h 2237474"/>
              <a:gd name="connsiteX131" fmla="*/ 2748833 w 12192000"/>
              <a:gd name="connsiteY131" fmla="*/ 1986323 h 2237474"/>
              <a:gd name="connsiteX132" fmla="*/ 2748661 w 12192000"/>
              <a:gd name="connsiteY132" fmla="*/ 1986122 h 2237474"/>
              <a:gd name="connsiteX133" fmla="*/ 2740251 w 12192000"/>
              <a:gd name="connsiteY133" fmla="*/ 1986946 h 2237474"/>
              <a:gd name="connsiteX134" fmla="*/ 2718916 w 12192000"/>
              <a:gd name="connsiteY134" fmla="*/ 1990867 h 2237474"/>
              <a:gd name="connsiteX135" fmla="*/ 2713522 w 12192000"/>
              <a:gd name="connsiteY135" fmla="*/ 1990173 h 2237474"/>
              <a:gd name="connsiteX136" fmla="*/ 2680597 w 12192000"/>
              <a:gd name="connsiteY136" fmla="*/ 1984996 h 2237474"/>
              <a:gd name="connsiteX137" fmla="*/ 2578178 w 12192000"/>
              <a:gd name="connsiteY137" fmla="*/ 1990531 h 2237474"/>
              <a:gd name="connsiteX138" fmla="*/ 2476147 w 12192000"/>
              <a:gd name="connsiteY138" fmla="*/ 1998305 h 2237474"/>
              <a:gd name="connsiteX139" fmla="*/ 2373568 w 12192000"/>
              <a:gd name="connsiteY139" fmla="*/ 2003219 h 2237474"/>
              <a:gd name="connsiteX140" fmla="*/ 2321399 w 12192000"/>
              <a:gd name="connsiteY140" fmla="*/ 1989467 h 2237474"/>
              <a:gd name="connsiteX141" fmla="*/ 2315525 w 12192000"/>
              <a:gd name="connsiteY141" fmla="*/ 1989708 h 2237474"/>
              <a:gd name="connsiteX142" fmla="*/ 2300792 w 12192000"/>
              <a:gd name="connsiteY142" fmla="*/ 1994290 h 2237474"/>
              <a:gd name="connsiteX143" fmla="*/ 2295469 w 12192000"/>
              <a:gd name="connsiteY143" fmla="*/ 1996659 h 2237474"/>
              <a:gd name="connsiteX144" fmla="*/ 2287219 w 12192000"/>
              <a:gd name="connsiteY144" fmla="*/ 1998750 h 2237474"/>
              <a:gd name="connsiteX145" fmla="*/ 2286948 w 12192000"/>
              <a:gd name="connsiteY145" fmla="*/ 1998596 h 2237474"/>
              <a:gd name="connsiteX146" fmla="*/ 2243069 w 12192000"/>
              <a:gd name="connsiteY146" fmla="*/ 2015111 h 2237474"/>
              <a:gd name="connsiteX147" fmla="*/ 2186609 w 12192000"/>
              <a:gd name="connsiteY147" fmla="*/ 2008263 h 2237474"/>
              <a:gd name="connsiteX148" fmla="*/ 2164831 w 12192000"/>
              <a:gd name="connsiteY148" fmla="*/ 2010143 h 2237474"/>
              <a:gd name="connsiteX149" fmla="*/ 2152836 w 12192000"/>
              <a:gd name="connsiteY149" fmla="*/ 2010048 h 2237474"/>
              <a:gd name="connsiteX150" fmla="*/ 2117102 w 12192000"/>
              <a:gd name="connsiteY150" fmla="*/ 2023004 h 2237474"/>
              <a:gd name="connsiteX151" fmla="*/ 2111935 w 12192000"/>
              <a:gd name="connsiteY151" fmla="*/ 2023163 h 2237474"/>
              <a:gd name="connsiteX152" fmla="*/ 2089991 w 12192000"/>
              <a:gd name="connsiteY152" fmla="*/ 2034193 h 2237474"/>
              <a:gd name="connsiteX153" fmla="*/ 2058061 w 12192000"/>
              <a:gd name="connsiteY153" fmla="*/ 2047942 h 2237474"/>
              <a:gd name="connsiteX154" fmla="*/ 2055737 w 12192000"/>
              <a:gd name="connsiteY154" fmla="*/ 2047704 h 2237474"/>
              <a:gd name="connsiteX155" fmla="*/ 2042244 w 12192000"/>
              <a:gd name="connsiteY155" fmla="*/ 2055560 h 2237474"/>
              <a:gd name="connsiteX156" fmla="*/ 1976224 w 12192000"/>
              <a:gd name="connsiteY156" fmla="*/ 2074257 h 2237474"/>
              <a:gd name="connsiteX157" fmla="*/ 1877728 w 12192000"/>
              <a:gd name="connsiteY157" fmla="*/ 2101004 h 2237474"/>
              <a:gd name="connsiteX158" fmla="*/ 1759056 w 12192000"/>
              <a:gd name="connsiteY158" fmla="*/ 2125608 h 2237474"/>
              <a:gd name="connsiteX159" fmla="*/ 1637948 w 12192000"/>
              <a:gd name="connsiteY159" fmla="*/ 2172597 h 2237474"/>
              <a:gd name="connsiteX160" fmla="*/ 1434549 w 12192000"/>
              <a:gd name="connsiteY160" fmla="*/ 2234522 h 2237474"/>
              <a:gd name="connsiteX161" fmla="*/ 1398481 w 12192000"/>
              <a:gd name="connsiteY161" fmla="*/ 2237074 h 2237474"/>
              <a:gd name="connsiteX162" fmla="*/ 1398407 w 12192000"/>
              <a:gd name="connsiteY162" fmla="*/ 2237095 h 2237474"/>
              <a:gd name="connsiteX163" fmla="*/ 1370962 w 12192000"/>
              <a:gd name="connsiteY163" fmla="*/ 2237474 h 2237474"/>
              <a:gd name="connsiteX164" fmla="*/ 1356367 w 12192000"/>
              <a:gd name="connsiteY164" fmla="*/ 2235089 h 2237474"/>
              <a:gd name="connsiteX165" fmla="*/ 1324828 w 12192000"/>
              <a:gd name="connsiteY165" fmla="*/ 2231968 h 2237474"/>
              <a:gd name="connsiteX166" fmla="*/ 1297744 w 12192000"/>
              <a:gd name="connsiteY166" fmla="*/ 2235849 h 2237474"/>
              <a:gd name="connsiteX167" fmla="*/ 1286236 w 12192000"/>
              <a:gd name="connsiteY167" fmla="*/ 2233135 h 2237474"/>
              <a:gd name="connsiteX168" fmla="*/ 1283504 w 12192000"/>
              <a:gd name="connsiteY168" fmla="*/ 2233797 h 2237474"/>
              <a:gd name="connsiteX169" fmla="*/ 1279765 w 12192000"/>
              <a:gd name="connsiteY169" fmla="*/ 2229639 h 2237474"/>
              <a:gd name="connsiteX170" fmla="*/ 1195347 w 12192000"/>
              <a:gd name="connsiteY170" fmla="*/ 2212354 h 2237474"/>
              <a:gd name="connsiteX171" fmla="*/ 970251 w 12192000"/>
              <a:gd name="connsiteY171" fmla="*/ 2221029 h 2237474"/>
              <a:gd name="connsiteX172" fmla="*/ 812914 w 12192000"/>
              <a:gd name="connsiteY172" fmla="*/ 2202752 h 2237474"/>
              <a:gd name="connsiteX173" fmla="*/ 800195 w 12192000"/>
              <a:gd name="connsiteY173" fmla="*/ 2209407 h 2237474"/>
              <a:gd name="connsiteX174" fmla="*/ 784978 w 12192000"/>
              <a:gd name="connsiteY174" fmla="*/ 2212360 h 2237474"/>
              <a:gd name="connsiteX175" fmla="*/ 681987 w 12192000"/>
              <a:gd name="connsiteY175" fmla="*/ 2216757 h 2237474"/>
              <a:gd name="connsiteX176" fmla="*/ 669923 w 12192000"/>
              <a:gd name="connsiteY176" fmla="*/ 2211682 h 2237474"/>
              <a:gd name="connsiteX177" fmla="*/ 648680 w 12192000"/>
              <a:gd name="connsiteY177" fmla="*/ 2206229 h 2237474"/>
              <a:gd name="connsiteX178" fmla="*/ 597225 w 12192000"/>
              <a:gd name="connsiteY178" fmla="*/ 2180999 h 2237474"/>
              <a:gd name="connsiteX179" fmla="*/ 558449 w 12192000"/>
              <a:gd name="connsiteY179" fmla="*/ 2182346 h 2237474"/>
              <a:gd name="connsiteX180" fmla="*/ 550517 w 12192000"/>
              <a:gd name="connsiteY180" fmla="*/ 2182060 h 2237474"/>
              <a:gd name="connsiteX181" fmla="*/ 550309 w 12192000"/>
              <a:gd name="connsiteY181" fmla="*/ 2181825 h 2237474"/>
              <a:gd name="connsiteX182" fmla="*/ 541836 w 12192000"/>
              <a:gd name="connsiteY182" fmla="*/ 2181063 h 2237474"/>
              <a:gd name="connsiteX183" fmla="*/ 536057 w 12192000"/>
              <a:gd name="connsiteY183" fmla="*/ 2181537 h 2237474"/>
              <a:gd name="connsiteX184" fmla="*/ 520671 w 12192000"/>
              <a:gd name="connsiteY184" fmla="*/ 2180980 h 2237474"/>
              <a:gd name="connsiteX185" fmla="*/ 515024 w 12192000"/>
              <a:gd name="connsiteY185" fmla="*/ 2179258 h 2237474"/>
              <a:gd name="connsiteX186" fmla="*/ 512278 w 12192000"/>
              <a:gd name="connsiteY186" fmla="*/ 2176369 h 2237474"/>
              <a:gd name="connsiteX187" fmla="*/ 480419 w 12192000"/>
              <a:gd name="connsiteY187" fmla="*/ 2167807 h 2237474"/>
              <a:gd name="connsiteX188" fmla="*/ 413835 w 12192000"/>
              <a:gd name="connsiteY188" fmla="*/ 2156783 h 2237474"/>
              <a:gd name="connsiteX189" fmla="*/ 376513 w 12192000"/>
              <a:gd name="connsiteY189" fmla="*/ 2154014 h 2237474"/>
              <a:gd name="connsiteX190" fmla="*/ 273386 w 12192000"/>
              <a:gd name="connsiteY190" fmla="*/ 2142551 h 2237474"/>
              <a:gd name="connsiteX191" fmla="*/ 169207 w 12192000"/>
              <a:gd name="connsiteY191" fmla="*/ 2128100 h 2237474"/>
              <a:gd name="connsiteX192" fmla="*/ 93149 w 12192000"/>
              <a:gd name="connsiteY192" fmla="*/ 2105324 h 2237474"/>
              <a:gd name="connsiteX193" fmla="*/ 88109 w 12192000"/>
              <a:gd name="connsiteY193" fmla="*/ 2106704 h 2237474"/>
              <a:gd name="connsiteX194" fmla="*/ 80022 w 12192000"/>
              <a:gd name="connsiteY194" fmla="*/ 2107254 h 2237474"/>
              <a:gd name="connsiteX195" fmla="*/ 79717 w 12192000"/>
              <a:gd name="connsiteY195" fmla="*/ 2107046 h 2237474"/>
              <a:gd name="connsiteX196" fmla="*/ 72352 w 12192000"/>
              <a:gd name="connsiteY196" fmla="*/ 2107991 h 2237474"/>
              <a:gd name="connsiteX197" fmla="*/ 37645 w 12192000"/>
              <a:gd name="connsiteY197" fmla="*/ 2115401 h 2237474"/>
              <a:gd name="connsiteX198" fmla="*/ 4572 w 12192000"/>
              <a:gd name="connsiteY198" fmla="*/ 2111091 h 2237474"/>
              <a:gd name="connsiteX199" fmla="*/ 0 w 12192000"/>
              <a:gd name="connsiteY199" fmla="*/ 2110468 h 2237474"/>
              <a:gd name="connsiteX200" fmla="*/ 0 w 12192000"/>
              <a:gd name="connsiteY20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59633 w 12192000"/>
              <a:gd name="connsiteY85" fmla="*/ 183716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59633 w 12192000"/>
              <a:gd name="connsiteY85" fmla="*/ 183716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85792 w 12192000"/>
              <a:gd name="connsiteY104" fmla="*/ 1836231 h 2237474"/>
              <a:gd name="connsiteX105" fmla="*/ 4238372 w 12192000"/>
              <a:gd name="connsiteY105" fmla="*/ 1851480 h 2237474"/>
              <a:gd name="connsiteX106" fmla="*/ 4232517 w 12192000"/>
              <a:gd name="connsiteY106" fmla="*/ 1852567 h 2237474"/>
              <a:gd name="connsiteX107" fmla="*/ 4191732 w 12192000"/>
              <a:gd name="connsiteY107" fmla="*/ 1857328 h 2237474"/>
              <a:gd name="connsiteX108" fmla="*/ 4065532 w 12192000"/>
              <a:gd name="connsiteY108" fmla="*/ 1855477 h 2237474"/>
              <a:gd name="connsiteX109" fmla="*/ 4028460 w 12192000"/>
              <a:gd name="connsiteY109" fmla="*/ 1855137 h 2237474"/>
              <a:gd name="connsiteX110" fmla="*/ 4002267 w 12192000"/>
              <a:gd name="connsiteY110" fmla="*/ 1852352 h 2237474"/>
              <a:gd name="connsiteX111" fmla="*/ 3931396 w 12192000"/>
              <a:gd name="connsiteY111" fmla="*/ 1858915 h 2237474"/>
              <a:gd name="connsiteX112" fmla="*/ 3812162 w 12192000"/>
              <a:gd name="connsiteY112" fmla="*/ 1875501 h 2237474"/>
              <a:gd name="connsiteX113" fmla="*/ 3729530 w 12192000"/>
              <a:gd name="connsiteY113" fmla="*/ 1864513 h 2237474"/>
              <a:gd name="connsiteX114" fmla="*/ 3680177 w 12192000"/>
              <a:gd name="connsiteY114" fmla="*/ 1881552 h 2237474"/>
              <a:gd name="connsiteX115" fmla="*/ 3567259 w 12192000"/>
              <a:gd name="connsiteY115" fmla="*/ 1893482 h 2237474"/>
              <a:gd name="connsiteX116" fmla="*/ 3405770 w 12192000"/>
              <a:gd name="connsiteY116" fmla="*/ 1904591 h 2237474"/>
              <a:gd name="connsiteX117" fmla="*/ 3280097 w 12192000"/>
              <a:gd name="connsiteY117" fmla="*/ 1919610 h 2237474"/>
              <a:gd name="connsiteX118" fmla="*/ 3123424 w 12192000"/>
              <a:gd name="connsiteY118" fmla="*/ 1952930 h 2237474"/>
              <a:gd name="connsiteX119" fmla="*/ 3009910 w 12192000"/>
              <a:gd name="connsiteY119" fmla="*/ 1957866 h 2237474"/>
              <a:gd name="connsiteX120" fmla="*/ 2995934 w 12192000"/>
              <a:gd name="connsiteY120" fmla="*/ 1967085 h 2237474"/>
              <a:gd name="connsiteX121" fmla="*/ 2980071 w 12192000"/>
              <a:gd name="connsiteY121" fmla="*/ 1972988 h 2237474"/>
              <a:gd name="connsiteX122" fmla="*/ 2978094 w 12192000"/>
              <a:gd name="connsiteY122" fmla="*/ 1972369 h 2237474"/>
              <a:gd name="connsiteX123" fmla="*/ 2942858 w 12192000"/>
              <a:gd name="connsiteY123" fmla="*/ 1981367 h 2237474"/>
              <a:gd name="connsiteX124" fmla="*/ 2875436 w 12192000"/>
              <a:gd name="connsiteY124" fmla="*/ 1996977 h 2237474"/>
              <a:gd name="connsiteX125" fmla="*/ 2874892 w 12192000"/>
              <a:gd name="connsiteY125" fmla="*/ 1996085 h 2237474"/>
              <a:gd name="connsiteX126" fmla="*/ 2864145 w 12192000"/>
              <a:gd name="connsiteY126" fmla="*/ 1994061 h 2237474"/>
              <a:gd name="connsiteX127" fmla="*/ 2843662 w 12192000"/>
              <a:gd name="connsiteY127" fmla="*/ 1992498 h 2237474"/>
              <a:gd name="connsiteX128" fmla="*/ 2796128 w 12192000"/>
              <a:gd name="connsiteY128" fmla="*/ 1976403 h 2237474"/>
              <a:gd name="connsiteX129" fmla="*/ 2756784 w 12192000"/>
              <a:gd name="connsiteY129" fmla="*/ 1985116 h 2237474"/>
              <a:gd name="connsiteX130" fmla="*/ 2748833 w 12192000"/>
              <a:gd name="connsiteY130" fmla="*/ 1986323 h 2237474"/>
              <a:gd name="connsiteX131" fmla="*/ 2748661 w 12192000"/>
              <a:gd name="connsiteY131" fmla="*/ 1986122 h 2237474"/>
              <a:gd name="connsiteX132" fmla="*/ 2740251 w 12192000"/>
              <a:gd name="connsiteY132" fmla="*/ 1986946 h 2237474"/>
              <a:gd name="connsiteX133" fmla="*/ 2718916 w 12192000"/>
              <a:gd name="connsiteY133" fmla="*/ 1990867 h 2237474"/>
              <a:gd name="connsiteX134" fmla="*/ 2713522 w 12192000"/>
              <a:gd name="connsiteY134" fmla="*/ 1990173 h 2237474"/>
              <a:gd name="connsiteX135" fmla="*/ 2680597 w 12192000"/>
              <a:gd name="connsiteY135" fmla="*/ 1984996 h 2237474"/>
              <a:gd name="connsiteX136" fmla="*/ 2578178 w 12192000"/>
              <a:gd name="connsiteY136" fmla="*/ 1990531 h 2237474"/>
              <a:gd name="connsiteX137" fmla="*/ 2476147 w 12192000"/>
              <a:gd name="connsiteY137" fmla="*/ 1998305 h 2237474"/>
              <a:gd name="connsiteX138" fmla="*/ 2373568 w 12192000"/>
              <a:gd name="connsiteY138" fmla="*/ 2003219 h 2237474"/>
              <a:gd name="connsiteX139" fmla="*/ 2321399 w 12192000"/>
              <a:gd name="connsiteY139" fmla="*/ 1989467 h 2237474"/>
              <a:gd name="connsiteX140" fmla="*/ 2315525 w 12192000"/>
              <a:gd name="connsiteY140" fmla="*/ 1989708 h 2237474"/>
              <a:gd name="connsiteX141" fmla="*/ 2300792 w 12192000"/>
              <a:gd name="connsiteY141" fmla="*/ 1994290 h 2237474"/>
              <a:gd name="connsiteX142" fmla="*/ 2295469 w 12192000"/>
              <a:gd name="connsiteY142" fmla="*/ 1996659 h 2237474"/>
              <a:gd name="connsiteX143" fmla="*/ 2287219 w 12192000"/>
              <a:gd name="connsiteY143" fmla="*/ 1998750 h 2237474"/>
              <a:gd name="connsiteX144" fmla="*/ 2286948 w 12192000"/>
              <a:gd name="connsiteY144" fmla="*/ 1998596 h 2237474"/>
              <a:gd name="connsiteX145" fmla="*/ 2243069 w 12192000"/>
              <a:gd name="connsiteY145" fmla="*/ 2015111 h 2237474"/>
              <a:gd name="connsiteX146" fmla="*/ 2186609 w 12192000"/>
              <a:gd name="connsiteY146" fmla="*/ 2008263 h 2237474"/>
              <a:gd name="connsiteX147" fmla="*/ 2164831 w 12192000"/>
              <a:gd name="connsiteY147" fmla="*/ 2010143 h 2237474"/>
              <a:gd name="connsiteX148" fmla="*/ 2152836 w 12192000"/>
              <a:gd name="connsiteY148" fmla="*/ 2010048 h 2237474"/>
              <a:gd name="connsiteX149" fmla="*/ 2117102 w 12192000"/>
              <a:gd name="connsiteY149" fmla="*/ 2023004 h 2237474"/>
              <a:gd name="connsiteX150" fmla="*/ 2111935 w 12192000"/>
              <a:gd name="connsiteY150" fmla="*/ 2023163 h 2237474"/>
              <a:gd name="connsiteX151" fmla="*/ 2089991 w 12192000"/>
              <a:gd name="connsiteY151" fmla="*/ 2034193 h 2237474"/>
              <a:gd name="connsiteX152" fmla="*/ 2058061 w 12192000"/>
              <a:gd name="connsiteY152" fmla="*/ 2047942 h 2237474"/>
              <a:gd name="connsiteX153" fmla="*/ 2055737 w 12192000"/>
              <a:gd name="connsiteY153" fmla="*/ 2047704 h 2237474"/>
              <a:gd name="connsiteX154" fmla="*/ 2042244 w 12192000"/>
              <a:gd name="connsiteY154" fmla="*/ 2055560 h 2237474"/>
              <a:gd name="connsiteX155" fmla="*/ 1976224 w 12192000"/>
              <a:gd name="connsiteY155" fmla="*/ 2074257 h 2237474"/>
              <a:gd name="connsiteX156" fmla="*/ 1877728 w 12192000"/>
              <a:gd name="connsiteY156" fmla="*/ 2101004 h 2237474"/>
              <a:gd name="connsiteX157" fmla="*/ 1759056 w 12192000"/>
              <a:gd name="connsiteY157" fmla="*/ 2125608 h 2237474"/>
              <a:gd name="connsiteX158" fmla="*/ 1637948 w 12192000"/>
              <a:gd name="connsiteY158" fmla="*/ 2172597 h 2237474"/>
              <a:gd name="connsiteX159" fmla="*/ 1434549 w 12192000"/>
              <a:gd name="connsiteY159" fmla="*/ 2234522 h 2237474"/>
              <a:gd name="connsiteX160" fmla="*/ 1398481 w 12192000"/>
              <a:gd name="connsiteY160" fmla="*/ 2237074 h 2237474"/>
              <a:gd name="connsiteX161" fmla="*/ 1398407 w 12192000"/>
              <a:gd name="connsiteY161" fmla="*/ 2237095 h 2237474"/>
              <a:gd name="connsiteX162" fmla="*/ 1370962 w 12192000"/>
              <a:gd name="connsiteY162" fmla="*/ 2237474 h 2237474"/>
              <a:gd name="connsiteX163" fmla="*/ 1356367 w 12192000"/>
              <a:gd name="connsiteY163" fmla="*/ 2235089 h 2237474"/>
              <a:gd name="connsiteX164" fmla="*/ 1324828 w 12192000"/>
              <a:gd name="connsiteY164" fmla="*/ 2231968 h 2237474"/>
              <a:gd name="connsiteX165" fmla="*/ 1297744 w 12192000"/>
              <a:gd name="connsiteY165" fmla="*/ 2235849 h 2237474"/>
              <a:gd name="connsiteX166" fmla="*/ 1286236 w 12192000"/>
              <a:gd name="connsiteY166" fmla="*/ 2233135 h 2237474"/>
              <a:gd name="connsiteX167" fmla="*/ 1283504 w 12192000"/>
              <a:gd name="connsiteY167" fmla="*/ 2233797 h 2237474"/>
              <a:gd name="connsiteX168" fmla="*/ 1279765 w 12192000"/>
              <a:gd name="connsiteY168" fmla="*/ 2229639 h 2237474"/>
              <a:gd name="connsiteX169" fmla="*/ 1195347 w 12192000"/>
              <a:gd name="connsiteY169" fmla="*/ 2212354 h 2237474"/>
              <a:gd name="connsiteX170" fmla="*/ 970251 w 12192000"/>
              <a:gd name="connsiteY170" fmla="*/ 2221029 h 2237474"/>
              <a:gd name="connsiteX171" fmla="*/ 812914 w 12192000"/>
              <a:gd name="connsiteY171" fmla="*/ 2202752 h 2237474"/>
              <a:gd name="connsiteX172" fmla="*/ 800195 w 12192000"/>
              <a:gd name="connsiteY172" fmla="*/ 2209407 h 2237474"/>
              <a:gd name="connsiteX173" fmla="*/ 784978 w 12192000"/>
              <a:gd name="connsiteY173" fmla="*/ 2212360 h 2237474"/>
              <a:gd name="connsiteX174" fmla="*/ 681987 w 12192000"/>
              <a:gd name="connsiteY174" fmla="*/ 2216757 h 2237474"/>
              <a:gd name="connsiteX175" fmla="*/ 669923 w 12192000"/>
              <a:gd name="connsiteY175" fmla="*/ 2211682 h 2237474"/>
              <a:gd name="connsiteX176" fmla="*/ 648680 w 12192000"/>
              <a:gd name="connsiteY176" fmla="*/ 2206229 h 2237474"/>
              <a:gd name="connsiteX177" fmla="*/ 597225 w 12192000"/>
              <a:gd name="connsiteY177" fmla="*/ 2180999 h 2237474"/>
              <a:gd name="connsiteX178" fmla="*/ 558449 w 12192000"/>
              <a:gd name="connsiteY178" fmla="*/ 2182346 h 2237474"/>
              <a:gd name="connsiteX179" fmla="*/ 550517 w 12192000"/>
              <a:gd name="connsiteY179" fmla="*/ 2182060 h 2237474"/>
              <a:gd name="connsiteX180" fmla="*/ 550309 w 12192000"/>
              <a:gd name="connsiteY180" fmla="*/ 2181825 h 2237474"/>
              <a:gd name="connsiteX181" fmla="*/ 541836 w 12192000"/>
              <a:gd name="connsiteY181" fmla="*/ 2181063 h 2237474"/>
              <a:gd name="connsiteX182" fmla="*/ 536057 w 12192000"/>
              <a:gd name="connsiteY182" fmla="*/ 2181537 h 2237474"/>
              <a:gd name="connsiteX183" fmla="*/ 520671 w 12192000"/>
              <a:gd name="connsiteY183" fmla="*/ 2180980 h 2237474"/>
              <a:gd name="connsiteX184" fmla="*/ 515024 w 12192000"/>
              <a:gd name="connsiteY184" fmla="*/ 2179258 h 2237474"/>
              <a:gd name="connsiteX185" fmla="*/ 512278 w 12192000"/>
              <a:gd name="connsiteY185" fmla="*/ 2176369 h 2237474"/>
              <a:gd name="connsiteX186" fmla="*/ 480419 w 12192000"/>
              <a:gd name="connsiteY186" fmla="*/ 2167807 h 2237474"/>
              <a:gd name="connsiteX187" fmla="*/ 413835 w 12192000"/>
              <a:gd name="connsiteY187" fmla="*/ 2156783 h 2237474"/>
              <a:gd name="connsiteX188" fmla="*/ 376513 w 12192000"/>
              <a:gd name="connsiteY188" fmla="*/ 2154014 h 2237474"/>
              <a:gd name="connsiteX189" fmla="*/ 273386 w 12192000"/>
              <a:gd name="connsiteY189" fmla="*/ 2142551 h 2237474"/>
              <a:gd name="connsiteX190" fmla="*/ 169207 w 12192000"/>
              <a:gd name="connsiteY190" fmla="*/ 2128100 h 2237474"/>
              <a:gd name="connsiteX191" fmla="*/ 93149 w 12192000"/>
              <a:gd name="connsiteY191" fmla="*/ 2105324 h 2237474"/>
              <a:gd name="connsiteX192" fmla="*/ 88109 w 12192000"/>
              <a:gd name="connsiteY192" fmla="*/ 2106704 h 2237474"/>
              <a:gd name="connsiteX193" fmla="*/ 80022 w 12192000"/>
              <a:gd name="connsiteY193" fmla="*/ 2107254 h 2237474"/>
              <a:gd name="connsiteX194" fmla="*/ 79717 w 12192000"/>
              <a:gd name="connsiteY194" fmla="*/ 2107046 h 2237474"/>
              <a:gd name="connsiteX195" fmla="*/ 72352 w 12192000"/>
              <a:gd name="connsiteY195" fmla="*/ 2107991 h 2237474"/>
              <a:gd name="connsiteX196" fmla="*/ 37645 w 12192000"/>
              <a:gd name="connsiteY196" fmla="*/ 2115401 h 2237474"/>
              <a:gd name="connsiteX197" fmla="*/ 4572 w 12192000"/>
              <a:gd name="connsiteY197" fmla="*/ 2111091 h 2237474"/>
              <a:gd name="connsiteX198" fmla="*/ 0 w 12192000"/>
              <a:gd name="connsiteY198" fmla="*/ 2110468 h 2237474"/>
              <a:gd name="connsiteX199" fmla="*/ 0 w 12192000"/>
              <a:gd name="connsiteY19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319209 w 12192000"/>
              <a:gd name="connsiteY102" fmla="*/ 1834833 h 2237474"/>
              <a:gd name="connsiteX103" fmla="*/ 4290981 w 12192000"/>
              <a:gd name="connsiteY103" fmla="*/ 1839677 h 2237474"/>
              <a:gd name="connsiteX104" fmla="*/ 4238372 w 12192000"/>
              <a:gd name="connsiteY104" fmla="*/ 1851480 h 2237474"/>
              <a:gd name="connsiteX105" fmla="*/ 4232517 w 12192000"/>
              <a:gd name="connsiteY105" fmla="*/ 1852567 h 2237474"/>
              <a:gd name="connsiteX106" fmla="*/ 4191732 w 12192000"/>
              <a:gd name="connsiteY106" fmla="*/ 1857328 h 2237474"/>
              <a:gd name="connsiteX107" fmla="*/ 4065532 w 12192000"/>
              <a:gd name="connsiteY107" fmla="*/ 1855477 h 2237474"/>
              <a:gd name="connsiteX108" fmla="*/ 4028460 w 12192000"/>
              <a:gd name="connsiteY108" fmla="*/ 1855137 h 2237474"/>
              <a:gd name="connsiteX109" fmla="*/ 4002267 w 12192000"/>
              <a:gd name="connsiteY109" fmla="*/ 1852352 h 2237474"/>
              <a:gd name="connsiteX110" fmla="*/ 3931396 w 12192000"/>
              <a:gd name="connsiteY110" fmla="*/ 1858915 h 2237474"/>
              <a:gd name="connsiteX111" fmla="*/ 3812162 w 12192000"/>
              <a:gd name="connsiteY111" fmla="*/ 1875501 h 2237474"/>
              <a:gd name="connsiteX112" fmla="*/ 3729530 w 12192000"/>
              <a:gd name="connsiteY112" fmla="*/ 1864513 h 2237474"/>
              <a:gd name="connsiteX113" fmla="*/ 3680177 w 12192000"/>
              <a:gd name="connsiteY113" fmla="*/ 1881552 h 2237474"/>
              <a:gd name="connsiteX114" fmla="*/ 3567259 w 12192000"/>
              <a:gd name="connsiteY114" fmla="*/ 1893482 h 2237474"/>
              <a:gd name="connsiteX115" fmla="*/ 3405770 w 12192000"/>
              <a:gd name="connsiteY115" fmla="*/ 1904591 h 2237474"/>
              <a:gd name="connsiteX116" fmla="*/ 3280097 w 12192000"/>
              <a:gd name="connsiteY116" fmla="*/ 1919610 h 2237474"/>
              <a:gd name="connsiteX117" fmla="*/ 3123424 w 12192000"/>
              <a:gd name="connsiteY117" fmla="*/ 1952930 h 2237474"/>
              <a:gd name="connsiteX118" fmla="*/ 3009910 w 12192000"/>
              <a:gd name="connsiteY118" fmla="*/ 1957866 h 2237474"/>
              <a:gd name="connsiteX119" fmla="*/ 2995934 w 12192000"/>
              <a:gd name="connsiteY119" fmla="*/ 1967085 h 2237474"/>
              <a:gd name="connsiteX120" fmla="*/ 2980071 w 12192000"/>
              <a:gd name="connsiteY120" fmla="*/ 1972988 h 2237474"/>
              <a:gd name="connsiteX121" fmla="*/ 2978094 w 12192000"/>
              <a:gd name="connsiteY121" fmla="*/ 1972369 h 2237474"/>
              <a:gd name="connsiteX122" fmla="*/ 2942858 w 12192000"/>
              <a:gd name="connsiteY122" fmla="*/ 1981367 h 2237474"/>
              <a:gd name="connsiteX123" fmla="*/ 2875436 w 12192000"/>
              <a:gd name="connsiteY123" fmla="*/ 1996977 h 2237474"/>
              <a:gd name="connsiteX124" fmla="*/ 2874892 w 12192000"/>
              <a:gd name="connsiteY124" fmla="*/ 1996085 h 2237474"/>
              <a:gd name="connsiteX125" fmla="*/ 2864145 w 12192000"/>
              <a:gd name="connsiteY125" fmla="*/ 1994061 h 2237474"/>
              <a:gd name="connsiteX126" fmla="*/ 2843662 w 12192000"/>
              <a:gd name="connsiteY126" fmla="*/ 1992498 h 2237474"/>
              <a:gd name="connsiteX127" fmla="*/ 2796128 w 12192000"/>
              <a:gd name="connsiteY127" fmla="*/ 1976403 h 2237474"/>
              <a:gd name="connsiteX128" fmla="*/ 2756784 w 12192000"/>
              <a:gd name="connsiteY128" fmla="*/ 1985116 h 2237474"/>
              <a:gd name="connsiteX129" fmla="*/ 2748833 w 12192000"/>
              <a:gd name="connsiteY129" fmla="*/ 1986323 h 2237474"/>
              <a:gd name="connsiteX130" fmla="*/ 2748661 w 12192000"/>
              <a:gd name="connsiteY130" fmla="*/ 1986122 h 2237474"/>
              <a:gd name="connsiteX131" fmla="*/ 2740251 w 12192000"/>
              <a:gd name="connsiteY131" fmla="*/ 1986946 h 2237474"/>
              <a:gd name="connsiteX132" fmla="*/ 2718916 w 12192000"/>
              <a:gd name="connsiteY132" fmla="*/ 1990867 h 2237474"/>
              <a:gd name="connsiteX133" fmla="*/ 2713522 w 12192000"/>
              <a:gd name="connsiteY133" fmla="*/ 1990173 h 2237474"/>
              <a:gd name="connsiteX134" fmla="*/ 2680597 w 12192000"/>
              <a:gd name="connsiteY134" fmla="*/ 1984996 h 2237474"/>
              <a:gd name="connsiteX135" fmla="*/ 2578178 w 12192000"/>
              <a:gd name="connsiteY135" fmla="*/ 1990531 h 2237474"/>
              <a:gd name="connsiteX136" fmla="*/ 2476147 w 12192000"/>
              <a:gd name="connsiteY136" fmla="*/ 1998305 h 2237474"/>
              <a:gd name="connsiteX137" fmla="*/ 2373568 w 12192000"/>
              <a:gd name="connsiteY137" fmla="*/ 2003219 h 2237474"/>
              <a:gd name="connsiteX138" fmla="*/ 2321399 w 12192000"/>
              <a:gd name="connsiteY138" fmla="*/ 1989467 h 2237474"/>
              <a:gd name="connsiteX139" fmla="*/ 2315525 w 12192000"/>
              <a:gd name="connsiteY139" fmla="*/ 1989708 h 2237474"/>
              <a:gd name="connsiteX140" fmla="*/ 2300792 w 12192000"/>
              <a:gd name="connsiteY140" fmla="*/ 1994290 h 2237474"/>
              <a:gd name="connsiteX141" fmla="*/ 2295469 w 12192000"/>
              <a:gd name="connsiteY141" fmla="*/ 1996659 h 2237474"/>
              <a:gd name="connsiteX142" fmla="*/ 2287219 w 12192000"/>
              <a:gd name="connsiteY142" fmla="*/ 1998750 h 2237474"/>
              <a:gd name="connsiteX143" fmla="*/ 2286948 w 12192000"/>
              <a:gd name="connsiteY143" fmla="*/ 1998596 h 2237474"/>
              <a:gd name="connsiteX144" fmla="*/ 2243069 w 12192000"/>
              <a:gd name="connsiteY144" fmla="*/ 2015111 h 2237474"/>
              <a:gd name="connsiteX145" fmla="*/ 2186609 w 12192000"/>
              <a:gd name="connsiteY145" fmla="*/ 2008263 h 2237474"/>
              <a:gd name="connsiteX146" fmla="*/ 2164831 w 12192000"/>
              <a:gd name="connsiteY146" fmla="*/ 2010143 h 2237474"/>
              <a:gd name="connsiteX147" fmla="*/ 2152836 w 12192000"/>
              <a:gd name="connsiteY147" fmla="*/ 2010048 h 2237474"/>
              <a:gd name="connsiteX148" fmla="*/ 2117102 w 12192000"/>
              <a:gd name="connsiteY148" fmla="*/ 2023004 h 2237474"/>
              <a:gd name="connsiteX149" fmla="*/ 2111935 w 12192000"/>
              <a:gd name="connsiteY149" fmla="*/ 2023163 h 2237474"/>
              <a:gd name="connsiteX150" fmla="*/ 2089991 w 12192000"/>
              <a:gd name="connsiteY150" fmla="*/ 2034193 h 2237474"/>
              <a:gd name="connsiteX151" fmla="*/ 2058061 w 12192000"/>
              <a:gd name="connsiteY151" fmla="*/ 2047942 h 2237474"/>
              <a:gd name="connsiteX152" fmla="*/ 2055737 w 12192000"/>
              <a:gd name="connsiteY152" fmla="*/ 2047704 h 2237474"/>
              <a:gd name="connsiteX153" fmla="*/ 2042244 w 12192000"/>
              <a:gd name="connsiteY153" fmla="*/ 2055560 h 2237474"/>
              <a:gd name="connsiteX154" fmla="*/ 1976224 w 12192000"/>
              <a:gd name="connsiteY154" fmla="*/ 2074257 h 2237474"/>
              <a:gd name="connsiteX155" fmla="*/ 1877728 w 12192000"/>
              <a:gd name="connsiteY155" fmla="*/ 2101004 h 2237474"/>
              <a:gd name="connsiteX156" fmla="*/ 1759056 w 12192000"/>
              <a:gd name="connsiteY156" fmla="*/ 2125608 h 2237474"/>
              <a:gd name="connsiteX157" fmla="*/ 1637948 w 12192000"/>
              <a:gd name="connsiteY157" fmla="*/ 2172597 h 2237474"/>
              <a:gd name="connsiteX158" fmla="*/ 1434549 w 12192000"/>
              <a:gd name="connsiteY158" fmla="*/ 2234522 h 2237474"/>
              <a:gd name="connsiteX159" fmla="*/ 1398481 w 12192000"/>
              <a:gd name="connsiteY159" fmla="*/ 2237074 h 2237474"/>
              <a:gd name="connsiteX160" fmla="*/ 1398407 w 12192000"/>
              <a:gd name="connsiteY160" fmla="*/ 2237095 h 2237474"/>
              <a:gd name="connsiteX161" fmla="*/ 1370962 w 12192000"/>
              <a:gd name="connsiteY161" fmla="*/ 2237474 h 2237474"/>
              <a:gd name="connsiteX162" fmla="*/ 1356367 w 12192000"/>
              <a:gd name="connsiteY162" fmla="*/ 2235089 h 2237474"/>
              <a:gd name="connsiteX163" fmla="*/ 1324828 w 12192000"/>
              <a:gd name="connsiteY163" fmla="*/ 2231968 h 2237474"/>
              <a:gd name="connsiteX164" fmla="*/ 1297744 w 12192000"/>
              <a:gd name="connsiteY164" fmla="*/ 2235849 h 2237474"/>
              <a:gd name="connsiteX165" fmla="*/ 1286236 w 12192000"/>
              <a:gd name="connsiteY165" fmla="*/ 2233135 h 2237474"/>
              <a:gd name="connsiteX166" fmla="*/ 1283504 w 12192000"/>
              <a:gd name="connsiteY166" fmla="*/ 2233797 h 2237474"/>
              <a:gd name="connsiteX167" fmla="*/ 1279765 w 12192000"/>
              <a:gd name="connsiteY167" fmla="*/ 2229639 h 2237474"/>
              <a:gd name="connsiteX168" fmla="*/ 1195347 w 12192000"/>
              <a:gd name="connsiteY168" fmla="*/ 2212354 h 2237474"/>
              <a:gd name="connsiteX169" fmla="*/ 970251 w 12192000"/>
              <a:gd name="connsiteY169" fmla="*/ 2221029 h 2237474"/>
              <a:gd name="connsiteX170" fmla="*/ 812914 w 12192000"/>
              <a:gd name="connsiteY170" fmla="*/ 2202752 h 2237474"/>
              <a:gd name="connsiteX171" fmla="*/ 800195 w 12192000"/>
              <a:gd name="connsiteY171" fmla="*/ 2209407 h 2237474"/>
              <a:gd name="connsiteX172" fmla="*/ 784978 w 12192000"/>
              <a:gd name="connsiteY172" fmla="*/ 2212360 h 2237474"/>
              <a:gd name="connsiteX173" fmla="*/ 681987 w 12192000"/>
              <a:gd name="connsiteY173" fmla="*/ 2216757 h 2237474"/>
              <a:gd name="connsiteX174" fmla="*/ 669923 w 12192000"/>
              <a:gd name="connsiteY174" fmla="*/ 2211682 h 2237474"/>
              <a:gd name="connsiteX175" fmla="*/ 648680 w 12192000"/>
              <a:gd name="connsiteY175" fmla="*/ 2206229 h 2237474"/>
              <a:gd name="connsiteX176" fmla="*/ 597225 w 12192000"/>
              <a:gd name="connsiteY176" fmla="*/ 2180999 h 2237474"/>
              <a:gd name="connsiteX177" fmla="*/ 558449 w 12192000"/>
              <a:gd name="connsiteY177" fmla="*/ 2182346 h 2237474"/>
              <a:gd name="connsiteX178" fmla="*/ 550517 w 12192000"/>
              <a:gd name="connsiteY178" fmla="*/ 2182060 h 2237474"/>
              <a:gd name="connsiteX179" fmla="*/ 550309 w 12192000"/>
              <a:gd name="connsiteY179" fmla="*/ 2181825 h 2237474"/>
              <a:gd name="connsiteX180" fmla="*/ 541836 w 12192000"/>
              <a:gd name="connsiteY180" fmla="*/ 2181063 h 2237474"/>
              <a:gd name="connsiteX181" fmla="*/ 536057 w 12192000"/>
              <a:gd name="connsiteY181" fmla="*/ 2181537 h 2237474"/>
              <a:gd name="connsiteX182" fmla="*/ 520671 w 12192000"/>
              <a:gd name="connsiteY182" fmla="*/ 2180980 h 2237474"/>
              <a:gd name="connsiteX183" fmla="*/ 515024 w 12192000"/>
              <a:gd name="connsiteY183" fmla="*/ 2179258 h 2237474"/>
              <a:gd name="connsiteX184" fmla="*/ 512278 w 12192000"/>
              <a:gd name="connsiteY184" fmla="*/ 2176369 h 2237474"/>
              <a:gd name="connsiteX185" fmla="*/ 480419 w 12192000"/>
              <a:gd name="connsiteY185" fmla="*/ 2167807 h 2237474"/>
              <a:gd name="connsiteX186" fmla="*/ 413835 w 12192000"/>
              <a:gd name="connsiteY186" fmla="*/ 2156783 h 2237474"/>
              <a:gd name="connsiteX187" fmla="*/ 376513 w 12192000"/>
              <a:gd name="connsiteY187" fmla="*/ 2154014 h 2237474"/>
              <a:gd name="connsiteX188" fmla="*/ 273386 w 12192000"/>
              <a:gd name="connsiteY188" fmla="*/ 2142551 h 2237474"/>
              <a:gd name="connsiteX189" fmla="*/ 169207 w 12192000"/>
              <a:gd name="connsiteY189" fmla="*/ 2128100 h 2237474"/>
              <a:gd name="connsiteX190" fmla="*/ 93149 w 12192000"/>
              <a:gd name="connsiteY190" fmla="*/ 2105324 h 2237474"/>
              <a:gd name="connsiteX191" fmla="*/ 88109 w 12192000"/>
              <a:gd name="connsiteY191" fmla="*/ 2106704 h 2237474"/>
              <a:gd name="connsiteX192" fmla="*/ 80022 w 12192000"/>
              <a:gd name="connsiteY192" fmla="*/ 2107254 h 2237474"/>
              <a:gd name="connsiteX193" fmla="*/ 79717 w 12192000"/>
              <a:gd name="connsiteY193" fmla="*/ 2107046 h 2237474"/>
              <a:gd name="connsiteX194" fmla="*/ 72352 w 12192000"/>
              <a:gd name="connsiteY194" fmla="*/ 2107991 h 2237474"/>
              <a:gd name="connsiteX195" fmla="*/ 37645 w 12192000"/>
              <a:gd name="connsiteY195" fmla="*/ 2115401 h 2237474"/>
              <a:gd name="connsiteX196" fmla="*/ 4572 w 12192000"/>
              <a:gd name="connsiteY196" fmla="*/ 2111091 h 2237474"/>
              <a:gd name="connsiteX197" fmla="*/ 0 w 12192000"/>
              <a:gd name="connsiteY197" fmla="*/ 2110468 h 2237474"/>
              <a:gd name="connsiteX198" fmla="*/ 0 w 12192000"/>
              <a:gd name="connsiteY19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290981 w 12192000"/>
              <a:gd name="connsiteY102" fmla="*/ 1839677 h 2237474"/>
              <a:gd name="connsiteX103" fmla="*/ 4238372 w 12192000"/>
              <a:gd name="connsiteY103" fmla="*/ 1851480 h 2237474"/>
              <a:gd name="connsiteX104" fmla="*/ 4232517 w 12192000"/>
              <a:gd name="connsiteY104" fmla="*/ 1852567 h 2237474"/>
              <a:gd name="connsiteX105" fmla="*/ 4191732 w 12192000"/>
              <a:gd name="connsiteY105" fmla="*/ 1857328 h 2237474"/>
              <a:gd name="connsiteX106" fmla="*/ 4065532 w 12192000"/>
              <a:gd name="connsiteY106" fmla="*/ 1855477 h 2237474"/>
              <a:gd name="connsiteX107" fmla="*/ 4028460 w 12192000"/>
              <a:gd name="connsiteY107" fmla="*/ 1855137 h 2237474"/>
              <a:gd name="connsiteX108" fmla="*/ 4002267 w 12192000"/>
              <a:gd name="connsiteY108" fmla="*/ 1852352 h 2237474"/>
              <a:gd name="connsiteX109" fmla="*/ 3931396 w 12192000"/>
              <a:gd name="connsiteY109" fmla="*/ 1858915 h 2237474"/>
              <a:gd name="connsiteX110" fmla="*/ 3812162 w 12192000"/>
              <a:gd name="connsiteY110" fmla="*/ 1875501 h 2237474"/>
              <a:gd name="connsiteX111" fmla="*/ 3729530 w 12192000"/>
              <a:gd name="connsiteY111" fmla="*/ 1864513 h 2237474"/>
              <a:gd name="connsiteX112" fmla="*/ 3680177 w 12192000"/>
              <a:gd name="connsiteY112" fmla="*/ 1881552 h 2237474"/>
              <a:gd name="connsiteX113" fmla="*/ 3567259 w 12192000"/>
              <a:gd name="connsiteY113" fmla="*/ 1893482 h 2237474"/>
              <a:gd name="connsiteX114" fmla="*/ 3405770 w 12192000"/>
              <a:gd name="connsiteY114" fmla="*/ 1904591 h 2237474"/>
              <a:gd name="connsiteX115" fmla="*/ 3280097 w 12192000"/>
              <a:gd name="connsiteY115" fmla="*/ 1919610 h 2237474"/>
              <a:gd name="connsiteX116" fmla="*/ 3123424 w 12192000"/>
              <a:gd name="connsiteY116" fmla="*/ 1952930 h 2237474"/>
              <a:gd name="connsiteX117" fmla="*/ 3009910 w 12192000"/>
              <a:gd name="connsiteY117" fmla="*/ 1957866 h 2237474"/>
              <a:gd name="connsiteX118" fmla="*/ 2995934 w 12192000"/>
              <a:gd name="connsiteY118" fmla="*/ 1967085 h 2237474"/>
              <a:gd name="connsiteX119" fmla="*/ 2980071 w 12192000"/>
              <a:gd name="connsiteY119" fmla="*/ 1972988 h 2237474"/>
              <a:gd name="connsiteX120" fmla="*/ 2978094 w 12192000"/>
              <a:gd name="connsiteY120" fmla="*/ 1972369 h 2237474"/>
              <a:gd name="connsiteX121" fmla="*/ 2942858 w 12192000"/>
              <a:gd name="connsiteY121" fmla="*/ 1981367 h 2237474"/>
              <a:gd name="connsiteX122" fmla="*/ 2875436 w 12192000"/>
              <a:gd name="connsiteY122" fmla="*/ 1996977 h 2237474"/>
              <a:gd name="connsiteX123" fmla="*/ 2874892 w 12192000"/>
              <a:gd name="connsiteY123" fmla="*/ 1996085 h 2237474"/>
              <a:gd name="connsiteX124" fmla="*/ 2864145 w 12192000"/>
              <a:gd name="connsiteY124" fmla="*/ 1994061 h 2237474"/>
              <a:gd name="connsiteX125" fmla="*/ 2843662 w 12192000"/>
              <a:gd name="connsiteY125" fmla="*/ 1992498 h 2237474"/>
              <a:gd name="connsiteX126" fmla="*/ 2796128 w 12192000"/>
              <a:gd name="connsiteY126" fmla="*/ 1976403 h 2237474"/>
              <a:gd name="connsiteX127" fmla="*/ 2756784 w 12192000"/>
              <a:gd name="connsiteY127" fmla="*/ 1985116 h 2237474"/>
              <a:gd name="connsiteX128" fmla="*/ 2748833 w 12192000"/>
              <a:gd name="connsiteY128" fmla="*/ 1986323 h 2237474"/>
              <a:gd name="connsiteX129" fmla="*/ 2748661 w 12192000"/>
              <a:gd name="connsiteY129" fmla="*/ 1986122 h 2237474"/>
              <a:gd name="connsiteX130" fmla="*/ 2740251 w 12192000"/>
              <a:gd name="connsiteY130" fmla="*/ 1986946 h 2237474"/>
              <a:gd name="connsiteX131" fmla="*/ 2718916 w 12192000"/>
              <a:gd name="connsiteY131" fmla="*/ 1990867 h 2237474"/>
              <a:gd name="connsiteX132" fmla="*/ 2713522 w 12192000"/>
              <a:gd name="connsiteY132" fmla="*/ 1990173 h 2237474"/>
              <a:gd name="connsiteX133" fmla="*/ 2680597 w 12192000"/>
              <a:gd name="connsiteY133" fmla="*/ 1984996 h 2237474"/>
              <a:gd name="connsiteX134" fmla="*/ 2578178 w 12192000"/>
              <a:gd name="connsiteY134" fmla="*/ 1990531 h 2237474"/>
              <a:gd name="connsiteX135" fmla="*/ 2476147 w 12192000"/>
              <a:gd name="connsiteY135" fmla="*/ 1998305 h 2237474"/>
              <a:gd name="connsiteX136" fmla="*/ 2373568 w 12192000"/>
              <a:gd name="connsiteY136" fmla="*/ 2003219 h 2237474"/>
              <a:gd name="connsiteX137" fmla="*/ 2321399 w 12192000"/>
              <a:gd name="connsiteY137" fmla="*/ 1989467 h 2237474"/>
              <a:gd name="connsiteX138" fmla="*/ 2315525 w 12192000"/>
              <a:gd name="connsiteY138" fmla="*/ 1989708 h 2237474"/>
              <a:gd name="connsiteX139" fmla="*/ 2300792 w 12192000"/>
              <a:gd name="connsiteY139" fmla="*/ 1994290 h 2237474"/>
              <a:gd name="connsiteX140" fmla="*/ 2295469 w 12192000"/>
              <a:gd name="connsiteY140" fmla="*/ 1996659 h 2237474"/>
              <a:gd name="connsiteX141" fmla="*/ 2287219 w 12192000"/>
              <a:gd name="connsiteY141" fmla="*/ 1998750 h 2237474"/>
              <a:gd name="connsiteX142" fmla="*/ 2286948 w 12192000"/>
              <a:gd name="connsiteY142" fmla="*/ 1998596 h 2237474"/>
              <a:gd name="connsiteX143" fmla="*/ 2243069 w 12192000"/>
              <a:gd name="connsiteY143" fmla="*/ 2015111 h 2237474"/>
              <a:gd name="connsiteX144" fmla="*/ 2186609 w 12192000"/>
              <a:gd name="connsiteY144" fmla="*/ 2008263 h 2237474"/>
              <a:gd name="connsiteX145" fmla="*/ 2164831 w 12192000"/>
              <a:gd name="connsiteY145" fmla="*/ 2010143 h 2237474"/>
              <a:gd name="connsiteX146" fmla="*/ 2152836 w 12192000"/>
              <a:gd name="connsiteY146" fmla="*/ 2010048 h 2237474"/>
              <a:gd name="connsiteX147" fmla="*/ 2117102 w 12192000"/>
              <a:gd name="connsiteY147" fmla="*/ 2023004 h 2237474"/>
              <a:gd name="connsiteX148" fmla="*/ 2111935 w 12192000"/>
              <a:gd name="connsiteY148" fmla="*/ 2023163 h 2237474"/>
              <a:gd name="connsiteX149" fmla="*/ 2089991 w 12192000"/>
              <a:gd name="connsiteY149" fmla="*/ 2034193 h 2237474"/>
              <a:gd name="connsiteX150" fmla="*/ 2058061 w 12192000"/>
              <a:gd name="connsiteY150" fmla="*/ 2047942 h 2237474"/>
              <a:gd name="connsiteX151" fmla="*/ 2055737 w 12192000"/>
              <a:gd name="connsiteY151" fmla="*/ 2047704 h 2237474"/>
              <a:gd name="connsiteX152" fmla="*/ 2042244 w 12192000"/>
              <a:gd name="connsiteY152" fmla="*/ 2055560 h 2237474"/>
              <a:gd name="connsiteX153" fmla="*/ 1976224 w 12192000"/>
              <a:gd name="connsiteY153" fmla="*/ 2074257 h 2237474"/>
              <a:gd name="connsiteX154" fmla="*/ 1877728 w 12192000"/>
              <a:gd name="connsiteY154" fmla="*/ 2101004 h 2237474"/>
              <a:gd name="connsiteX155" fmla="*/ 1759056 w 12192000"/>
              <a:gd name="connsiteY155" fmla="*/ 2125608 h 2237474"/>
              <a:gd name="connsiteX156" fmla="*/ 1637948 w 12192000"/>
              <a:gd name="connsiteY156" fmla="*/ 2172597 h 2237474"/>
              <a:gd name="connsiteX157" fmla="*/ 1434549 w 12192000"/>
              <a:gd name="connsiteY157" fmla="*/ 2234522 h 2237474"/>
              <a:gd name="connsiteX158" fmla="*/ 1398481 w 12192000"/>
              <a:gd name="connsiteY158" fmla="*/ 2237074 h 2237474"/>
              <a:gd name="connsiteX159" fmla="*/ 1398407 w 12192000"/>
              <a:gd name="connsiteY159" fmla="*/ 2237095 h 2237474"/>
              <a:gd name="connsiteX160" fmla="*/ 1370962 w 12192000"/>
              <a:gd name="connsiteY160" fmla="*/ 2237474 h 2237474"/>
              <a:gd name="connsiteX161" fmla="*/ 1356367 w 12192000"/>
              <a:gd name="connsiteY161" fmla="*/ 2235089 h 2237474"/>
              <a:gd name="connsiteX162" fmla="*/ 1324828 w 12192000"/>
              <a:gd name="connsiteY162" fmla="*/ 2231968 h 2237474"/>
              <a:gd name="connsiteX163" fmla="*/ 1297744 w 12192000"/>
              <a:gd name="connsiteY163" fmla="*/ 2235849 h 2237474"/>
              <a:gd name="connsiteX164" fmla="*/ 1286236 w 12192000"/>
              <a:gd name="connsiteY164" fmla="*/ 2233135 h 2237474"/>
              <a:gd name="connsiteX165" fmla="*/ 1283504 w 12192000"/>
              <a:gd name="connsiteY165" fmla="*/ 2233797 h 2237474"/>
              <a:gd name="connsiteX166" fmla="*/ 1279765 w 12192000"/>
              <a:gd name="connsiteY166" fmla="*/ 2229639 h 2237474"/>
              <a:gd name="connsiteX167" fmla="*/ 1195347 w 12192000"/>
              <a:gd name="connsiteY167" fmla="*/ 2212354 h 2237474"/>
              <a:gd name="connsiteX168" fmla="*/ 970251 w 12192000"/>
              <a:gd name="connsiteY168" fmla="*/ 2221029 h 2237474"/>
              <a:gd name="connsiteX169" fmla="*/ 812914 w 12192000"/>
              <a:gd name="connsiteY169" fmla="*/ 2202752 h 2237474"/>
              <a:gd name="connsiteX170" fmla="*/ 800195 w 12192000"/>
              <a:gd name="connsiteY170" fmla="*/ 2209407 h 2237474"/>
              <a:gd name="connsiteX171" fmla="*/ 784978 w 12192000"/>
              <a:gd name="connsiteY171" fmla="*/ 2212360 h 2237474"/>
              <a:gd name="connsiteX172" fmla="*/ 681987 w 12192000"/>
              <a:gd name="connsiteY172" fmla="*/ 2216757 h 2237474"/>
              <a:gd name="connsiteX173" fmla="*/ 669923 w 12192000"/>
              <a:gd name="connsiteY173" fmla="*/ 2211682 h 2237474"/>
              <a:gd name="connsiteX174" fmla="*/ 648680 w 12192000"/>
              <a:gd name="connsiteY174" fmla="*/ 2206229 h 2237474"/>
              <a:gd name="connsiteX175" fmla="*/ 597225 w 12192000"/>
              <a:gd name="connsiteY175" fmla="*/ 2180999 h 2237474"/>
              <a:gd name="connsiteX176" fmla="*/ 558449 w 12192000"/>
              <a:gd name="connsiteY176" fmla="*/ 2182346 h 2237474"/>
              <a:gd name="connsiteX177" fmla="*/ 550517 w 12192000"/>
              <a:gd name="connsiteY177" fmla="*/ 2182060 h 2237474"/>
              <a:gd name="connsiteX178" fmla="*/ 550309 w 12192000"/>
              <a:gd name="connsiteY178" fmla="*/ 2181825 h 2237474"/>
              <a:gd name="connsiteX179" fmla="*/ 541836 w 12192000"/>
              <a:gd name="connsiteY179" fmla="*/ 2181063 h 2237474"/>
              <a:gd name="connsiteX180" fmla="*/ 536057 w 12192000"/>
              <a:gd name="connsiteY180" fmla="*/ 2181537 h 2237474"/>
              <a:gd name="connsiteX181" fmla="*/ 520671 w 12192000"/>
              <a:gd name="connsiteY181" fmla="*/ 2180980 h 2237474"/>
              <a:gd name="connsiteX182" fmla="*/ 515024 w 12192000"/>
              <a:gd name="connsiteY182" fmla="*/ 2179258 h 2237474"/>
              <a:gd name="connsiteX183" fmla="*/ 512278 w 12192000"/>
              <a:gd name="connsiteY183" fmla="*/ 2176369 h 2237474"/>
              <a:gd name="connsiteX184" fmla="*/ 480419 w 12192000"/>
              <a:gd name="connsiteY184" fmla="*/ 2167807 h 2237474"/>
              <a:gd name="connsiteX185" fmla="*/ 413835 w 12192000"/>
              <a:gd name="connsiteY185" fmla="*/ 2156783 h 2237474"/>
              <a:gd name="connsiteX186" fmla="*/ 376513 w 12192000"/>
              <a:gd name="connsiteY186" fmla="*/ 2154014 h 2237474"/>
              <a:gd name="connsiteX187" fmla="*/ 273386 w 12192000"/>
              <a:gd name="connsiteY187" fmla="*/ 2142551 h 2237474"/>
              <a:gd name="connsiteX188" fmla="*/ 169207 w 12192000"/>
              <a:gd name="connsiteY188" fmla="*/ 2128100 h 2237474"/>
              <a:gd name="connsiteX189" fmla="*/ 93149 w 12192000"/>
              <a:gd name="connsiteY189" fmla="*/ 2105324 h 2237474"/>
              <a:gd name="connsiteX190" fmla="*/ 88109 w 12192000"/>
              <a:gd name="connsiteY190" fmla="*/ 2106704 h 2237474"/>
              <a:gd name="connsiteX191" fmla="*/ 80022 w 12192000"/>
              <a:gd name="connsiteY191" fmla="*/ 2107254 h 2237474"/>
              <a:gd name="connsiteX192" fmla="*/ 79717 w 12192000"/>
              <a:gd name="connsiteY192" fmla="*/ 2107046 h 2237474"/>
              <a:gd name="connsiteX193" fmla="*/ 72352 w 12192000"/>
              <a:gd name="connsiteY193" fmla="*/ 2107991 h 2237474"/>
              <a:gd name="connsiteX194" fmla="*/ 37645 w 12192000"/>
              <a:gd name="connsiteY194" fmla="*/ 2115401 h 2237474"/>
              <a:gd name="connsiteX195" fmla="*/ 4572 w 12192000"/>
              <a:gd name="connsiteY195" fmla="*/ 2111091 h 2237474"/>
              <a:gd name="connsiteX196" fmla="*/ 0 w 12192000"/>
              <a:gd name="connsiteY196" fmla="*/ 2110468 h 2237474"/>
              <a:gd name="connsiteX197" fmla="*/ 0 w 12192000"/>
              <a:gd name="connsiteY19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92727 w 12192000"/>
              <a:gd name="connsiteY65" fmla="*/ 1623628 h 2237474"/>
              <a:gd name="connsiteX66" fmla="*/ 7031309 w 12192000"/>
              <a:gd name="connsiteY66" fmla="*/ 1619451 h 2237474"/>
              <a:gd name="connsiteX67" fmla="*/ 6900177 w 12192000"/>
              <a:gd name="connsiteY67" fmla="*/ 1636016 h 2237474"/>
              <a:gd name="connsiteX68" fmla="*/ 6795372 w 12192000"/>
              <a:gd name="connsiteY68" fmla="*/ 1644845 h 2237474"/>
              <a:gd name="connsiteX69" fmla="*/ 6692251 w 12192000"/>
              <a:gd name="connsiteY69" fmla="*/ 1656357 h 2237474"/>
              <a:gd name="connsiteX70" fmla="*/ 6655235 w 12192000"/>
              <a:gd name="connsiteY70" fmla="*/ 1661869 h 2237474"/>
              <a:gd name="connsiteX71" fmla="*/ 6554894 w 12192000"/>
              <a:gd name="connsiteY71" fmla="*/ 1664428 h 2237474"/>
              <a:gd name="connsiteX72" fmla="*/ 6516595 w 12192000"/>
              <a:gd name="connsiteY72" fmla="*/ 1667475 h 2237474"/>
              <a:gd name="connsiteX73" fmla="*/ 6508541 w 12192000"/>
              <a:gd name="connsiteY73" fmla="*/ 1668757 h 2237474"/>
              <a:gd name="connsiteX74" fmla="*/ 6471012 w 12192000"/>
              <a:gd name="connsiteY74" fmla="*/ 1678604 h 2237474"/>
              <a:gd name="connsiteX75" fmla="*/ 6364035 w 12192000"/>
              <a:gd name="connsiteY75" fmla="*/ 1667683 h 2237474"/>
              <a:gd name="connsiteX76" fmla="*/ 6280959 w 12192000"/>
              <a:gd name="connsiteY76" fmla="*/ 1689329 h 2237474"/>
              <a:gd name="connsiteX77" fmla="*/ 6243319 w 12192000"/>
              <a:gd name="connsiteY77" fmla="*/ 1695560 h 2237474"/>
              <a:gd name="connsiteX78" fmla="*/ 6098321 w 12192000"/>
              <a:gd name="connsiteY78" fmla="*/ 1721646 h 2237474"/>
              <a:gd name="connsiteX79" fmla="*/ 5880652 w 12192000"/>
              <a:gd name="connsiteY79" fmla="*/ 1779643 h 2237474"/>
              <a:gd name="connsiteX80" fmla="*/ 5785959 w 12192000"/>
              <a:gd name="connsiteY80" fmla="*/ 1775307 h 2237474"/>
              <a:gd name="connsiteX81" fmla="*/ 5643534 w 12192000"/>
              <a:gd name="connsiteY81" fmla="*/ 1802919 h 2237474"/>
              <a:gd name="connsiteX82" fmla="*/ 5518799 w 12192000"/>
              <a:gd name="connsiteY82" fmla="*/ 1818312 h 2237474"/>
              <a:gd name="connsiteX83" fmla="*/ 5505014 w 12192000"/>
              <a:gd name="connsiteY83" fmla="*/ 1819259 h 2237474"/>
              <a:gd name="connsiteX84" fmla="*/ 5453307 w 12192000"/>
              <a:gd name="connsiteY84" fmla="*/ 1815450 h 2237474"/>
              <a:gd name="connsiteX85" fmla="*/ 5221533 w 12192000"/>
              <a:gd name="connsiteY85" fmla="*/ 1846950 h 2237474"/>
              <a:gd name="connsiteX86" fmla="*/ 5149802 w 12192000"/>
              <a:gd name="connsiteY86" fmla="*/ 1844846 h 2237474"/>
              <a:gd name="connsiteX87" fmla="*/ 5114927 w 12192000"/>
              <a:gd name="connsiteY87" fmla="*/ 1847827 h 2237474"/>
              <a:gd name="connsiteX88" fmla="*/ 5108970 w 12192000"/>
              <a:gd name="connsiteY88" fmla="*/ 1847935 h 2237474"/>
              <a:gd name="connsiteX89" fmla="*/ 5067961 w 12192000"/>
              <a:gd name="connsiteY89" fmla="*/ 1845917 h 2237474"/>
              <a:gd name="connsiteX90" fmla="*/ 5007075 w 12192000"/>
              <a:gd name="connsiteY90" fmla="*/ 1838626 h 2237474"/>
              <a:gd name="connsiteX91" fmla="*/ 4944087 w 12192000"/>
              <a:gd name="connsiteY91" fmla="*/ 1823332 h 2237474"/>
              <a:gd name="connsiteX92" fmla="*/ 4907662 w 12192000"/>
              <a:gd name="connsiteY92" fmla="*/ 1816900 h 2237474"/>
              <a:gd name="connsiteX93" fmla="*/ 4882386 w 12192000"/>
              <a:gd name="connsiteY93" fmla="*/ 1809844 h 2237474"/>
              <a:gd name="connsiteX94" fmla="*/ 4811440 w 12192000"/>
              <a:gd name="connsiteY94" fmla="*/ 1804655 h 2237474"/>
              <a:gd name="connsiteX95" fmla="*/ 4691075 w 12192000"/>
              <a:gd name="connsiteY95" fmla="*/ 1801389 h 2237474"/>
              <a:gd name="connsiteX96" fmla="*/ 4611738 w 12192000"/>
              <a:gd name="connsiteY96" fmla="*/ 1776964 h 2237474"/>
              <a:gd name="connsiteX97" fmla="*/ 4560070 w 12192000"/>
              <a:gd name="connsiteY97" fmla="*/ 1785640 h 2237474"/>
              <a:gd name="connsiteX98" fmla="*/ 4536503 w 12192000"/>
              <a:gd name="connsiteY98" fmla="*/ 1785334 h 2237474"/>
              <a:gd name="connsiteX99" fmla="*/ 4513724 w 12192000"/>
              <a:gd name="connsiteY99" fmla="*/ 1791996 h 2237474"/>
              <a:gd name="connsiteX100" fmla="*/ 4459810 w 12192000"/>
              <a:gd name="connsiteY100" fmla="*/ 1797886 h 2237474"/>
              <a:gd name="connsiteX101" fmla="*/ 4379064 w 12192000"/>
              <a:gd name="connsiteY101" fmla="*/ 1817177 h 2237474"/>
              <a:gd name="connsiteX102" fmla="*/ 4290981 w 12192000"/>
              <a:gd name="connsiteY102" fmla="*/ 1839677 h 2237474"/>
              <a:gd name="connsiteX103" fmla="*/ 4238372 w 12192000"/>
              <a:gd name="connsiteY103" fmla="*/ 1851480 h 2237474"/>
              <a:gd name="connsiteX104" fmla="*/ 4232517 w 12192000"/>
              <a:gd name="connsiteY104" fmla="*/ 1852567 h 2237474"/>
              <a:gd name="connsiteX105" fmla="*/ 4191732 w 12192000"/>
              <a:gd name="connsiteY105" fmla="*/ 1857328 h 2237474"/>
              <a:gd name="connsiteX106" fmla="*/ 4065532 w 12192000"/>
              <a:gd name="connsiteY106" fmla="*/ 1855477 h 2237474"/>
              <a:gd name="connsiteX107" fmla="*/ 4028460 w 12192000"/>
              <a:gd name="connsiteY107" fmla="*/ 1855137 h 2237474"/>
              <a:gd name="connsiteX108" fmla="*/ 4002267 w 12192000"/>
              <a:gd name="connsiteY108" fmla="*/ 1852352 h 2237474"/>
              <a:gd name="connsiteX109" fmla="*/ 3931396 w 12192000"/>
              <a:gd name="connsiteY109" fmla="*/ 1858915 h 2237474"/>
              <a:gd name="connsiteX110" fmla="*/ 3812162 w 12192000"/>
              <a:gd name="connsiteY110" fmla="*/ 1875501 h 2237474"/>
              <a:gd name="connsiteX111" fmla="*/ 3729530 w 12192000"/>
              <a:gd name="connsiteY111" fmla="*/ 1864513 h 2237474"/>
              <a:gd name="connsiteX112" fmla="*/ 3680177 w 12192000"/>
              <a:gd name="connsiteY112" fmla="*/ 1881552 h 2237474"/>
              <a:gd name="connsiteX113" fmla="*/ 3567259 w 12192000"/>
              <a:gd name="connsiteY113" fmla="*/ 1893482 h 2237474"/>
              <a:gd name="connsiteX114" fmla="*/ 3405770 w 12192000"/>
              <a:gd name="connsiteY114" fmla="*/ 1904591 h 2237474"/>
              <a:gd name="connsiteX115" fmla="*/ 3280097 w 12192000"/>
              <a:gd name="connsiteY115" fmla="*/ 1919610 h 2237474"/>
              <a:gd name="connsiteX116" fmla="*/ 3123424 w 12192000"/>
              <a:gd name="connsiteY116" fmla="*/ 1952930 h 2237474"/>
              <a:gd name="connsiteX117" fmla="*/ 3009910 w 12192000"/>
              <a:gd name="connsiteY117" fmla="*/ 1957866 h 2237474"/>
              <a:gd name="connsiteX118" fmla="*/ 2995934 w 12192000"/>
              <a:gd name="connsiteY118" fmla="*/ 1967085 h 2237474"/>
              <a:gd name="connsiteX119" fmla="*/ 2980071 w 12192000"/>
              <a:gd name="connsiteY119" fmla="*/ 1972988 h 2237474"/>
              <a:gd name="connsiteX120" fmla="*/ 2978094 w 12192000"/>
              <a:gd name="connsiteY120" fmla="*/ 1972369 h 2237474"/>
              <a:gd name="connsiteX121" fmla="*/ 2942858 w 12192000"/>
              <a:gd name="connsiteY121" fmla="*/ 1981367 h 2237474"/>
              <a:gd name="connsiteX122" fmla="*/ 2875436 w 12192000"/>
              <a:gd name="connsiteY122" fmla="*/ 1996977 h 2237474"/>
              <a:gd name="connsiteX123" fmla="*/ 2874892 w 12192000"/>
              <a:gd name="connsiteY123" fmla="*/ 1996085 h 2237474"/>
              <a:gd name="connsiteX124" fmla="*/ 2864145 w 12192000"/>
              <a:gd name="connsiteY124" fmla="*/ 1994061 h 2237474"/>
              <a:gd name="connsiteX125" fmla="*/ 2843662 w 12192000"/>
              <a:gd name="connsiteY125" fmla="*/ 1992498 h 2237474"/>
              <a:gd name="connsiteX126" fmla="*/ 2796128 w 12192000"/>
              <a:gd name="connsiteY126" fmla="*/ 1976403 h 2237474"/>
              <a:gd name="connsiteX127" fmla="*/ 2756784 w 12192000"/>
              <a:gd name="connsiteY127" fmla="*/ 1985116 h 2237474"/>
              <a:gd name="connsiteX128" fmla="*/ 2748833 w 12192000"/>
              <a:gd name="connsiteY128" fmla="*/ 1986323 h 2237474"/>
              <a:gd name="connsiteX129" fmla="*/ 2748661 w 12192000"/>
              <a:gd name="connsiteY129" fmla="*/ 1986122 h 2237474"/>
              <a:gd name="connsiteX130" fmla="*/ 2740251 w 12192000"/>
              <a:gd name="connsiteY130" fmla="*/ 1986946 h 2237474"/>
              <a:gd name="connsiteX131" fmla="*/ 2718916 w 12192000"/>
              <a:gd name="connsiteY131" fmla="*/ 1990867 h 2237474"/>
              <a:gd name="connsiteX132" fmla="*/ 2713522 w 12192000"/>
              <a:gd name="connsiteY132" fmla="*/ 1990173 h 2237474"/>
              <a:gd name="connsiteX133" fmla="*/ 2680597 w 12192000"/>
              <a:gd name="connsiteY133" fmla="*/ 1984996 h 2237474"/>
              <a:gd name="connsiteX134" fmla="*/ 2578178 w 12192000"/>
              <a:gd name="connsiteY134" fmla="*/ 1990531 h 2237474"/>
              <a:gd name="connsiteX135" fmla="*/ 2476147 w 12192000"/>
              <a:gd name="connsiteY135" fmla="*/ 1998305 h 2237474"/>
              <a:gd name="connsiteX136" fmla="*/ 2373568 w 12192000"/>
              <a:gd name="connsiteY136" fmla="*/ 2003219 h 2237474"/>
              <a:gd name="connsiteX137" fmla="*/ 2321399 w 12192000"/>
              <a:gd name="connsiteY137" fmla="*/ 1989467 h 2237474"/>
              <a:gd name="connsiteX138" fmla="*/ 2315525 w 12192000"/>
              <a:gd name="connsiteY138" fmla="*/ 1989708 h 2237474"/>
              <a:gd name="connsiteX139" fmla="*/ 2300792 w 12192000"/>
              <a:gd name="connsiteY139" fmla="*/ 1994290 h 2237474"/>
              <a:gd name="connsiteX140" fmla="*/ 2295469 w 12192000"/>
              <a:gd name="connsiteY140" fmla="*/ 1996659 h 2237474"/>
              <a:gd name="connsiteX141" fmla="*/ 2287219 w 12192000"/>
              <a:gd name="connsiteY141" fmla="*/ 1998750 h 2237474"/>
              <a:gd name="connsiteX142" fmla="*/ 2286948 w 12192000"/>
              <a:gd name="connsiteY142" fmla="*/ 1998596 h 2237474"/>
              <a:gd name="connsiteX143" fmla="*/ 2243069 w 12192000"/>
              <a:gd name="connsiteY143" fmla="*/ 2015111 h 2237474"/>
              <a:gd name="connsiteX144" fmla="*/ 2186609 w 12192000"/>
              <a:gd name="connsiteY144" fmla="*/ 2008263 h 2237474"/>
              <a:gd name="connsiteX145" fmla="*/ 2164831 w 12192000"/>
              <a:gd name="connsiteY145" fmla="*/ 2010143 h 2237474"/>
              <a:gd name="connsiteX146" fmla="*/ 2152836 w 12192000"/>
              <a:gd name="connsiteY146" fmla="*/ 2010048 h 2237474"/>
              <a:gd name="connsiteX147" fmla="*/ 2117102 w 12192000"/>
              <a:gd name="connsiteY147" fmla="*/ 2023004 h 2237474"/>
              <a:gd name="connsiteX148" fmla="*/ 2111935 w 12192000"/>
              <a:gd name="connsiteY148" fmla="*/ 2023163 h 2237474"/>
              <a:gd name="connsiteX149" fmla="*/ 2089991 w 12192000"/>
              <a:gd name="connsiteY149" fmla="*/ 2034193 h 2237474"/>
              <a:gd name="connsiteX150" fmla="*/ 2058061 w 12192000"/>
              <a:gd name="connsiteY150" fmla="*/ 2047942 h 2237474"/>
              <a:gd name="connsiteX151" fmla="*/ 2055737 w 12192000"/>
              <a:gd name="connsiteY151" fmla="*/ 2047704 h 2237474"/>
              <a:gd name="connsiteX152" fmla="*/ 2042244 w 12192000"/>
              <a:gd name="connsiteY152" fmla="*/ 2055560 h 2237474"/>
              <a:gd name="connsiteX153" fmla="*/ 1976224 w 12192000"/>
              <a:gd name="connsiteY153" fmla="*/ 2074257 h 2237474"/>
              <a:gd name="connsiteX154" fmla="*/ 1877728 w 12192000"/>
              <a:gd name="connsiteY154" fmla="*/ 2101004 h 2237474"/>
              <a:gd name="connsiteX155" fmla="*/ 1759056 w 12192000"/>
              <a:gd name="connsiteY155" fmla="*/ 2125608 h 2237474"/>
              <a:gd name="connsiteX156" fmla="*/ 1637948 w 12192000"/>
              <a:gd name="connsiteY156" fmla="*/ 2172597 h 2237474"/>
              <a:gd name="connsiteX157" fmla="*/ 1434549 w 12192000"/>
              <a:gd name="connsiteY157" fmla="*/ 2234522 h 2237474"/>
              <a:gd name="connsiteX158" fmla="*/ 1398481 w 12192000"/>
              <a:gd name="connsiteY158" fmla="*/ 2237074 h 2237474"/>
              <a:gd name="connsiteX159" fmla="*/ 1398407 w 12192000"/>
              <a:gd name="connsiteY159" fmla="*/ 2237095 h 2237474"/>
              <a:gd name="connsiteX160" fmla="*/ 1370962 w 12192000"/>
              <a:gd name="connsiteY160" fmla="*/ 2237474 h 2237474"/>
              <a:gd name="connsiteX161" fmla="*/ 1356367 w 12192000"/>
              <a:gd name="connsiteY161" fmla="*/ 2235089 h 2237474"/>
              <a:gd name="connsiteX162" fmla="*/ 1324828 w 12192000"/>
              <a:gd name="connsiteY162" fmla="*/ 2231968 h 2237474"/>
              <a:gd name="connsiteX163" fmla="*/ 1297744 w 12192000"/>
              <a:gd name="connsiteY163" fmla="*/ 2235849 h 2237474"/>
              <a:gd name="connsiteX164" fmla="*/ 1286236 w 12192000"/>
              <a:gd name="connsiteY164" fmla="*/ 2233135 h 2237474"/>
              <a:gd name="connsiteX165" fmla="*/ 1283504 w 12192000"/>
              <a:gd name="connsiteY165" fmla="*/ 2233797 h 2237474"/>
              <a:gd name="connsiteX166" fmla="*/ 1279765 w 12192000"/>
              <a:gd name="connsiteY166" fmla="*/ 2229639 h 2237474"/>
              <a:gd name="connsiteX167" fmla="*/ 1195347 w 12192000"/>
              <a:gd name="connsiteY167" fmla="*/ 2212354 h 2237474"/>
              <a:gd name="connsiteX168" fmla="*/ 970251 w 12192000"/>
              <a:gd name="connsiteY168" fmla="*/ 2221029 h 2237474"/>
              <a:gd name="connsiteX169" fmla="*/ 812914 w 12192000"/>
              <a:gd name="connsiteY169" fmla="*/ 2202752 h 2237474"/>
              <a:gd name="connsiteX170" fmla="*/ 800195 w 12192000"/>
              <a:gd name="connsiteY170" fmla="*/ 2209407 h 2237474"/>
              <a:gd name="connsiteX171" fmla="*/ 784978 w 12192000"/>
              <a:gd name="connsiteY171" fmla="*/ 2212360 h 2237474"/>
              <a:gd name="connsiteX172" fmla="*/ 681987 w 12192000"/>
              <a:gd name="connsiteY172" fmla="*/ 2216757 h 2237474"/>
              <a:gd name="connsiteX173" fmla="*/ 669923 w 12192000"/>
              <a:gd name="connsiteY173" fmla="*/ 2211682 h 2237474"/>
              <a:gd name="connsiteX174" fmla="*/ 648680 w 12192000"/>
              <a:gd name="connsiteY174" fmla="*/ 2206229 h 2237474"/>
              <a:gd name="connsiteX175" fmla="*/ 597225 w 12192000"/>
              <a:gd name="connsiteY175" fmla="*/ 2180999 h 2237474"/>
              <a:gd name="connsiteX176" fmla="*/ 558449 w 12192000"/>
              <a:gd name="connsiteY176" fmla="*/ 2182346 h 2237474"/>
              <a:gd name="connsiteX177" fmla="*/ 550517 w 12192000"/>
              <a:gd name="connsiteY177" fmla="*/ 2182060 h 2237474"/>
              <a:gd name="connsiteX178" fmla="*/ 550309 w 12192000"/>
              <a:gd name="connsiteY178" fmla="*/ 2181825 h 2237474"/>
              <a:gd name="connsiteX179" fmla="*/ 541836 w 12192000"/>
              <a:gd name="connsiteY179" fmla="*/ 2181063 h 2237474"/>
              <a:gd name="connsiteX180" fmla="*/ 536057 w 12192000"/>
              <a:gd name="connsiteY180" fmla="*/ 2181537 h 2237474"/>
              <a:gd name="connsiteX181" fmla="*/ 520671 w 12192000"/>
              <a:gd name="connsiteY181" fmla="*/ 2180980 h 2237474"/>
              <a:gd name="connsiteX182" fmla="*/ 515024 w 12192000"/>
              <a:gd name="connsiteY182" fmla="*/ 2179258 h 2237474"/>
              <a:gd name="connsiteX183" fmla="*/ 512278 w 12192000"/>
              <a:gd name="connsiteY183" fmla="*/ 2176369 h 2237474"/>
              <a:gd name="connsiteX184" fmla="*/ 480419 w 12192000"/>
              <a:gd name="connsiteY184" fmla="*/ 2167807 h 2237474"/>
              <a:gd name="connsiteX185" fmla="*/ 413835 w 12192000"/>
              <a:gd name="connsiteY185" fmla="*/ 2156783 h 2237474"/>
              <a:gd name="connsiteX186" fmla="*/ 376513 w 12192000"/>
              <a:gd name="connsiteY186" fmla="*/ 2154014 h 2237474"/>
              <a:gd name="connsiteX187" fmla="*/ 273386 w 12192000"/>
              <a:gd name="connsiteY187" fmla="*/ 2142551 h 2237474"/>
              <a:gd name="connsiteX188" fmla="*/ 169207 w 12192000"/>
              <a:gd name="connsiteY188" fmla="*/ 2128100 h 2237474"/>
              <a:gd name="connsiteX189" fmla="*/ 93149 w 12192000"/>
              <a:gd name="connsiteY189" fmla="*/ 2105324 h 2237474"/>
              <a:gd name="connsiteX190" fmla="*/ 88109 w 12192000"/>
              <a:gd name="connsiteY190" fmla="*/ 2106704 h 2237474"/>
              <a:gd name="connsiteX191" fmla="*/ 80022 w 12192000"/>
              <a:gd name="connsiteY191" fmla="*/ 2107254 h 2237474"/>
              <a:gd name="connsiteX192" fmla="*/ 79717 w 12192000"/>
              <a:gd name="connsiteY192" fmla="*/ 2107046 h 2237474"/>
              <a:gd name="connsiteX193" fmla="*/ 72352 w 12192000"/>
              <a:gd name="connsiteY193" fmla="*/ 2107991 h 2237474"/>
              <a:gd name="connsiteX194" fmla="*/ 37645 w 12192000"/>
              <a:gd name="connsiteY194" fmla="*/ 2115401 h 2237474"/>
              <a:gd name="connsiteX195" fmla="*/ 4572 w 12192000"/>
              <a:gd name="connsiteY195" fmla="*/ 2111091 h 2237474"/>
              <a:gd name="connsiteX196" fmla="*/ 0 w 12192000"/>
              <a:gd name="connsiteY196" fmla="*/ 2110468 h 2237474"/>
              <a:gd name="connsiteX197" fmla="*/ 0 w 12192000"/>
              <a:gd name="connsiteY19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75879 w 12192000"/>
              <a:gd name="connsiteY55" fmla="*/ 1345646 h 2237474"/>
              <a:gd name="connsiteX56" fmla="*/ 7840612 w 12192000"/>
              <a:gd name="connsiteY56" fmla="*/ 1369373 h 2237474"/>
              <a:gd name="connsiteX57" fmla="*/ 7786819 w 12192000"/>
              <a:gd name="connsiteY57" fmla="*/ 1378970 h 2237474"/>
              <a:gd name="connsiteX58" fmla="*/ 7548172 w 12192000"/>
              <a:gd name="connsiteY58" fmla="*/ 1417460 h 2237474"/>
              <a:gd name="connsiteX59" fmla="*/ 7483437 w 12192000"/>
              <a:gd name="connsiteY59" fmla="*/ 1478152 h 2237474"/>
              <a:gd name="connsiteX60" fmla="*/ 7377870 w 12192000"/>
              <a:gd name="connsiteY60" fmla="*/ 1523319 h 2237474"/>
              <a:gd name="connsiteX61" fmla="*/ 7230737 w 12192000"/>
              <a:gd name="connsiteY61" fmla="*/ 1562633 h 2237474"/>
              <a:gd name="connsiteX62" fmla="*/ 7224458 w 12192000"/>
              <a:gd name="connsiteY62" fmla="*/ 1573008 h 2237474"/>
              <a:gd name="connsiteX63" fmla="*/ 7183121 w 12192000"/>
              <a:gd name="connsiteY63" fmla="*/ 1595162 h 2237474"/>
              <a:gd name="connsiteX64" fmla="*/ 7164601 w 12192000"/>
              <a:gd name="connsiteY64" fmla="*/ 1606490 h 2237474"/>
              <a:gd name="connsiteX65" fmla="*/ 7031309 w 12192000"/>
              <a:gd name="connsiteY65" fmla="*/ 1619451 h 2237474"/>
              <a:gd name="connsiteX66" fmla="*/ 6900177 w 12192000"/>
              <a:gd name="connsiteY66" fmla="*/ 1636016 h 2237474"/>
              <a:gd name="connsiteX67" fmla="*/ 6795372 w 12192000"/>
              <a:gd name="connsiteY67" fmla="*/ 1644845 h 2237474"/>
              <a:gd name="connsiteX68" fmla="*/ 6692251 w 12192000"/>
              <a:gd name="connsiteY68" fmla="*/ 1656357 h 2237474"/>
              <a:gd name="connsiteX69" fmla="*/ 6655235 w 12192000"/>
              <a:gd name="connsiteY69" fmla="*/ 1661869 h 2237474"/>
              <a:gd name="connsiteX70" fmla="*/ 6554894 w 12192000"/>
              <a:gd name="connsiteY70" fmla="*/ 1664428 h 2237474"/>
              <a:gd name="connsiteX71" fmla="*/ 6516595 w 12192000"/>
              <a:gd name="connsiteY71" fmla="*/ 1667475 h 2237474"/>
              <a:gd name="connsiteX72" fmla="*/ 6508541 w 12192000"/>
              <a:gd name="connsiteY72" fmla="*/ 1668757 h 2237474"/>
              <a:gd name="connsiteX73" fmla="*/ 6471012 w 12192000"/>
              <a:gd name="connsiteY73" fmla="*/ 1678604 h 2237474"/>
              <a:gd name="connsiteX74" fmla="*/ 6364035 w 12192000"/>
              <a:gd name="connsiteY74" fmla="*/ 1667683 h 2237474"/>
              <a:gd name="connsiteX75" fmla="*/ 6280959 w 12192000"/>
              <a:gd name="connsiteY75" fmla="*/ 1689329 h 2237474"/>
              <a:gd name="connsiteX76" fmla="*/ 6243319 w 12192000"/>
              <a:gd name="connsiteY76" fmla="*/ 1695560 h 2237474"/>
              <a:gd name="connsiteX77" fmla="*/ 6098321 w 12192000"/>
              <a:gd name="connsiteY77" fmla="*/ 1721646 h 2237474"/>
              <a:gd name="connsiteX78" fmla="*/ 5880652 w 12192000"/>
              <a:gd name="connsiteY78" fmla="*/ 1779643 h 2237474"/>
              <a:gd name="connsiteX79" fmla="*/ 5785959 w 12192000"/>
              <a:gd name="connsiteY79" fmla="*/ 1775307 h 2237474"/>
              <a:gd name="connsiteX80" fmla="*/ 5643534 w 12192000"/>
              <a:gd name="connsiteY80" fmla="*/ 1802919 h 2237474"/>
              <a:gd name="connsiteX81" fmla="*/ 5518799 w 12192000"/>
              <a:gd name="connsiteY81" fmla="*/ 1818312 h 2237474"/>
              <a:gd name="connsiteX82" fmla="*/ 5505014 w 12192000"/>
              <a:gd name="connsiteY82" fmla="*/ 1819259 h 2237474"/>
              <a:gd name="connsiteX83" fmla="*/ 5453307 w 12192000"/>
              <a:gd name="connsiteY83" fmla="*/ 1815450 h 2237474"/>
              <a:gd name="connsiteX84" fmla="*/ 5221533 w 12192000"/>
              <a:gd name="connsiteY84" fmla="*/ 1846950 h 2237474"/>
              <a:gd name="connsiteX85" fmla="*/ 5149802 w 12192000"/>
              <a:gd name="connsiteY85" fmla="*/ 1844846 h 2237474"/>
              <a:gd name="connsiteX86" fmla="*/ 5114927 w 12192000"/>
              <a:gd name="connsiteY86" fmla="*/ 1847827 h 2237474"/>
              <a:gd name="connsiteX87" fmla="*/ 5108970 w 12192000"/>
              <a:gd name="connsiteY87" fmla="*/ 1847935 h 2237474"/>
              <a:gd name="connsiteX88" fmla="*/ 5067961 w 12192000"/>
              <a:gd name="connsiteY88" fmla="*/ 1845917 h 2237474"/>
              <a:gd name="connsiteX89" fmla="*/ 5007075 w 12192000"/>
              <a:gd name="connsiteY89" fmla="*/ 1838626 h 2237474"/>
              <a:gd name="connsiteX90" fmla="*/ 4944087 w 12192000"/>
              <a:gd name="connsiteY90" fmla="*/ 1823332 h 2237474"/>
              <a:gd name="connsiteX91" fmla="*/ 4907662 w 12192000"/>
              <a:gd name="connsiteY91" fmla="*/ 1816900 h 2237474"/>
              <a:gd name="connsiteX92" fmla="*/ 4882386 w 12192000"/>
              <a:gd name="connsiteY92" fmla="*/ 1809844 h 2237474"/>
              <a:gd name="connsiteX93" fmla="*/ 4811440 w 12192000"/>
              <a:gd name="connsiteY93" fmla="*/ 1804655 h 2237474"/>
              <a:gd name="connsiteX94" fmla="*/ 4691075 w 12192000"/>
              <a:gd name="connsiteY94" fmla="*/ 1801389 h 2237474"/>
              <a:gd name="connsiteX95" fmla="*/ 4611738 w 12192000"/>
              <a:gd name="connsiteY95" fmla="*/ 1776964 h 2237474"/>
              <a:gd name="connsiteX96" fmla="*/ 4560070 w 12192000"/>
              <a:gd name="connsiteY96" fmla="*/ 1785640 h 2237474"/>
              <a:gd name="connsiteX97" fmla="*/ 4536503 w 12192000"/>
              <a:gd name="connsiteY97" fmla="*/ 1785334 h 2237474"/>
              <a:gd name="connsiteX98" fmla="*/ 4513724 w 12192000"/>
              <a:gd name="connsiteY98" fmla="*/ 1791996 h 2237474"/>
              <a:gd name="connsiteX99" fmla="*/ 4459810 w 12192000"/>
              <a:gd name="connsiteY99" fmla="*/ 1797886 h 2237474"/>
              <a:gd name="connsiteX100" fmla="*/ 4379064 w 12192000"/>
              <a:gd name="connsiteY100" fmla="*/ 1817177 h 2237474"/>
              <a:gd name="connsiteX101" fmla="*/ 4290981 w 12192000"/>
              <a:gd name="connsiteY101" fmla="*/ 1839677 h 2237474"/>
              <a:gd name="connsiteX102" fmla="*/ 4238372 w 12192000"/>
              <a:gd name="connsiteY102" fmla="*/ 1851480 h 2237474"/>
              <a:gd name="connsiteX103" fmla="*/ 4232517 w 12192000"/>
              <a:gd name="connsiteY103" fmla="*/ 1852567 h 2237474"/>
              <a:gd name="connsiteX104" fmla="*/ 4191732 w 12192000"/>
              <a:gd name="connsiteY104" fmla="*/ 1857328 h 2237474"/>
              <a:gd name="connsiteX105" fmla="*/ 4065532 w 12192000"/>
              <a:gd name="connsiteY105" fmla="*/ 1855477 h 2237474"/>
              <a:gd name="connsiteX106" fmla="*/ 4028460 w 12192000"/>
              <a:gd name="connsiteY106" fmla="*/ 1855137 h 2237474"/>
              <a:gd name="connsiteX107" fmla="*/ 4002267 w 12192000"/>
              <a:gd name="connsiteY107" fmla="*/ 1852352 h 2237474"/>
              <a:gd name="connsiteX108" fmla="*/ 3931396 w 12192000"/>
              <a:gd name="connsiteY108" fmla="*/ 1858915 h 2237474"/>
              <a:gd name="connsiteX109" fmla="*/ 3812162 w 12192000"/>
              <a:gd name="connsiteY109" fmla="*/ 1875501 h 2237474"/>
              <a:gd name="connsiteX110" fmla="*/ 3729530 w 12192000"/>
              <a:gd name="connsiteY110" fmla="*/ 1864513 h 2237474"/>
              <a:gd name="connsiteX111" fmla="*/ 3680177 w 12192000"/>
              <a:gd name="connsiteY111" fmla="*/ 1881552 h 2237474"/>
              <a:gd name="connsiteX112" fmla="*/ 3567259 w 12192000"/>
              <a:gd name="connsiteY112" fmla="*/ 1893482 h 2237474"/>
              <a:gd name="connsiteX113" fmla="*/ 3405770 w 12192000"/>
              <a:gd name="connsiteY113" fmla="*/ 1904591 h 2237474"/>
              <a:gd name="connsiteX114" fmla="*/ 3280097 w 12192000"/>
              <a:gd name="connsiteY114" fmla="*/ 1919610 h 2237474"/>
              <a:gd name="connsiteX115" fmla="*/ 3123424 w 12192000"/>
              <a:gd name="connsiteY115" fmla="*/ 1952930 h 2237474"/>
              <a:gd name="connsiteX116" fmla="*/ 3009910 w 12192000"/>
              <a:gd name="connsiteY116" fmla="*/ 1957866 h 2237474"/>
              <a:gd name="connsiteX117" fmla="*/ 2995934 w 12192000"/>
              <a:gd name="connsiteY117" fmla="*/ 1967085 h 2237474"/>
              <a:gd name="connsiteX118" fmla="*/ 2980071 w 12192000"/>
              <a:gd name="connsiteY118" fmla="*/ 1972988 h 2237474"/>
              <a:gd name="connsiteX119" fmla="*/ 2978094 w 12192000"/>
              <a:gd name="connsiteY119" fmla="*/ 1972369 h 2237474"/>
              <a:gd name="connsiteX120" fmla="*/ 2942858 w 12192000"/>
              <a:gd name="connsiteY120" fmla="*/ 1981367 h 2237474"/>
              <a:gd name="connsiteX121" fmla="*/ 2875436 w 12192000"/>
              <a:gd name="connsiteY121" fmla="*/ 1996977 h 2237474"/>
              <a:gd name="connsiteX122" fmla="*/ 2874892 w 12192000"/>
              <a:gd name="connsiteY122" fmla="*/ 1996085 h 2237474"/>
              <a:gd name="connsiteX123" fmla="*/ 2864145 w 12192000"/>
              <a:gd name="connsiteY123" fmla="*/ 1994061 h 2237474"/>
              <a:gd name="connsiteX124" fmla="*/ 2843662 w 12192000"/>
              <a:gd name="connsiteY124" fmla="*/ 1992498 h 2237474"/>
              <a:gd name="connsiteX125" fmla="*/ 2796128 w 12192000"/>
              <a:gd name="connsiteY125" fmla="*/ 1976403 h 2237474"/>
              <a:gd name="connsiteX126" fmla="*/ 2756784 w 12192000"/>
              <a:gd name="connsiteY126" fmla="*/ 1985116 h 2237474"/>
              <a:gd name="connsiteX127" fmla="*/ 2748833 w 12192000"/>
              <a:gd name="connsiteY127" fmla="*/ 1986323 h 2237474"/>
              <a:gd name="connsiteX128" fmla="*/ 2748661 w 12192000"/>
              <a:gd name="connsiteY128" fmla="*/ 1986122 h 2237474"/>
              <a:gd name="connsiteX129" fmla="*/ 2740251 w 12192000"/>
              <a:gd name="connsiteY129" fmla="*/ 1986946 h 2237474"/>
              <a:gd name="connsiteX130" fmla="*/ 2718916 w 12192000"/>
              <a:gd name="connsiteY130" fmla="*/ 1990867 h 2237474"/>
              <a:gd name="connsiteX131" fmla="*/ 2713522 w 12192000"/>
              <a:gd name="connsiteY131" fmla="*/ 1990173 h 2237474"/>
              <a:gd name="connsiteX132" fmla="*/ 2680597 w 12192000"/>
              <a:gd name="connsiteY132" fmla="*/ 1984996 h 2237474"/>
              <a:gd name="connsiteX133" fmla="*/ 2578178 w 12192000"/>
              <a:gd name="connsiteY133" fmla="*/ 1990531 h 2237474"/>
              <a:gd name="connsiteX134" fmla="*/ 2476147 w 12192000"/>
              <a:gd name="connsiteY134" fmla="*/ 1998305 h 2237474"/>
              <a:gd name="connsiteX135" fmla="*/ 2373568 w 12192000"/>
              <a:gd name="connsiteY135" fmla="*/ 2003219 h 2237474"/>
              <a:gd name="connsiteX136" fmla="*/ 2321399 w 12192000"/>
              <a:gd name="connsiteY136" fmla="*/ 1989467 h 2237474"/>
              <a:gd name="connsiteX137" fmla="*/ 2315525 w 12192000"/>
              <a:gd name="connsiteY137" fmla="*/ 1989708 h 2237474"/>
              <a:gd name="connsiteX138" fmla="*/ 2300792 w 12192000"/>
              <a:gd name="connsiteY138" fmla="*/ 1994290 h 2237474"/>
              <a:gd name="connsiteX139" fmla="*/ 2295469 w 12192000"/>
              <a:gd name="connsiteY139" fmla="*/ 1996659 h 2237474"/>
              <a:gd name="connsiteX140" fmla="*/ 2287219 w 12192000"/>
              <a:gd name="connsiteY140" fmla="*/ 1998750 h 2237474"/>
              <a:gd name="connsiteX141" fmla="*/ 2286948 w 12192000"/>
              <a:gd name="connsiteY141" fmla="*/ 1998596 h 2237474"/>
              <a:gd name="connsiteX142" fmla="*/ 2243069 w 12192000"/>
              <a:gd name="connsiteY142" fmla="*/ 2015111 h 2237474"/>
              <a:gd name="connsiteX143" fmla="*/ 2186609 w 12192000"/>
              <a:gd name="connsiteY143" fmla="*/ 2008263 h 2237474"/>
              <a:gd name="connsiteX144" fmla="*/ 2164831 w 12192000"/>
              <a:gd name="connsiteY144" fmla="*/ 2010143 h 2237474"/>
              <a:gd name="connsiteX145" fmla="*/ 2152836 w 12192000"/>
              <a:gd name="connsiteY145" fmla="*/ 2010048 h 2237474"/>
              <a:gd name="connsiteX146" fmla="*/ 2117102 w 12192000"/>
              <a:gd name="connsiteY146" fmla="*/ 2023004 h 2237474"/>
              <a:gd name="connsiteX147" fmla="*/ 2111935 w 12192000"/>
              <a:gd name="connsiteY147" fmla="*/ 2023163 h 2237474"/>
              <a:gd name="connsiteX148" fmla="*/ 2089991 w 12192000"/>
              <a:gd name="connsiteY148" fmla="*/ 2034193 h 2237474"/>
              <a:gd name="connsiteX149" fmla="*/ 2058061 w 12192000"/>
              <a:gd name="connsiteY149" fmla="*/ 2047942 h 2237474"/>
              <a:gd name="connsiteX150" fmla="*/ 2055737 w 12192000"/>
              <a:gd name="connsiteY150" fmla="*/ 2047704 h 2237474"/>
              <a:gd name="connsiteX151" fmla="*/ 2042244 w 12192000"/>
              <a:gd name="connsiteY151" fmla="*/ 2055560 h 2237474"/>
              <a:gd name="connsiteX152" fmla="*/ 1976224 w 12192000"/>
              <a:gd name="connsiteY152" fmla="*/ 2074257 h 2237474"/>
              <a:gd name="connsiteX153" fmla="*/ 1877728 w 12192000"/>
              <a:gd name="connsiteY153" fmla="*/ 2101004 h 2237474"/>
              <a:gd name="connsiteX154" fmla="*/ 1759056 w 12192000"/>
              <a:gd name="connsiteY154" fmla="*/ 2125608 h 2237474"/>
              <a:gd name="connsiteX155" fmla="*/ 1637948 w 12192000"/>
              <a:gd name="connsiteY155" fmla="*/ 2172597 h 2237474"/>
              <a:gd name="connsiteX156" fmla="*/ 1434549 w 12192000"/>
              <a:gd name="connsiteY156" fmla="*/ 2234522 h 2237474"/>
              <a:gd name="connsiteX157" fmla="*/ 1398481 w 12192000"/>
              <a:gd name="connsiteY157" fmla="*/ 2237074 h 2237474"/>
              <a:gd name="connsiteX158" fmla="*/ 1398407 w 12192000"/>
              <a:gd name="connsiteY158" fmla="*/ 2237095 h 2237474"/>
              <a:gd name="connsiteX159" fmla="*/ 1370962 w 12192000"/>
              <a:gd name="connsiteY159" fmla="*/ 2237474 h 2237474"/>
              <a:gd name="connsiteX160" fmla="*/ 1356367 w 12192000"/>
              <a:gd name="connsiteY160" fmla="*/ 2235089 h 2237474"/>
              <a:gd name="connsiteX161" fmla="*/ 1324828 w 12192000"/>
              <a:gd name="connsiteY161" fmla="*/ 2231968 h 2237474"/>
              <a:gd name="connsiteX162" fmla="*/ 1297744 w 12192000"/>
              <a:gd name="connsiteY162" fmla="*/ 2235849 h 2237474"/>
              <a:gd name="connsiteX163" fmla="*/ 1286236 w 12192000"/>
              <a:gd name="connsiteY163" fmla="*/ 2233135 h 2237474"/>
              <a:gd name="connsiteX164" fmla="*/ 1283504 w 12192000"/>
              <a:gd name="connsiteY164" fmla="*/ 2233797 h 2237474"/>
              <a:gd name="connsiteX165" fmla="*/ 1279765 w 12192000"/>
              <a:gd name="connsiteY165" fmla="*/ 2229639 h 2237474"/>
              <a:gd name="connsiteX166" fmla="*/ 1195347 w 12192000"/>
              <a:gd name="connsiteY166" fmla="*/ 2212354 h 2237474"/>
              <a:gd name="connsiteX167" fmla="*/ 970251 w 12192000"/>
              <a:gd name="connsiteY167" fmla="*/ 2221029 h 2237474"/>
              <a:gd name="connsiteX168" fmla="*/ 812914 w 12192000"/>
              <a:gd name="connsiteY168" fmla="*/ 2202752 h 2237474"/>
              <a:gd name="connsiteX169" fmla="*/ 800195 w 12192000"/>
              <a:gd name="connsiteY169" fmla="*/ 2209407 h 2237474"/>
              <a:gd name="connsiteX170" fmla="*/ 784978 w 12192000"/>
              <a:gd name="connsiteY170" fmla="*/ 2212360 h 2237474"/>
              <a:gd name="connsiteX171" fmla="*/ 681987 w 12192000"/>
              <a:gd name="connsiteY171" fmla="*/ 2216757 h 2237474"/>
              <a:gd name="connsiteX172" fmla="*/ 669923 w 12192000"/>
              <a:gd name="connsiteY172" fmla="*/ 2211682 h 2237474"/>
              <a:gd name="connsiteX173" fmla="*/ 648680 w 12192000"/>
              <a:gd name="connsiteY173" fmla="*/ 2206229 h 2237474"/>
              <a:gd name="connsiteX174" fmla="*/ 597225 w 12192000"/>
              <a:gd name="connsiteY174" fmla="*/ 2180999 h 2237474"/>
              <a:gd name="connsiteX175" fmla="*/ 558449 w 12192000"/>
              <a:gd name="connsiteY175" fmla="*/ 2182346 h 2237474"/>
              <a:gd name="connsiteX176" fmla="*/ 550517 w 12192000"/>
              <a:gd name="connsiteY176" fmla="*/ 2182060 h 2237474"/>
              <a:gd name="connsiteX177" fmla="*/ 550309 w 12192000"/>
              <a:gd name="connsiteY177" fmla="*/ 2181825 h 2237474"/>
              <a:gd name="connsiteX178" fmla="*/ 541836 w 12192000"/>
              <a:gd name="connsiteY178" fmla="*/ 2181063 h 2237474"/>
              <a:gd name="connsiteX179" fmla="*/ 536057 w 12192000"/>
              <a:gd name="connsiteY179" fmla="*/ 2181537 h 2237474"/>
              <a:gd name="connsiteX180" fmla="*/ 520671 w 12192000"/>
              <a:gd name="connsiteY180" fmla="*/ 2180980 h 2237474"/>
              <a:gd name="connsiteX181" fmla="*/ 515024 w 12192000"/>
              <a:gd name="connsiteY181" fmla="*/ 2179258 h 2237474"/>
              <a:gd name="connsiteX182" fmla="*/ 512278 w 12192000"/>
              <a:gd name="connsiteY182" fmla="*/ 2176369 h 2237474"/>
              <a:gd name="connsiteX183" fmla="*/ 480419 w 12192000"/>
              <a:gd name="connsiteY183" fmla="*/ 2167807 h 2237474"/>
              <a:gd name="connsiteX184" fmla="*/ 413835 w 12192000"/>
              <a:gd name="connsiteY184" fmla="*/ 2156783 h 2237474"/>
              <a:gd name="connsiteX185" fmla="*/ 376513 w 12192000"/>
              <a:gd name="connsiteY185" fmla="*/ 2154014 h 2237474"/>
              <a:gd name="connsiteX186" fmla="*/ 273386 w 12192000"/>
              <a:gd name="connsiteY186" fmla="*/ 2142551 h 2237474"/>
              <a:gd name="connsiteX187" fmla="*/ 169207 w 12192000"/>
              <a:gd name="connsiteY187" fmla="*/ 2128100 h 2237474"/>
              <a:gd name="connsiteX188" fmla="*/ 93149 w 12192000"/>
              <a:gd name="connsiteY188" fmla="*/ 2105324 h 2237474"/>
              <a:gd name="connsiteX189" fmla="*/ 88109 w 12192000"/>
              <a:gd name="connsiteY189" fmla="*/ 2106704 h 2237474"/>
              <a:gd name="connsiteX190" fmla="*/ 80022 w 12192000"/>
              <a:gd name="connsiteY190" fmla="*/ 2107254 h 2237474"/>
              <a:gd name="connsiteX191" fmla="*/ 79717 w 12192000"/>
              <a:gd name="connsiteY191" fmla="*/ 2107046 h 2237474"/>
              <a:gd name="connsiteX192" fmla="*/ 72352 w 12192000"/>
              <a:gd name="connsiteY192" fmla="*/ 2107991 h 2237474"/>
              <a:gd name="connsiteX193" fmla="*/ 37645 w 12192000"/>
              <a:gd name="connsiteY193" fmla="*/ 2115401 h 2237474"/>
              <a:gd name="connsiteX194" fmla="*/ 4572 w 12192000"/>
              <a:gd name="connsiteY194" fmla="*/ 2111091 h 2237474"/>
              <a:gd name="connsiteX195" fmla="*/ 0 w 12192000"/>
              <a:gd name="connsiteY195" fmla="*/ 2110468 h 2237474"/>
              <a:gd name="connsiteX196" fmla="*/ 0 w 12192000"/>
              <a:gd name="connsiteY19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68292 w 12192000"/>
              <a:gd name="connsiteY53" fmla="*/ 1338779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68705 w 12192000"/>
              <a:gd name="connsiteY50" fmla="*/ 1279956 h 2237474"/>
              <a:gd name="connsiteX51" fmla="*/ 8139997 w 12192000"/>
              <a:gd name="connsiteY51" fmla="*/ 1282713 h 2237474"/>
              <a:gd name="connsiteX52" fmla="*/ 8074238 w 12192000"/>
              <a:gd name="connsiteY52" fmla="*/ 1301895 h 2237474"/>
              <a:gd name="connsiteX53" fmla="*/ 7942099 w 12192000"/>
              <a:gd name="connsiteY53" fmla="*/ 1336332 h 2237474"/>
              <a:gd name="connsiteX54" fmla="*/ 7902328 w 12192000"/>
              <a:gd name="connsiteY54" fmla="*/ 1345865 h 2237474"/>
              <a:gd name="connsiteX55" fmla="*/ 7840612 w 12192000"/>
              <a:gd name="connsiteY55" fmla="*/ 1369373 h 2237474"/>
              <a:gd name="connsiteX56" fmla="*/ 7786819 w 12192000"/>
              <a:gd name="connsiteY56" fmla="*/ 1378970 h 2237474"/>
              <a:gd name="connsiteX57" fmla="*/ 7548172 w 12192000"/>
              <a:gd name="connsiteY57" fmla="*/ 1417460 h 2237474"/>
              <a:gd name="connsiteX58" fmla="*/ 7483437 w 12192000"/>
              <a:gd name="connsiteY58" fmla="*/ 1478152 h 2237474"/>
              <a:gd name="connsiteX59" fmla="*/ 7377870 w 12192000"/>
              <a:gd name="connsiteY59" fmla="*/ 1523319 h 2237474"/>
              <a:gd name="connsiteX60" fmla="*/ 7230737 w 12192000"/>
              <a:gd name="connsiteY60" fmla="*/ 1562633 h 2237474"/>
              <a:gd name="connsiteX61" fmla="*/ 7224458 w 12192000"/>
              <a:gd name="connsiteY61" fmla="*/ 1573008 h 2237474"/>
              <a:gd name="connsiteX62" fmla="*/ 7183121 w 12192000"/>
              <a:gd name="connsiteY62" fmla="*/ 1595162 h 2237474"/>
              <a:gd name="connsiteX63" fmla="*/ 7164601 w 12192000"/>
              <a:gd name="connsiteY63" fmla="*/ 1606490 h 2237474"/>
              <a:gd name="connsiteX64" fmla="*/ 7031309 w 12192000"/>
              <a:gd name="connsiteY64" fmla="*/ 1619451 h 2237474"/>
              <a:gd name="connsiteX65" fmla="*/ 6900177 w 12192000"/>
              <a:gd name="connsiteY65" fmla="*/ 1636016 h 2237474"/>
              <a:gd name="connsiteX66" fmla="*/ 6795372 w 12192000"/>
              <a:gd name="connsiteY66" fmla="*/ 1644845 h 2237474"/>
              <a:gd name="connsiteX67" fmla="*/ 6692251 w 12192000"/>
              <a:gd name="connsiteY67" fmla="*/ 1656357 h 2237474"/>
              <a:gd name="connsiteX68" fmla="*/ 6655235 w 12192000"/>
              <a:gd name="connsiteY68" fmla="*/ 1661869 h 2237474"/>
              <a:gd name="connsiteX69" fmla="*/ 6554894 w 12192000"/>
              <a:gd name="connsiteY69" fmla="*/ 1664428 h 2237474"/>
              <a:gd name="connsiteX70" fmla="*/ 6516595 w 12192000"/>
              <a:gd name="connsiteY70" fmla="*/ 1667475 h 2237474"/>
              <a:gd name="connsiteX71" fmla="*/ 6508541 w 12192000"/>
              <a:gd name="connsiteY71" fmla="*/ 1668757 h 2237474"/>
              <a:gd name="connsiteX72" fmla="*/ 6471012 w 12192000"/>
              <a:gd name="connsiteY72" fmla="*/ 1678604 h 2237474"/>
              <a:gd name="connsiteX73" fmla="*/ 6364035 w 12192000"/>
              <a:gd name="connsiteY73" fmla="*/ 1667683 h 2237474"/>
              <a:gd name="connsiteX74" fmla="*/ 6280959 w 12192000"/>
              <a:gd name="connsiteY74" fmla="*/ 1689329 h 2237474"/>
              <a:gd name="connsiteX75" fmla="*/ 6243319 w 12192000"/>
              <a:gd name="connsiteY75" fmla="*/ 1695560 h 2237474"/>
              <a:gd name="connsiteX76" fmla="*/ 6098321 w 12192000"/>
              <a:gd name="connsiteY76" fmla="*/ 1721646 h 2237474"/>
              <a:gd name="connsiteX77" fmla="*/ 5880652 w 12192000"/>
              <a:gd name="connsiteY77" fmla="*/ 1779643 h 2237474"/>
              <a:gd name="connsiteX78" fmla="*/ 5785959 w 12192000"/>
              <a:gd name="connsiteY78" fmla="*/ 1775307 h 2237474"/>
              <a:gd name="connsiteX79" fmla="*/ 5643534 w 12192000"/>
              <a:gd name="connsiteY79" fmla="*/ 1802919 h 2237474"/>
              <a:gd name="connsiteX80" fmla="*/ 5518799 w 12192000"/>
              <a:gd name="connsiteY80" fmla="*/ 1818312 h 2237474"/>
              <a:gd name="connsiteX81" fmla="*/ 5505014 w 12192000"/>
              <a:gd name="connsiteY81" fmla="*/ 1819259 h 2237474"/>
              <a:gd name="connsiteX82" fmla="*/ 5453307 w 12192000"/>
              <a:gd name="connsiteY82" fmla="*/ 1815450 h 2237474"/>
              <a:gd name="connsiteX83" fmla="*/ 5221533 w 12192000"/>
              <a:gd name="connsiteY83" fmla="*/ 1846950 h 2237474"/>
              <a:gd name="connsiteX84" fmla="*/ 5149802 w 12192000"/>
              <a:gd name="connsiteY84" fmla="*/ 1844846 h 2237474"/>
              <a:gd name="connsiteX85" fmla="*/ 5114927 w 12192000"/>
              <a:gd name="connsiteY85" fmla="*/ 1847827 h 2237474"/>
              <a:gd name="connsiteX86" fmla="*/ 5108970 w 12192000"/>
              <a:gd name="connsiteY86" fmla="*/ 1847935 h 2237474"/>
              <a:gd name="connsiteX87" fmla="*/ 5067961 w 12192000"/>
              <a:gd name="connsiteY87" fmla="*/ 1845917 h 2237474"/>
              <a:gd name="connsiteX88" fmla="*/ 5007075 w 12192000"/>
              <a:gd name="connsiteY88" fmla="*/ 1838626 h 2237474"/>
              <a:gd name="connsiteX89" fmla="*/ 4944087 w 12192000"/>
              <a:gd name="connsiteY89" fmla="*/ 1823332 h 2237474"/>
              <a:gd name="connsiteX90" fmla="*/ 4907662 w 12192000"/>
              <a:gd name="connsiteY90" fmla="*/ 1816900 h 2237474"/>
              <a:gd name="connsiteX91" fmla="*/ 4882386 w 12192000"/>
              <a:gd name="connsiteY91" fmla="*/ 1809844 h 2237474"/>
              <a:gd name="connsiteX92" fmla="*/ 4811440 w 12192000"/>
              <a:gd name="connsiteY92" fmla="*/ 1804655 h 2237474"/>
              <a:gd name="connsiteX93" fmla="*/ 4691075 w 12192000"/>
              <a:gd name="connsiteY93" fmla="*/ 1801389 h 2237474"/>
              <a:gd name="connsiteX94" fmla="*/ 4611738 w 12192000"/>
              <a:gd name="connsiteY94" fmla="*/ 1776964 h 2237474"/>
              <a:gd name="connsiteX95" fmla="*/ 4560070 w 12192000"/>
              <a:gd name="connsiteY95" fmla="*/ 1785640 h 2237474"/>
              <a:gd name="connsiteX96" fmla="*/ 4536503 w 12192000"/>
              <a:gd name="connsiteY96" fmla="*/ 1785334 h 2237474"/>
              <a:gd name="connsiteX97" fmla="*/ 4513724 w 12192000"/>
              <a:gd name="connsiteY97" fmla="*/ 1791996 h 2237474"/>
              <a:gd name="connsiteX98" fmla="*/ 4459810 w 12192000"/>
              <a:gd name="connsiteY98" fmla="*/ 1797886 h 2237474"/>
              <a:gd name="connsiteX99" fmla="*/ 4379064 w 12192000"/>
              <a:gd name="connsiteY99" fmla="*/ 1817177 h 2237474"/>
              <a:gd name="connsiteX100" fmla="*/ 4290981 w 12192000"/>
              <a:gd name="connsiteY100" fmla="*/ 1839677 h 2237474"/>
              <a:gd name="connsiteX101" fmla="*/ 4238372 w 12192000"/>
              <a:gd name="connsiteY101" fmla="*/ 1851480 h 2237474"/>
              <a:gd name="connsiteX102" fmla="*/ 4232517 w 12192000"/>
              <a:gd name="connsiteY102" fmla="*/ 1852567 h 2237474"/>
              <a:gd name="connsiteX103" fmla="*/ 4191732 w 12192000"/>
              <a:gd name="connsiteY103" fmla="*/ 1857328 h 2237474"/>
              <a:gd name="connsiteX104" fmla="*/ 4065532 w 12192000"/>
              <a:gd name="connsiteY104" fmla="*/ 1855477 h 2237474"/>
              <a:gd name="connsiteX105" fmla="*/ 4028460 w 12192000"/>
              <a:gd name="connsiteY105" fmla="*/ 1855137 h 2237474"/>
              <a:gd name="connsiteX106" fmla="*/ 4002267 w 12192000"/>
              <a:gd name="connsiteY106" fmla="*/ 1852352 h 2237474"/>
              <a:gd name="connsiteX107" fmla="*/ 3931396 w 12192000"/>
              <a:gd name="connsiteY107" fmla="*/ 1858915 h 2237474"/>
              <a:gd name="connsiteX108" fmla="*/ 3812162 w 12192000"/>
              <a:gd name="connsiteY108" fmla="*/ 1875501 h 2237474"/>
              <a:gd name="connsiteX109" fmla="*/ 3729530 w 12192000"/>
              <a:gd name="connsiteY109" fmla="*/ 1864513 h 2237474"/>
              <a:gd name="connsiteX110" fmla="*/ 3680177 w 12192000"/>
              <a:gd name="connsiteY110" fmla="*/ 1881552 h 2237474"/>
              <a:gd name="connsiteX111" fmla="*/ 3567259 w 12192000"/>
              <a:gd name="connsiteY111" fmla="*/ 1893482 h 2237474"/>
              <a:gd name="connsiteX112" fmla="*/ 3405770 w 12192000"/>
              <a:gd name="connsiteY112" fmla="*/ 1904591 h 2237474"/>
              <a:gd name="connsiteX113" fmla="*/ 3280097 w 12192000"/>
              <a:gd name="connsiteY113" fmla="*/ 1919610 h 2237474"/>
              <a:gd name="connsiteX114" fmla="*/ 3123424 w 12192000"/>
              <a:gd name="connsiteY114" fmla="*/ 1952930 h 2237474"/>
              <a:gd name="connsiteX115" fmla="*/ 3009910 w 12192000"/>
              <a:gd name="connsiteY115" fmla="*/ 1957866 h 2237474"/>
              <a:gd name="connsiteX116" fmla="*/ 2995934 w 12192000"/>
              <a:gd name="connsiteY116" fmla="*/ 1967085 h 2237474"/>
              <a:gd name="connsiteX117" fmla="*/ 2980071 w 12192000"/>
              <a:gd name="connsiteY117" fmla="*/ 1972988 h 2237474"/>
              <a:gd name="connsiteX118" fmla="*/ 2978094 w 12192000"/>
              <a:gd name="connsiteY118" fmla="*/ 1972369 h 2237474"/>
              <a:gd name="connsiteX119" fmla="*/ 2942858 w 12192000"/>
              <a:gd name="connsiteY119" fmla="*/ 1981367 h 2237474"/>
              <a:gd name="connsiteX120" fmla="*/ 2875436 w 12192000"/>
              <a:gd name="connsiteY120" fmla="*/ 1996977 h 2237474"/>
              <a:gd name="connsiteX121" fmla="*/ 2874892 w 12192000"/>
              <a:gd name="connsiteY121" fmla="*/ 1996085 h 2237474"/>
              <a:gd name="connsiteX122" fmla="*/ 2864145 w 12192000"/>
              <a:gd name="connsiteY122" fmla="*/ 1994061 h 2237474"/>
              <a:gd name="connsiteX123" fmla="*/ 2843662 w 12192000"/>
              <a:gd name="connsiteY123" fmla="*/ 1992498 h 2237474"/>
              <a:gd name="connsiteX124" fmla="*/ 2796128 w 12192000"/>
              <a:gd name="connsiteY124" fmla="*/ 1976403 h 2237474"/>
              <a:gd name="connsiteX125" fmla="*/ 2756784 w 12192000"/>
              <a:gd name="connsiteY125" fmla="*/ 1985116 h 2237474"/>
              <a:gd name="connsiteX126" fmla="*/ 2748833 w 12192000"/>
              <a:gd name="connsiteY126" fmla="*/ 1986323 h 2237474"/>
              <a:gd name="connsiteX127" fmla="*/ 2748661 w 12192000"/>
              <a:gd name="connsiteY127" fmla="*/ 1986122 h 2237474"/>
              <a:gd name="connsiteX128" fmla="*/ 2740251 w 12192000"/>
              <a:gd name="connsiteY128" fmla="*/ 1986946 h 2237474"/>
              <a:gd name="connsiteX129" fmla="*/ 2718916 w 12192000"/>
              <a:gd name="connsiteY129" fmla="*/ 1990867 h 2237474"/>
              <a:gd name="connsiteX130" fmla="*/ 2713522 w 12192000"/>
              <a:gd name="connsiteY130" fmla="*/ 1990173 h 2237474"/>
              <a:gd name="connsiteX131" fmla="*/ 2680597 w 12192000"/>
              <a:gd name="connsiteY131" fmla="*/ 1984996 h 2237474"/>
              <a:gd name="connsiteX132" fmla="*/ 2578178 w 12192000"/>
              <a:gd name="connsiteY132" fmla="*/ 1990531 h 2237474"/>
              <a:gd name="connsiteX133" fmla="*/ 2476147 w 12192000"/>
              <a:gd name="connsiteY133" fmla="*/ 1998305 h 2237474"/>
              <a:gd name="connsiteX134" fmla="*/ 2373568 w 12192000"/>
              <a:gd name="connsiteY134" fmla="*/ 2003219 h 2237474"/>
              <a:gd name="connsiteX135" fmla="*/ 2321399 w 12192000"/>
              <a:gd name="connsiteY135" fmla="*/ 1989467 h 2237474"/>
              <a:gd name="connsiteX136" fmla="*/ 2315525 w 12192000"/>
              <a:gd name="connsiteY136" fmla="*/ 1989708 h 2237474"/>
              <a:gd name="connsiteX137" fmla="*/ 2300792 w 12192000"/>
              <a:gd name="connsiteY137" fmla="*/ 1994290 h 2237474"/>
              <a:gd name="connsiteX138" fmla="*/ 2295469 w 12192000"/>
              <a:gd name="connsiteY138" fmla="*/ 1996659 h 2237474"/>
              <a:gd name="connsiteX139" fmla="*/ 2287219 w 12192000"/>
              <a:gd name="connsiteY139" fmla="*/ 1998750 h 2237474"/>
              <a:gd name="connsiteX140" fmla="*/ 2286948 w 12192000"/>
              <a:gd name="connsiteY140" fmla="*/ 1998596 h 2237474"/>
              <a:gd name="connsiteX141" fmla="*/ 2243069 w 12192000"/>
              <a:gd name="connsiteY141" fmla="*/ 2015111 h 2237474"/>
              <a:gd name="connsiteX142" fmla="*/ 2186609 w 12192000"/>
              <a:gd name="connsiteY142" fmla="*/ 2008263 h 2237474"/>
              <a:gd name="connsiteX143" fmla="*/ 2164831 w 12192000"/>
              <a:gd name="connsiteY143" fmla="*/ 2010143 h 2237474"/>
              <a:gd name="connsiteX144" fmla="*/ 2152836 w 12192000"/>
              <a:gd name="connsiteY144" fmla="*/ 2010048 h 2237474"/>
              <a:gd name="connsiteX145" fmla="*/ 2117102 w 12192000"/>
              <a:gd name="connsiteY145" fmla="*/ 2023004 h 2237474"/>
              <a:gd name="connsiteX146" fmla="*/ 2111935 w 12192000"/>
              <a:gd name="connsiteY146" fmla="*/ 2023163 h 2237474"/>
              <a:gd name="connsiteX147" fmla="*/ 2089991 w 12192000"/>
              <a:gd name="connsiteY147" fmla="*/ 2034193 h 2237474"/>
              <a:gd name="connsiteX148" fmla="*/ 2058061 w 12192000"/>
              <a:gd name="connsiteY148" fmla="*/ 2047942 h 2237474"/>
              <a:gd name="connsiteX149" fmla="*/ 2055737 w 12192000"/>
              <a:gd name="connsiteY149" fmla="*/ 2047704 h 2237474"/>
              <a:gd name="connsiteX150" fmla="*/ 2042244 w 12192000"/>
              <a:gd name="connsiteY150" fmla="*/ 2055560 h 2237474"/>
              <a:gd name="connsiteX151" fmla="*/ 1976224 w 12192000"/>
              <a:gd name="connsiteY151" fmla="*/ 2074257 h 2237474"/>
              <a:gd name="connsiteX152" fmla="*/ 1877728 w 12192000"/>
              <a:gd name="connsiteY152" fmla="*/ 2101004 h 2237474"/>
              <a:gd name="connsiteX153" fmla="*/ 1759056 w 12192000"/>
              <a:gd name="connsiteY153" fmla="*/ 2125608 h 2237474"/>
              <a:gd name="connsiteX154" fmla="*/ 1637948 w 12192000"/>
              <a:gd name="connsiteY154" fmla="*/ 2172597 h 2237474"/>
              <a:gd name="connsiteX155" fmla="*/ 1434549 w 12192000"/>
              <a:gd name="connsiteY155" fmla="*/ 2234522 h 2237474"/>
              <a:gd name="connsiteX156" fmla="*/ 1398481 w 12192000"/>
              <a:gd name="connsiteY156" fmla="*/ 2237074 h 2237474"/>
              <a:gd name="connsiteX157" fmla="*/ 1398407 w 12192000"/>
              <a:gd name="connsiteY157" fmla="*/ 2237095 h 2237474"/>
              <a:gd name="connsiteX158" fmla="*/ 1370962 w 12192000"/>
              <a:gd name="connsiteY158" fmla="*/ 2237474 h 2237474"/>
              <a:gd name="connsiteX159" fmla="*/ 1356367 w 12192000"/>
              <a:gd name="connsiteY159" fmla="*/ 2235089 h 2237474"/>
              <a:gd name="connsiteX160" fmla="*/ 1324828 w 12192000"/>
              <a:gd name="connsiteY160" fmla="*/ 2231968 h 2237474"/>
              <a:gd name="connsiteX161" fmla="*/ 1297744 w 12192000"/>
              <a:gd name="connsiteY161" fmla="*/ 2235849 h 2237474"/>
              <a:gd name="connsiteX162" fmla="*/ 1286236 w 12192000"/>
              <a:gd name="connsiteY162" fmla="*/ 2233135 h 2237474"/>
              <a:gd name="connsiteX163" fmla="*/ 1283504 w 12192000"/>
              <a:gd name="connsiteY163" fmla="*/ 2233797 h 2237474"/>
              <a:gd name="connsiteX164" fmla="*/ 1279765 w 12192000"/>
              <a:gd name="connsiteY164" fmla="*/ 2229639 h 2237474"/>
              <a:gd name="connsiteX165" fmla="*/ 1195347 w 12192000"/>
              <a:gd name="connsiteY165" fmla="*/ 2212354 h 2237474"/>
              <a:gd name="connsiteX166" fmla="*/ 970251 w 12192000"/>
              <a:gd name="connsiteY166" fmla="*/ 2221029 h 2237474"/>
              <a:gd name="connsiteX167" fmla="*/ 812914 w 12192000"/>
              <a:gd name="connsiteY167" fmla="*/ 2202752 h 2237474"/>
              <a:gd name="connsiteX168" fmla="*/ 800195 w 12192000"/>
              <a:gd name="connsiteY168" fmla="*/ 2209407 h 2237474"/>
              <a:gd name="connsiteX169" fmla="*/ 784978 w 12192000"/>
              <a:gd name="connsiteY169" fmla="*/ 2212360 h 2237474"/>
              <a:gd name="connsiteX170" fmla="*/ 681987 w 12192000"/>
              <a:gd name="connsiteY170" fmla="*/ 2216757 h 2237474"/>
              <a:gd name="connsiteX171" fmla="*/ 669923 w 12192000"/>
              <a:gd name="connsiteY171" fmla="*/ 2211682 h 2237474"/>
              <a:gd name="connsiteX172" fmla="*/ 648680 w 12192000"/>
              <a:gd name="connsiteY172" fmla="*/ 2206229 h 2237474"/>
              <a:gd name="connsiteX173" fmla="*/ 597225 w 12192000"/>
              <a:gd name="connsiteY173" fmla="*/ 2180999 h 2237474"/>
              <a:gd name="connsiteX174" fmla="*/ 558449 w 12192000"/>
              <a:gd name="connsiteY174" fmla="*/ 2182346 h 2237474"/>
              <a:gd name="connsiteX175" fmla="*/ 550517 w 12192000"/>
              <a:gd name="connsiteY175" fmla="*/ 2182060 h 2237474"/>
              <a:gd name="connsiteX176" fmla="*/ 550309 w 12192000"/>
              <a:gd name="connsiteY176" fmla="*/ 2181825 h 2237474"/>
              <a:gd name="connsiteX177" fmla="*/ 541836 w 12192000"/>
              <a:gd name="connsiteY177" fmla="*/ 2181063 h 2237474"/>
              <a:gd name="connsiteX178" fmla="*/ 536057 w 12192000"/>
              <a:gd name="connsiteY178" fmla="*/ 2181537 h 2237474"/>
              <a:gd name="connsiteX179" fmla="*/ 520671 w 12192000"/>
              <a:gd name="connsiteY179" fmla="*/ 2180980 h 2237474"/>
              <a:gd name="connsiteX180" fmla="*/ 515024 w 12192000"/>
              <a:gd name="connsiteY180" fmla="*/ 2179258 h 2237474"/>
              <a:gd name="connsiteX181" fmla="*/ 512278 w 12192000"/>
              <a:gd name="connsiteY181" fmla="*/ 2176369 h 2237474"/>
              <a:gd name="connsiteX182" fmla="*/ 480419 w 12192000"/>
              <a:gd name="connsiteY182" fmla="*/ 2167807 h 2237474"/>
              <a:gd name="connsiteX183" fmla="*/ 413835 w 12192000"/>
              <a:gd name="connsiteY183" fmla="*/ 2156783 h 2237474"/>
              <a:gd name="connsiteX184" fmla="*/ 376513 w 12192000"/>
              <a:gd name="connsiteY184" fmla="*/ 2154014 h 2237474"/>
              <a:gd name="connsiteX185" fmla="*/ 273386 w 12192000"/>
              <a:gd name="connsiteY185" fmla="*/ 2142551 h 2237474"/>
              <a:gd name="connsiteX186" fmla="*/ 169207 w 12192000"/>
              <a:gd name="connsiteY186" fmla="*/ 2128100 h 2237474"/>
              <a:gd name="connsiteX187" fmla="*/ 93149 w 12192000"/>
              <a:gd name="connsiteY187" fmla="*/ 2105324 h 2237474"/>
              <a:gd name="connsiteX188" fmla="*/ 88109 w 12192000"/>
              <a:gd name="connsiteY188" fmla="*/ 2106704 h 2237474"/>
              <a:gd name="connsiteX189" fmla="*/ 80022 w 12192000"/>
              <a:gd name="connsiteY189" fmla="*/ 2107254 h 2237474"/>
              <a:gd name="connsiteX190" fmla="*/ 79717 w 12192000"/>
              <a:gd name="connsiteY190" fmla="*/ 2107046 h 2237474"/>
              <a:gd name="connsiteX191" fmla="*/ 72352 w 12192000"/>
              <a:gd name="connsiteY191" fmla="*/ 2107991 h 2237474"/>
              <a:gd name="connsiteX192" fmla="*/ 37645 w 12192000"/>
              <a:gd name="connsiteY192" fmla="*/ 2115401 h 2237474"/>
              <a:gd name="connsiteX193" fmla="*/ 4572 w 12192000"/>
              <a:gd name="connsiteY193" fmla="*/ 2111091 h 2237474"/>
              <a:gd name="connsiteX194" fmla="*/ 0 w 12192000"/>
              <a:gd name="connsiteY194" fmla="*/ 2110468 h 2237474"/>
              <a:gd name="connsiteX195" fmla="*/ 0 w 12192000"/>
              <a:gd name="connsiteY19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958984 w 12192000"/>
              <a:gd name="connsiteY38" fmla="*/ 1057212 h 2237474"/>
              <a:gd name="connsiteX39" fmla="*/ 8886001 w 12192000"/>
              <a:gd name="connsiteY39" fmla="*/ 1067468 h 2237474"/>
              <a:gd name="connsiteX40" fmla="*/ 8838610 w 12192000"/>
              <a:gd name="connsiteY40" fmla="*/ 1075091 h 2237474"/>
              <a:gd name="connsiteX41" fmla="*/ 8750383 w 12192000"/>
              <a:gd name="connsiteY41" fmla="*/ 1097387 h 2237474"/>
              <a:gd name="connsiteX42" fmla="*/ 8665605 w 12192000"/>
              <a:gd name="connsiteY42" fmla="*/ 1110791 h 2237474"/>
              <a:gd name="connsiteX43" fmla="*/ 8584946 w 12192000"/>
              <a:gd name="connsiteY43" fmla="*/ 1135226 h 2237474"/>
              <a:gd name="connsiteX44" fmla="*/ 8460755 w 12192000"/>
              <a:gd name="connsiteY44" fmla="*/ 1203427 h 2237474"/>
              <a:gd name="connsiteX45" fmla="*/ 8419755 w 12192000"/>
              <a:gd name="connsiteY45" fmla="*/ 1216260 h 2237474"/>
              <a:gd name="connsiteX46" fmla="*/ 8411626 w 12192000"/>
              <a:gd name="connsiteY46" fmla="*/ 1214397 h 2237474"/>
              <a:gd name="connsiteX47" fmla="*/ 8363469 w 12192000"/>
              <a:gd name="connsiteY47" fmla="*/ 1246658 h 2237474"/>
              <a:gd name="connsiteX48" fmla="*/ 8275497 w 12192000"/>
              <a:gd name="connsiteY48" fmla="*/ 1264396 h 2237474"/>
              <a:gd name="connsiteX49" fmla="*/ 8206287 w 12192000"/>
              <a:gd name="connsiteY49" fmla="*/ 1273060 h 2237474"/>
              <a:gd name="connsiteX50" fmla="*/ 8139997 w 12192000"/>
              <a:gd name="connsiteY50" fmla="*/ 1282713 h 2237474"/>
              <a:gd name="connsiteX51" fmla="*/ 8074238 w 12192000"/>
              <a:gd name="connsiteY51" fmla="*/ 1301895 h 2237474"/>
              <a:gd name="connsiteX52" fmla="*/ 7942099 w 12192000"/>
              <a:gd name="connsiteY52" fmla="*/ 1336332 h 2237474"/>
              <a:gd name="connsiteX53" fmla="*/ 7902328 w 12192000"/>
              <a:gd name="connsiteY53" fmla="*/ 1345865 h 2237474"/>
              <a:gd name="connsiteX54" fmla="*/ 7840612 w 12192000"/>
              <a:gd name="connsiteY54" fmla="*/ 1369373 h 2237474"/>
              <a:gd name="connsiteX55" fmla="*/ 7786819 w 12192000"/>
              <a:gd name="connsiteY55" fmla="*/ 1378970 h 2237474"/>
              <a:gd name="connsiteX56" fmla="*/ 7548172 w 12192000"/>
              <a:gd name="connsiteY56" fmla="*/ 1417460 h 2237474"/>
              <a:gd name="connsiteX57" fmla="*/ 7483437 w 12192000"/>
              <a:gd name="connsiteY57" fmla="*/ 1478152 h 2237474"/>
              <a:gd name="connsiteX58" fmla="*/ 7377870 w 12192000"/>
              <a:gd name="connsiteY58" fmla="*/ 1523319 h 2237474"/>
              <a:gd name="connsiteX59" fmla="*/ 7230737 w 12192000"/>
              <a:gd name="connsiteY59" fmla="*/ 1562633 h 2237474"/>
              <a:gd name="connsiteX60" fmla="*/ 7224458 w 12192000"/>
              <a:gd name="connsiteY60" fmla="*/ 1573008 h 2237474"/>
              <a:gd name="connsiteX61" fmla="*/ 7183121 w 12192000"/>
              <a:gd name="connsiteY61" fmla="*/ 1595162 h 2237474"/>
              <a:gd name="connsiteX62" fmla="*/ 7164601 w 12192000"/>
              <a:gd name="connsiteY62" fmla="*/ 1606490 h 2237474"/>
              <a:gd name="connsiteX63" fmla="*/ 7031309 w 12192000"/>
              <a:gd name="connsiteY63" fmla="*/ 1619451 h 2237474"/>
              <a:gd name="connsiteX64" fmla="*/ 6900177 w 12192000"/>
              <a:gd name="connsiteY64" fmla="*/ 1636016 h 2237474"/>
              <a:gd name="connsiteX65" fmla="*/ 6795372 w 12192000"/>
              <a:gd name="connsiteY65" fmla="*/ 1644845 h 2237474"/>
              <a:gd name="connsiteX66" fmla="*/ 6692251 w 12192000"/>
              <a:gd name="connsiteY66" fmla="*/ 1656357 h 2237474"/>
              <a:gd name="connsiteX67" fmla="*/ 6655235 w 12192000"/>
              <a:gd name="connsiteY67" fmla="*/ 1661869 h 2237474"/>
              <a:gd name="connsiteX68" fmla="*/ 6554894 w 12192000"/>
              <a:gd name="connsiteY68" fmla="*/ 1664428 h 2237474"/>
              <a:gd name="connsiteX69" fmla="*/ 6516595 w 12192000"/>
              <a:gd name="connsiteY69" fmla="*/ 1667475 h 2237474"/>
              <a:gd name="connsiteX70" fmla="*/ 6508541 w 12192000"/>
              <a:gd name="connsiteY70" fmla="*/ 1668757 h 2237474"/>
              <a:gd name="connsiteX71" fmla="*/ 6471012 w 12192000"/>
              <a:gd name="connsiteY71" fmla="*/ 1678604 h 2237474"/>
              <a:gd name="connsiteX72" fmla="*/ 6364035 w 12192000"/>
              <a:gd name="connsiteY72" fmla="*/ 1667683 h 2237474"/>
              <a:gd name="connsiteX73" fmla="*/ 6280959 w 12192000"/>
              <a:gd name="connsiteY73" fmla="*/ 1689329 h 2237474"/>
              <a:gd name="connsiteX74" fmla="*/ 6243319 w 12192000"/>
              <a:gd name="connsiteY74" fmla="*/ 1695560 h 2237474"/>
              <a:gd name="connsiteX75" fmla="*/ 6098321 w 12192000"/>
              <a:gd name="connsiteY75" fmla="*/ 1721646 h 2237474"/>
              <a:gd name="connsiteX76" fmla="*/ 5880652 w 12192000"/>
              <a:gd name="connsiteY76" fmla="*/ 1779643 h 2237474"/>
              <a:gd name="connsiteX77" fmla="*/ 5785959 w 12192000"/>
              <a:gd name="connsiteY77" fmla="*/ 1775307 h 2237474"/>
              <a:gd name="connsiteX78" fmla="*/ 5643534 w 12192000"/>
              <a:gd name="connsiteY78" fmla="*/ 1802919 h 2237474"/>
              <a:gd name="connsiteX79" fmla="*/ 5518799 w 12192000"/>
              <a:gd name="connsiteY79" fmla="*/ 1818312 h 2237474"/>
              <a:gd name="connsiteX80" fmla="*/ 5505014 w 12192000"/>
              <a:gd name="connsiteY80" fmla="*/ 1819259 h 2237474"/>
              <a:gd name="connsiteX81" fmla="*/ 5453307 w 12192000"/>
              <a:gd name="connsiteY81" fmla="*/ 1815450 h 2237474"/>
              <a:gd name="connsiteX82" fmla="*/ 5221533 w 12192000"/>
              <a:gd name="connsiteY82" fmla="*/ 1846950 h 2237474"/>
              <a:gd name="connsiteX83" fmla="*/ 5149802 w 12192000"/>
              <a:gd name="connsiteY83" fmla="*/ 1844846 h 2237474"/>
              <a:gd name="connsiteX84" fmla="*/ 5114927 w 12192000"/>
              <a:gd name="connsiteY84" fmla="*/ 1847827 h 2237474"/>
              <a:gd name="connsiteX85" fmla="*/ 5108970 w 12192000"/>
              <a:gd name="connsiteY85" fmla="*/ 1847935 h 2237474"/>
              <a:gd name="connsiteX86" fmla="*/ 5067961 w 12192000"/>
              <a:gd name="connsiteY86" fmla="*/ 1845917 h 2237474"/>
              <a:gd name="connsiteX87" fmla="*/ 5007075 w 12192000"/>
              <a:gd name="connsiteY87" fmla="*/ 1838626 h 2237474"/>
              <a:gd name="connsiteX88" fmla="*/ 4944087 w 12192000"/>
              <a:gd name="connsiteY88" fmla="*/ 1823332 h 2237474"/>
              <a:gd name="connsiteX89" fmla="*/ 4907662 w 12192000"/>
              <a:gd name="connsiteY89" fmla="*/ 1816900 h 2237474"/>
              <a:gd name="connsiteX90" fmla="*/ 4882386 w 12192000"/>
              <a:gd name="connsiteY90" fmla="*/ 1809844 h 2237474"/>
              <a:gd name="connsiteX91" fmla="*/ 4811440 w 12192000"/>
              <a:gd name="connsiteY91" fmla="*/ 1804655 h 2237474"/>
              <a:gd name="connsiteX92" fmla="*/ 4691075 w 12192000"/>
              <a:gd name="connsiteY92" fmla="*/ 1801389 h 2237474"/>
              <a:gd name="connsiteX93" fmla="*/ 4611738 w 12192000"/>
              <a:gd name="connsiteY93" fmla="*/ 1776964 h 2237474"/>
              <a:gd name="connsiteX94" fmla="*/ 4560070 w 12192000"/>
              <a:gd name="connsiteY94" fmla="*/ 1785640 h 2237474"/>
              <a:gd name="connsiteX95" fmla="*/ 4536503 w 12192000"/>
              <a:gd name="connsiteY95" fmla="*/ 1785334 h 2237474"/>
              <a:gd name="connsiteX96" fmla="*/ 4513724 w 12192000"/>
              <a:gd name="connsiteY96" fmla="*/ 1791996 h 2237474"/>
              <a:gd name="connsiteX97" fmla="*/ 4459810 w 12192000"/>
              <a:gd name="connsiteY97" fmla="*/ 1797886 h 2237474"/>
              <a:gd name="connsiteX98" fmla="*/ 4379064 w 12192000"/>
              <a:gd name="connsiteY98" fmla="*/ 1817177 h 2237474"/>
              <a:gd name="connsiteX99" fmla="*/ 4290981 w 12192000"/>
              <a:gd name="connsiteY99" fmla="*/ 1839677 h 2237474"/>
              <a:gd name="connsiteX100" fmla="*/ 4238372 w 12192000"/>
              <a:gd name="connsiteY100" fmla="*/ 1851480 h 2237474"/>
              <a:gd name="connsiteX101" fmla="*/ 4232517 w 12192000"/>
              <a:gd name="connsiteY101" fmla="*/ 1852567 h 2237474"/>
              <a:gd name="connsiteX102" fmla="*/ 4191732 w 12192000"/>
              <a:gd name="connsiteY102" fmla="*/ 1857328 h 2237474"/>
              <a:gd name="connsiteX103" fmla="*/ 4065532 w 12192000"/>
              <a:gd name="connsiteY103" fmla="*/ 1855477 h 2237474"/>
              <a:gd name="connsiteX104" fmla="*/ 4028460 w 12192000"/>
              <a:gd name="connsiteY104" fmla="*/ 1855137 h 2237474"/>
              <a:gd name="connsiteX105" fmla="*/ 4002267 w 12192000"/>
              <a:gd name="connsiteY105" fmla="*/ 1852352 h 2237474"/>
              <a:gd name="connsiteX106" fmla="*/ 3931396 w 12192000"/>
              <a:gd name="connsiteY106" fmla="*/ 1858915 h 2237474"/>
              <a:gd name="connsiteX107" fmla="*/ 3812162 w 12192000"/>
              <a:gd name="connsiteY107" fmla="*/ 1875501 h 2237474"/>
              <a:gd name="connsiteX108" fmla="*/ 3729530 w 12192000"/>
              <a:gd name="connsiteY108" fmla="*/ 1864513 h 2237474"/>
              <a:gd name="connsiteX109" fmla="*/ 3680177 w 12192000"/>
              <a:gd name="connsiteY109" fmla="*/ 1881552 h 2237474"/>
              <a:gd name="connsiteX110" fmla="*/ 3567259 w 12192000"/>
              <a:gd name="connsiteY110" fmla="*/ 1893482 h 2237474"/>
              <a:gd name="connsiteX111" fmla="*/ 3405770 w 12192000"/>
              <a:gd name="connsiteY111" fmla="*/ 1904591 h 2237474"/>
              <a:gd name="connsiteX112" fmla="*/ 3280097 w 12192000"/>
              <a:gd name="connsiteY112" fmla="*/ 1919610 h 2237474"/>
              <a:gd name="connsiteX113" fmla="*/ 3123424 w 12192000"/>
              <a:gd name="connsiteY113" fmla="*/ 1952930 h 2237474"/>
              <a:gd name="connsiteX114" fmla="*/ 3009910 w 12192000"/>
              <a:gd name="connsiteY114" fmla="*/ 1957866 h 2237474"/>
              <a:gd name="connsiteX115" fmla="*/ 2995934 w 12192000"/>
              <a:gd name="connsiteY115" fmla="*/ 1967085 h 2237474"/>
              <a:gd name="connsiteX116" fmla="*/ 2980071 w 12192000"/>
              <a:gd name="connsiteY116" fmla="*/ 1972988 h 2237474"/>
              <a:gd name="connsiteX117" fmla="*/ 2978094 w 12192000"/>
              <a:gd name="connsiteY117" fmla="*/ 1972369 h 2237474"/>
              <a:gd name="connsiteX118" fmla="*/ 2942858 w 12192000"/>
              <a:gd name="connsiteY118" fmla="*/ 1981367 h 2237474"/>
              <a:gd name="connsiteX119" fmla="*/ 2875436 w 12192000"/>
              <a:gd name="connsiteY119" fmla="*/ 1996977 h 2237474"/>
              <a:gd name="connsiteX120" fmla="*/ 2874892 w 12192000"/>
              <a:gd name="connsiteY120" fmla="*/ 1996085 h 2237474"/>
              <a:gd name="connsiteX121" fmla="*/ 2864145 w 12192000"/>
              <a:gd name="connsiteY121" fmla="*/ 1994061 h 2237474"/>
              <a:gd name="connsiteX122" fmla="*/ 2843662 w 12192000"/>
              <a:gd name="connsiteY122" fmla="*/ 1992498 h 2237474"/>
              <a:gd name="connsiteX123" fmla="*/ 2796128 w 12192000"/>
              <a:gd name="connsiteY123" fmla="*/ 1976403 h 2237474"/>
              <a:gd name="connsiteX124" fmla="*/ 2756784 w 12192000"/>
              <a:gd name="connsiteY124" fmla="*/ 1985116 h 2237474"/>
              <a:gd name="connsiteX125" fmla="*/ 2748833 w 12192000"/>
              <a:gd name="connsiteY125" fmla="*/ 1986323 h 2237474"/>
              <a:gd name="connsiteX126" fmla="*/ 2748661 w 12192000"/>
              <a:gd name="connsiteY126" fmla="*/ 1986122 h 2237474"/>
              <a:gd name="connsiteX127" fmla="*/ 2740251 w 12192000"/>
              <a:gd name="connsiteY127" fmla="*/ 1986946 h 2237474"/>
              <a:gd name="connsiteX128" fmla="*/ 2718916 w 12192000"/>
              <a:gd name="connsiteY128" fmla="*/ 1990867 h 2237474"/>
              <a:gd name="connsiteX129" fmla="*/ 2713522 w 12192000"/>
              <a:gd name="connsiteY129" fmla="*/ 1990173 h 2237474"/>
              <a:gd name="connsiteX130" fmla="*/ 2680597 w 12192000"/>
              <a:gd name="connsiteY130" fmla="*/ 1984996 h 2237474"/>
              <a:gd name="connsiteX131" fmla="*/ 2578178 w 12192000"/>
              <a:gd name="connsiteY131" fmla="*/ 1990531 h 2237474"/>
              <a:gd name="connsiteX132" fmla="*/ 2476147 w 12192000"/>
              <a:gd name="connsiteY132" fmla="*/ 1998305 h 2237474"/>
              <a:gd name="connsiteX133" fmla="*/ 2373568 w 12192000"/>
              <a:gd name="connsiteY133" fmla="*/ 2003219 h 2237474"/>
              <a:gd name="connsiteX134" fmla="*/ 2321399 w 12192000"/>
              <a:gd name="connsiteY134" fmla="*/ 1989467 h 2237474"/>
              <a:gd name="connsiteX135" fmla="*/ 2315525 w 12192000"/>
              <a:gd name="connsiteY135" fmla="*/ 1989708 h 2237474"/>
              <a:gd name="connsiteX136" fmla="*/ 2300792 w 12192000"/>
              <a:gd name="connsiteY136" fmla="*/ 1994290 h 2237474"/>
              <a:gd name="connsiteX137" fmla="*/ 2295469 w 12192000"/>
              <a:gd name="connsiteY137" fmla="*/ 1996659 h 2237474"/>
              <a:gd name="connsiteX138" fmla="*/ 2287219 w 12192000"/>
              <a:gd name="connsiteY138" fmla="*/ 1998750 h 2237474"/>
              <a:gd name="connsiteX139" fmla="*/ 2286948 w 12192000"/>
              <a:gd name="connsiteY139" fmla="*/ 1998596 h 2237474"/>
              <a:gd name="connsiteX140" fmla="*/ 2243069 w 12192000"/>
              <a:gd name="connsiteY140" fmla="*/ 2015111 h 2237474"/>
              <a:gd name="connsiteX141" fmla="*/ 2186609 w 12192000"/>
              <a:gd name="connsiteY141" fmla="*/ 2008263 h 2237474"/>
              <a:gd name="connsiteX142" fmla="*/ 2164831 w 12192000"/>
              <a:gd name="connsiteY142" fmla="*/ 2010143 h 2237474"/>
              <a:gd name="connsiteX143" fmla="*/ 2152836 w 12192000"/>
              <a:gd name="connsiteY143" fmla="*/ 2010048 h 2237474"/>
              <a:gd name="connsiteX144" fmla="*/ 2117102 w 12192000"/>
              <a:gd name="connsiteY144" fmla="*/ 2023004 h 2237474"/>
              <a:gd name="connsiteX145" fmla="*/ 2111935 w 12192000"/>
              <a:gd name="connsiteY145" fmla="*/ 2023163 h 2237474"/>
              <a:gd name="connsiteX146" fmla="*/ 2089991 w 12192000"/>
              <a:gd name="connsiteY146" fmla="*/ 2034193 h 2237474"/>
              <a:gd name="connsiteX147" fmla="*/ 2058061 w 12192000"/>
              <a:gd name="connsiteY147" fmla="*/ 2047942 h 2237474"/>
              <a:gd name="connsiteX148" fmla="*/ 2055737 w 12192000"/>
              <a:gd name="connsiteY148" fmla="*/ 2047704 h 2237474"/>
              <a:gd name="connsiteX149" fmla="*/ 2042244 w 12192000"/>
              <a:gd name="connsiteY149" fmla="*/ 2055560 h 2237474"/>
              <a:gd name="connsiteX150" fmla="*/ 1976224 w 12192000"/>
              <a:gd name="connsiteY150" fmla="*/ 2074257 h 2237474"/>
              <a:gd name="connsiteX151" fmla="*/ 1877728 w 12192000"/>
              <a:gd name="connsiteY151" fmla="*/ 2101004 h 2237474"/>
              <a:gd name="connsiteX152" fmla="*/ 1759056 w 12192000"/>
              <a:gd name="connsiteY152" fmla="*/ 2125608 h 2237474"/>
              <a:gd name="connsiteX153" fmla="*/ 1637948 w 12192000"/>
              <a:gd name="connsiteY153" fmla="*/ 2172597 h 2237474"/>
              <a:gd name="connsiteX154" fmla="*/ 1434549 w 12192000"/>
              <a:gd name="connsiteY154" fmla="*/ 2234522 h 2237474"/>
              <a:gd name="connsiteX155" fmla="*/ 1398481 w 12192000"/>
              <a:gd name="connsiteY155" fmla="*/ 2237074 h 2237474"/>
              <a:gd name="connsiteX156" fmla="*/ 1398407 w 12192000"/>
              <a:gd name="connsiteY156" fmla="*/ 2237095 h 2237474"/>
              <a:gd name="connsiteX157" fmla="*/ 1370962 w 12192000"/>
              <a:gd name="connsiteY157" fmla="*/ 2237474 h 2237474"/>
              <a:gd name="connsiteX158" fmla="*/ 1356367 w 12192000"/>
              <a:gd name="connsiteY158" fmla="*/ 2235089 h 2237474"/>
              <a:gd name="connsiteX159" fmla="*/ 1324828 w 12192000"/>
              <a:gd name="connsiteY159" fmla="*/ 2231968 h 2237474"/>
              <a:gd name="connsiteX160" fmla="*/ 1297744 w 12192000"/>
              <a:gd name="connsiteY160" fmla="*/ 2235849 h 2237474"/>
              <a:gd name="connsiteX161" fmla="*/ 1286236 w 12192000"/>
              <a:gd name="connsiteY161" fmla="*/ 2233135 h 2237474"/>
              <a:gd name="connsiteX162" fmla="*/ 1283504 w 12192000"/>
              <a:gd name="connsiteY162" fmla="*/ 2233797 h 2237474"/>
              <a:gd name="connsiteX163" fmla="*/ 1279765 w 12192000"/>
              <a:gd name="connsiteY163" fmla="*/ 2229639 h 2237474"/>
              <a:gd name="connsiteX164" fmla="*/ 1195347 w 12192000"/>
              <a:gd name="connsiteY164" fmla="*/ 2212354 h 2237474"/>
              <a:gd name="connsiteX165" fmla="*/ 970251 w 12192000"/>
              <a:gd name="connsiteY165" fmla="*/ 2221029 h 2237474"/>
              <a:gd name="connsiteX166" fmla="*/ 812914 w 12192000"/>
              <a:gd name="connsiteY166" fmla="*/ 2202752 h 2237474"/>
              <a:gd name="connsiteX167" fmla="*/ 800195 w 12192000"/>
              <a:gd name="connsiteY167" fmla="*/ 2209407 h 2237474"/>
              <a:gd name="connsiteX168" fmla="*/ 784978 w 12192000"/>
              <a:gd name="connsiteY168" fmla="*/ 2212360 h 2237474"/>
              <a:gd name="connsiteX169" fmla="*/ 681987 w 12192000"/>
              <a:gd name="connsiteY169" fmla="*/ 2216757 h 2237474"/>
              <a:gd name="connsiteX170" fmla="*/ 669923 w 12192000"/>
              <a:gd name="connsiteY170" fmla="*/ 2211682 h 2237474"/>
              <a:gd name="connsiteX171" fmla="*/ 648680 w 12192000"/>
              <a:gd name="connsiteY171" fmla="*/ 2206229 h 2237474"/>
              <a:gd name="connsiteX172" fmla="*/ 597225 w 12192000"/>
              <a:gd name="connsiteY172" fmla="*/ 2180999 h 2237474"/>
              <a:gd name="connsiteX173" fmla="*/ 558449 w 12192000"/>
              <a:gd name="connsiteY173" fmla="*/ 2182346 h 2237474"/>
              <a:gd name="connsiteX174" fmla="*/ 550517 w 12192000"/>
              <a:gd name="connsiteY174" fmla="*/ 2182060 h 2237474"/>
              <a:gd name="connsiteX175" fmla="*/ 550309 w 12192000"/>
              <a:gd name="connsiteY175" fmla="*/ 2181825 h 2237474"/>
              <a:gd name="connsiteX176" fmla="*/ 541836 w 12192000"/>
              <a:gd name="connsiteY176" fmla="*/ 2181063 h 2237474"/>
              <a:gd name="connsiteX177" fmla="*/ 536057 w 12192000"/>
              <a:gd name="connsiteY177" fmla="*/ 2181537 h 2237474"/>
              <a:gd name="connsiteX178" fmla="*/ 520671 w 12192000"/>
              <a:gd name="connsiteY178" fmla="*/ 2180980 h 2237474"/>
              <a:gd name="connsiteX179" fmla="*/ 515024 w 12192000"/>
              <a:gd name="connsiteY179" fmla="*/ 2179258 h 2237474"/>
              <a:gd name="connsiteX180" fmla="*/ 512278 w 12192000"/>
              <a:gd name="connsiteY180" fmla="*/ 2176369 h 2237474"/>
              <a:gd name="connsiteX181" fmla="*/ 480419 w 12192000"/>
              <a:gd name="connsiteY181" fmla="*/ 2167807 h 2237474"/>
              <a:gd name="connsiteX182" fmla="*/ 413835 w 12192000"/>
              <a:gd name="connsiteY182" fmla="*/ 2156783 h 2237474"/>
              <a:gd name="connsiteX183" fmla="*/ 376513 w 12192000"/>
              <a:gd name="connsiteY183" fmla="*/ 2154014 h 2237474"/>
              <a:gd name="connsiteX184" fmla="*/ 273386 w 12192000"/>
              <a:gd name="connsiteY184" fmla="*/ 2142551 h 2237474"/>
              <a:gd name="connsiteX185" fmla="*/ 169207 w 12192000"/>
              <a:gd name="connsiteY185" fmla="*/ 2128100 h 2237474"/>
              <a:gd name="connsiteX186" fmla="*/ 93149 w 12192000"/>
              <a:gd name="connsiteY186" fmla="*/ 2105324 h 2237474"/>
              <a:gd name="connsiteX187" fmla="*/ 88109 w 12192000"/>
              <a:gd name="connsiteY187" fmla="*/ 2106704 h 2237474"/>
              <a:gd name="connsiteX188" fmla="*/ 80022 w 12192000"/>
              <a:gd name="connsiteY188" fmla="*/ 2107254 h 2237474"/>
              <a:gd name="connsiteX189" fmla="*/ 79717 w 12192000"/>
              <a:gd name="connsiteY189" fmla="*/ 2107046 h 2237474"/>
              <a:gd name="connsiteX190" fmla="*/ 72352 w 12192000"/>
              <a:gd name="connsiteY190" fmla="*/ 2107991 h 2237474"/>
              <a:gd name="connsiteX191" fmla="*/ 37645 w 12192000"/>
              <a:gd name="connsiteY191" fmla="*/ 2115401 h 2237474"/>
              <a:gd name="connsiteX192" fmla="*/ 4572 w 12192000"/>
              <a:gd name="connsiteY192" fmla="*/ 2111091 h 2237474"/>
              <a:gd name="connsiteX193" fmla="*/ 0 w 12192000"/>
              <a:gd name="connsiteY193" fmla="*/ 2110468 h 2237474"/>
              <a:gd name="connsiteX194" fmla="*/ 0 w 12192000"/>
              <a:gd name="connsiteY19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12987 w 12192000"/>
              <a:gd name="connsiteY36" fmla="*/ 106198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77033 w 12192000"/>
              <a:gd name="connsiteY24" fmla="*/ 922857 h 2237474"/>
              <a:gd name="connsiteX25" fmla="*/ 9544189 w 12192000"/>
              <a:gd name="connsiteY25" fmla="*/ 938966 h 2237474"/>
              <a:gd name="connsiteX26" fmla="*/ 9500499 w 12192000"/>
              <a:gd name="connsiteY26" fmla="*/ 954680 h 2237474"/>
              <a:gd name="connsiteX27" fmla="*/ 9428195 w 12192000"/>
              <a:gd name="connsiteY27" fmla="*/ 986225 h 2237474"/>
              <a:gd name="connsiteX28" fmla="*/ 9410017 w 12192000"/>
              <a:gd name="connsiteY28" fmla="*/ 993931 h 2237474"/>
              <a:gd name="connsiteX29" fmla="*/ 9392919 w 12192000"/>
              <a:gd name="connsiteY29" fmla="*/ 994656 h 2237474"/>
              <a:gd name="connsiteX30" fmla="*/ 9278619 w 12192000"/>
              <a:gd name="connsiteY30" fmla="*/ 1011878 h 2237474"/>
              <a:gd name="connsiteX31" fmla="*/ 9268019 w 12192000"/>
              <a:gd name="connsiteY31" fmla="*/ 1007442 h 2237474"/>
              <a:gd name="connsiteX32" fmla="*/ 9234662 w 12192000"/>
              <a:gd name="connsiteY32" fmla="*/ 1023056 h 2237474"/>
              <a:gd name="connsiteX33" fmla="*/ 9181033 w 12192000"/>
              <a:gd name="connsiteY33" fmla="*/ 1037921 h 2237474"/>
              <a:gd name="connsiteX34" fmla="*/ 9155969 w 12192000"/>
              <a:gd name="connsiteY34" fmla="*/ 1046804 h 2237474"/>
              <a:gd name="connsiteX35" fmla="*/ 9133985 w 12192000"/>
              <a:gd name="connsiteY35" fmla="*/ 1046450 h 2237474"/>
              <a:gd name="connsiteX36" fmla="*/ 9003462 w 12192000"/>
              <a:gd name="connsiteY36" fmla="*/ 1042406 h 2237474"/>
              <a:gd name="connsiteX37" fmla="*/ 8968445 w 12192000"/>
              <a:gd name="connsiteY37" fmla="*/ 1052169 h 2237474"/>
              <a:gd name="connsiteX38" fmla="*/ 8886001 w 12192000"/>
              <a:gd name="connsiteY38" fmla="*/ 1067468 h 2237474"/>
              <a:gd name="connsiteX39" fmla="*/ 8838610 w 12192000"/>
              <a:gd name="connsiteY39" fmla="*/ 1075091 h 2237474"/>
              <a:gd name="connsiteX40" fmla="*/ 8750383 w 12192000"/>
              <a:gd name="connsiteY40" fmla="*/ 1097387 h 2237474"/>
              <a:gd name="connsiteX41" fmla="*/ 8665605 w 12192000"/>
              <a:gd name="connsiteY41" fmla="*/ 1110791 h 2237474"/>
              <a:gd name="connsiteX42" fmla="*/ 8584946 w 12192000"/>
              <a:gd name="connsiteY42" fmla="*/ 1135226 h 2237474"/>
              <a:gd name="connsiteX43" fmla="*/ 8460755 w 12192000"/>
              <a:gd name="connsiteY43" fmla="*/ 1203427 h 2237474"/>
              <a:gd name="connsiteX44" fmla="*/ 8419755 w 12192000"/>
              <a:gd name="connsiteY44" fmla="*/ 1216260 h 2237474"/>
              <a:gd name="connsiteX45" fmla="*/ 8411626 w 12192000"/>
              <a:gd name="connsiteY45" fmla="*/ 1214397 h 2237474"/>
              <a:gd name="connsiteX46" fmla="*/ 8363469 w 12192000"/>
              <a:gd name="connsiteY46" fmla="*/ 1246658 h 2237474"/>
              <a:gd name="connsiteX47" fmla="*/ 8275497 w 12192000"/>
              <a:gd name="connsiteY47" fmla="*/ 1264396 h 2237474"/>
              <a:gd name="connsiteX48" fmla="*/ 8206287 w 12192000"/>
              <a:gd name="connsiteY48" fmla="*/ 1273060 h 2237474"/>
              <a:gd name="connsiteX49" fmla="*/ 8139997 w 12192000"/>
              <a:gd name="connsiteY49" fmla="*/ 1282713 h 2237474"/>
              <a:gd name="connsiteX50" fmla="*/ 8074238 w 12192000"/>
              <a:gd name="connsiteY50" fmla="*/ 1301895 h 2237474"/>
              <a:gd name="connsiteX51" fmla="*/ 7942099 w 12192000"/>
              <a:gd name="connsiteY51" fmla="*/ 1336332 h 2237474"/>
              <a:gd name="connsiteX52" fmla="*/ 7902328 w 12192000"/>
              <a:gd name="connsiteY52" fmla="*/ 1345865 h 2237474"/>
              <a:gd name="connsiteX53" fmla="*/ 7840612 w 12192000"/>
              <a:gd name="connsiteY53" fmla="*/ 1369373 h 2237474"/>
              <a:gd name="connsiteX54" fmla="*/ 7786819 w 12192000"/>
              <a:gd name="connsiteY54" fmla="*/ 1378970 h 2237474"/>
              <a:gd name="connsiteX55" fmla="*/ 7548172 w 12192000"/>
              <a:gd name="connsiteY55" fmla="*/ 1417460 h 2237474"/>
              <a:gd name="connsiteX56" fmla="*/ 7483437 w 12192000"/>
              <a:gd name="connsiteY56" fmla="*/ 1478152 h 2237474"/>
              <a:gd name="connsiteX57" fmla="*/ 7377870 w 12192000"/>
              <a:gd name="connsiteY57" fmla="*/ 1523319 h 2237474"/>
              <a:gd name="connsiteX58" fmla="*/ 7230737 w 12192000"/>
              <a:gd name="connsiteY58" fmla="*/ 1562633 h 2237474"/>
              <a:gd name="connsiteX59" fmla="*/ 7224458 w 12192000"/>
              <a:gd name="connsiteY59" fmla="*/ 1573008 h 2237474"/>
              <a:gd name="connsiteX60" fmla="*/ 7183121 w 12192000"/>
              <a:gd name="connsiteY60" fmla="*/ 1595162 h 2237474"/>
              <a:gd name="connsiteX61" fmla="*/ 7164601 w 12192000"/>
              <a:gd name="connsiteY61" fmla="*/ 1606490 h 2237474"/>
              <a:gd name="connsiteX62" fmla="*/ 7031309 w 12192000"/>
              <a:gd name="connsiteY62" fmla="*/ 1619451 h 2237474"/>
              <a:gd name="connsiteX63" fmla="*/ 6900177 w 12192000"/>
              <a:gd name="connsiteY63" fmla="*/ 1636016 h 2237474"/>
              <a:gd name="connsiteX64" fmla="*/ 6795372 w 12192000"/>
              <a:gd name="connsiteY64" fmla="*/ 1644845 h 2237474"/>
              <a:gd name="connsiteX65" fmla="*/ 6692251 w 12192000"/>
              <a:gd name="connsiteY65" fmla="*/ 1656357 h 2237474"/>
              <a:gd name="connsiteX66" fmla="*/ 6655235 w 12192000"/>
              <a:gd name="connsiteY66" fmla="*/ 1661869 h 2237474"/>
              <a:gd name="connsiteX67" fmla="*/ 6554894 w 12192000"/>
              <a:gd name="connsiteY67" fmla="*/ 1664428 h 2237474"/>
              <a:gd name="connsiteX68" fmla="*/ 6516595 w 12192000"/>
              <a:gd name="connsiteY68" fmla="*/ 1667475 h 2237474"/>
              <a:gd name="connsiteX69" fmla="*/ 6508541 w 12192000"/>
              <a:gd name="connsiteY69" fmla="*/ 1668757 h 2237474"/>
              <a:gd name="connsiteX70" fmla="*/ 6471012 w 12192000"/>
              <a:gd name="connsiteY70" fmla="*/ 1678604 h 2237474"/>
              <a:gd name="connsiteX71" fmla="*/ 6364035 w 12192000"/>
              <a:gd name="connsiteY71" fmla="*/ 1667683 h 2237474"/>
              <a:gd name="connsiteX72" fmla="*/ 6280959 w 12192000"/>
              <a:gd name="connsiteY72" fmla="*/ 1689329 h 2237474"/>
              <a:gd name="connsiteX73" fmla="*/ 6243319 w 12192000"/>
              <a:gd name="connsiteY73" fmla="*/ 1695560 h 2237474"/>
              <a:gd name="connsiteX74" fmla="*/ 6098321 w 12192000"/>
              <a:gd name="connsiteY74" fmla="*/ 1721646 h 2237474"/>
              <a:gd name="connsiteX75" fmla="*/ 5880652 w 12192000"/>
              <a:gd name="connsiteY75" fmla="*/ 1779643 h 2237474"/>
              <a:gd name="connsiteX76" fmla="*/ 5785959 w 12192000"/>
              <a:gd name="connsiteY76" fmla="*/ 1775307 h 2237474"/>
              <a:gd name="connsiteX77" fmla="*/ 5643534 w 12192000"/>
              <a:gd name="connsiteY77" fmla="*/ 1802919 h 2237474"/>
              <a:gd name="connsiteX78" fmla="*/ 5518799 w 12192000"/>
              <a:gd name="connsiteY78" fmla="*/ 1818312 h 2237474"/>
              <a:gd name="connsiteX79" fmla="*/ 5505014 w 12192000"/>
              <a:gd name="connsiteY79" fmla="*/ 1819259 h 2237474"/>
              <a:gd name="connsiteX80" fmla="*/ 5453307 w 12192000"/>
              <a:gd name="connsiteY80" fmla="*/ 1815450 h 2237474"/>
              <a:gd name="connsiteX81" fmla="*/ 5221533 w 12192000"/>
              <a:gd name="connsiteY81" fmla="*/ 1846950 h 2237474"/>
              <a:gd name="connsiteX82" fmla="*/ 5149802 w 12192000"/>
              <a:gd name="connsiteY82" fmla="*/ 1844846 h 2237474"/>
              <a:gd name="connsiteX83" fmla="*/ 5114927 w 12192000"/>
              <a:gd name="connsiteY83" fmla="*/ 1847827 h 2237474"/>
              <a:gd name="connsiteX84" fmla="*/ 5108970 w 12192000"/>
              <a:gd name="connsiteY84" fmla="*/ 1847935 h 2237474"/>
              <a:gd name="connsiteX85" fmla="*/ 5067961 w 12192000"/>
              <a:gd name="connsiteY85" fmla="*/ 1845917 h 2237474"/>
              <a:gd name="connsiteX86" fmla="*/ 5007075 w 12192000"/>
              <a:gd name="connsiteY86" fmla="*/ 1838626 h 2237474"/>
              <a:gd name="connsiteX87" fmla="*/ 4944087 w 12192000"/>
              <a:gd name="connsiteY87" fmla="*/ 1823332 h 2237474"/>
              <a:gd name="connsiteX88" fmla="*/ 4907662 w 12192000"/>
              <a:gd name="connsiteY88" fmla="*/ 1816900 h 2237474"/>
              <a:gd name="connsiteX89" fmla="*/ 4882386 w 12192000"/>
              <a:gd name="connsiteY89" fmla="*/ 1809844 h 2237474"/>
              <a:gd name="connsiteX90" fmla="*/ 4811440 w 12192000"/>
              <a:gd name="connsiteY90" fmla="*/ 1804655 h 2237474"/>
              <a:gd name="connsiteX91" fmla="*/ 4691075 w 12192000"/>
              <a:gd name="connsiteY91" fmla="*/ 1801389 h 2237474"/>
              <a:gd name="connsiteX92" fmla="*/ 4611738 w 12192000"/>
              <a:gd name="connsiteY92" fmla="*/ 1776964 h 2237474"/>
              <a:gd name="connsiteX93" fmla="*/ 4560070 w 12192000"/>
              <a:gd name="connsiteY93" fmla="*/ 1785640 h 2237474"/>
              <a:gd name="connsiteX94" fmla="*/ 4536503 w 12192000"/>
              <a:gd name="connsiteY94" fmla="*/ 1785334 h 2237474"/>
              <a:gd name="connsiteX95" fmla="*/ 4513724 w 12192000"/>
              <a:gd name="connsiteY95" fmla="*/ 1791996 h 2237474"/>
              <a:gd name="connsiteX96" fmla="*/ 4459810 w 12192000"/>
              <a:gd name="connsiteY96" fmla="*/ 1797886 h 2237474"/>
              <a:gd name="connsiteX97" fmla="*/ 4379064 w 12192000"/>
              <a:gd name="connsiteY97" fmla="*/ 1817177 h 2237474"/>
              <a:gd name="connsiteX98" fmla="*/ 4290981 w 12192000"/>
              <a:gd name="connsiteY98" fmla="*/ 1839677 h 2237474"/>
              <a:gd name="connsiteX99" fmla="*/ 4238372 w 12192000"/>
              <a:gd name="connsiteY99" fmla="*/ 1851480 h 2237474"/>
              <a:gd name="connsiteX100" fmla="*/ 4232517 w 12192000"/>
              <a:gd name="connsiteY100" fmla="*/ 1852567 h 2237474"/>
              <a:gd name="connsiteX101" fmla="*/ 4191732 w 12192000"/>
              <a:gd name="connsiteY101" fmla="*/ 1857328 h 2237474"/>
              <a:gd name="connsiteX102" fmla="*/ 4065532 w 12192000"/>
              <a:gd name="connsiteY102" fmla="*/ 1855477 h 2237474"/>
              <a:gd name="connsiteX103" fmla="*/ 4028460 w 12192000"/>
              <a:gd name="connsiteY103" fmla="*/ 1855137 h 2237474"/>
              <a:gd name="connsiteX104" fmla="*/ 4002267 w 12192000"/>
              <a:gd name="connsiteY104" fmla="*/ 1852352 h 2237474"/>
              <a:gd name="connsiteX105" fmla="*/ 3931396 w 12192000"/>
              <a:gd name="connsiteY105" fmla="*/ 1858915 h 2237474"/>
              <a:gd name="connsiteX106" fmla="*/ 3812162 w 12192000"/>
              <a:gd name="connsiteY106" fmla="*/ 1875501 h 2237474"/>
              <a:gd name="connsiteX107" fmla="*/ 3729530 w 12192000"/>
              <a:gd name="connsiteY107" fmla="*/ 1864513 h 2237474"/>
              <a:gd name="connsiteX108" fmla="*/ 3680177 w 12192000"/>
              <a:gd name="connsiteY108" fmla="*/ 1881552 h 2237474"/>
              <a:gd name="connsiteX109" fmla="*/ 3567259 w 12192000"/>
              <a:gd name="connsiteY109" fmla="*/ 1893482 h 2237474"/>
              <a:gd name="connsiteX110" fmla="*/ 3405770 w 12192000"/>
              <a:gd name="connsiteY110" fmla="*/ 1904591 h 2237474"/>
              <a:gd name="connsiteX111" fmla="*/ 3280097 w 12192000"/>
              <a:gd name="connsiteY111" fmla="*/ 1919610 h 2237474"/>
              <a:gd name="connsiteX112" fmla="*/ 3123424 w 12192000"/>
              <a:gd name="connsiteY112" fmla="*/ 1952930 h 2237474"/>
              <a:gd name="connsiteX113" fmla="*/ 3009910 w 12192000"/>
              <a:gd name="connsiteY113" fmla="*/ 1957866 h 2237474"/>
              <a:gd name="connsiteX114" fmla="*/ 2995934 w 12192000"/>
              <a:gd name="connsiteY114" fmla="*/ 1967085 h 2237474"/>
              <a:gd name="connsiteX115" fmla="*/ 2980071 w 12192000"/>
              <a:gd name="connsiteY115" fmla="*/ 1972988 h 2237474"/>
              <a:gd name="connsiteX116" fmla="*/ 2978094 w 12192000"/>
              <a:gd name="connsiteY116" fmla="*/ 1972369 h 2237474"/>
              <a:gd name="connsiteX117" fmla="*/ 2942858 w 12192000"/>
              <a:gd name="connsiteY117" fmla="*/ 1981367 h 2237474"/>
              <a:gd name="connsiteX118" fmla="*/ 2875436 w 12192000"/>
              <a:gd name="connsiteY118" fmla="*/ 1996977 h 2237474"/>
              <a:gd name="connsiteX119" fmla="*/ 2874892 w 12192000"/>
              <a:gd name="connsiteY119" fmla="*/ 1996085 h 2237474"/>
              <a:gd name="connsiteX120" fmla="*/ 2864145 w 12192000"/>
              <a:gd name="connsiteY120" fmla="*/ 1994061 h 2237474"/>
              <a:gd name="connsiteX121" fmla="*/ 2843662 w 12192000"/>
              <a:gd name="connsiteY121" fmla="*/ 1992498 h 2237474"/>
              <a:gd name="connsiteX122" fmla="*/ 2796128 w 12192000"/>
              <a:gd name="connsiteY122" fmla="*/ 1976403 h 2237474"/>
              <a:gd name="connsiteX123" fmla="*/ 2756784 w 12192000"/>
              <a:gd name="connsiteY123" fmla="*/ 1985116 h 2237474"/>
              <a:gd name="connsiteX124" fmla="*/ 2748833 w 12192000"/>
              <a:gd name="connsiteY124" fmla="*/ 1986323 h 2237474"/>
              <a:gd name="connsiteX125" fmla="*/ 2748661 w 12192000"/>
              <a:gd name="connsiteY125" fmla="*/ 1986122 h 2237474"/>
              <a:gd name="connsiteX126" fmla="*/ 2740251 w 12192000"/>
              <a:gd name="connsiteY126" fmla="*/ 1986946 h 2237474"/>
              <a:gd name="connsiteX127" fmla="*/ 2718916 w 12192000"/>
              <a:gd name="connsiteY127" fmla="*/ 1990867 h 2237474"/>
              <a:gd name="connsiteX128" fmla="*/ 2713522 w 12192000"/>
              <a:gd name="connsiteY128" fmla="*/ 1990173 h 2237474"/>
              <a:gd name="connsiteX129" fmla="*/ 2680597 w 12192000"/>
              <a:gd name="connsiteY129" fmla="*/ 1984996 h 2237474"/>
              <a:gd name="connsiteX130" fmla="*/ 2578178 w 12192000"/>
              <a:gd name="connsiteY130" fmla="*/ 1990531 h 2237474"/>
              <a:gd name="connsiteX131" fmla="*/ 2476147 w 12192000"/>
              <a:gd name="connsiteY131" fmla="*/ 1998305 h 2237474"/>
              <a:gd name="connsiteX132" fmla="*/ 2373568 w 12192000"/>
              <a:gd name="connsiteY132" fmla="*/ 2003219 h 2237474"/>
              <a:gd name="connsiteX133" fmla="*/ 2321399 w 12192000"/>
              <a:gd name="connsiteY133" fmla="*/ 1989467 h 2237474"/>
              <a:gd name="connsiteX134" fmla="*/ 2315525 w 12192000"/>
              <a:gd name="connsiteY134" fmla="*/ 1989708 h 2237474"/>
              <a:gd name="connsiteX135" fmla="*/ 2300792 w 12192000"/>
              <a:gd name="connsiteY135" fmla="*/ 1994290 h 2237474"/>
              <a:gd name="connsiteX136" fmla="*/ 2295469 w 12192000"/>
              <a:gd name="connsiteY136" fmla="*/ 1996659 h 2237474"/>
              <a:gd name="connsiteX137" fmla="*/ 2287219 w 12192000"/>
              <a:gd name="connsiteY137" fmla="*/ 1998750 h 2237474"/>
              <a:gd name="connsiteX138" fmla="*/ 2286948 w 12192000"/>
              <a:gd name="connsiteY138" fmla="*/ 1998596 h 2237474"/>
              <a:gd name="connsiteX139" fmla="*/ 2243069 w 12192000"/>
              <a:gd name="connsiteY139" fmla="*/ 2015111 h 2237474"/>
              <a:gd name="connsiteX140" fmla="*/ 2186609 w 12192000"/>
              <a:gd name="connsiteY140" fmla="*/ 2008263 h 2237474"/>
              <a:gd name="connsiteX141" fmla="*/ 2164831 w 12192000"/>
              <a:gd name="connsiteY141" fmla="*/ 2010143 h 2237474"/>
              <a:gd name="connsiteX142" fmla="*/ 2152836 w 12192000"/>
              <a:gd name="connsiteY142" fmla="*/ 2010048 h 2237474"/>
              <a:gd name="connsiteX143" fmla="*/ 2117102 w 12192000"/>
              <a:gd name="connsiteY143" fmla="*/ 2023004 h 2237474"/>
              <a:gd name="connsiteX144" fmla="*/ 2111935 w 12192000"/>
              <a:gd name="connsiteY144" fmla="*/ 2023163 h 2237474"/>
              <a:gd name="connsiteX145" fmla="*/ 2089991 w 12192000"/>
              <a:gd name="connsiteY145" fmla="*/ 2034193 h 2237474"/>
              <a:gd name="connsiteX146" fmla="*/ 2058061 w 12192000"/>
              <a:gd name="connsiteY146" fmla="*/ 2047942 h 2237474"/>
              <a:gd name="connsiteX147" fmla="*/ 2055737 w 12192000"/>
              <a:gd name="connsiteY147" fmla="*/ 2047704 h 2237474"/>
              <a:gd name="connsiteX148" fmla="*/ 2042244 w 12192000"/>
              <a:gd name="connsiteY148" fmla="*/ 2055560 h 2237474"/>
              <a:gd name="connsiteX149" fmla="*/ 1976224 w 12192000"/>
              <a:gd name="connsiteY149" fmla="*/ 2074257 h 2237474"/>
              <a:gd name="connsiteX150" fmla="*/ 1877728 w 12192000"/>
              <a:gd name="connsiteY150" fmla="*/ 2101004 h 2237474"/>
              <a:gd name="connsiteX151" fmla="*/ 1759056 w 12192000"/>
              <a:gd name="connsiteY151" fmla="*/ 2125608 h 2237474"/>
              <a:gd name="connsiteX152" fmla="*/ 1637948 w 12192000"/>
              <a:gd name="connsiteY152" fmla="*/ 2172597 h 2237474"/>
              <a:gd name="connsiteX153" fmla="*/ 1434549 w 12192000"/>
              <a:gd name="connsiteY153" fmla="*/ 2234522 h 2237474"/>
              <a:gd name="connsiteX154" fmla="*/ 1398481 w 12192000"/>
              <a:gd name="connsiteY154" fmla="*/ 2237074 h 2237474"/>
              <a:gd name="connsiteX155" fmla="*/ 1398407 w 12192000"/>
              <a:gd name="connsiteY155" fmla="*/ 2237095 h 2237474"/>
              <a:gd name="connsiteX156" fmla="*/ 1370962 w 12192000"/>
              <a:gd name="connsiteY156" fmla="*/ 2237474 h 2237474"/>
              <a:gd name="connsiteX157" fmla="*/ 1356367 w 12192000"/>
              <a:gd name="connsiteY157" fmla="*/ 2235089 h 2237474"/>
              <a:gd name="connsiteX158" fmla="*/ 1324828 w 12192000"/>
              <a:gd name="connsiteY158" fmla="*/ 2231968 h 2237474"/>
              <a:gd name="connsiteX159" fmla="*/ 1297744 w 12192000"/>
              <a:gd name="connsiteY159" fmla="*/ 2235849 h 2237474"/>
              <a:gd name="connsiteX160" fmla="*/ 1286236 w 12192000"/>
              <a:gd name="connsiteY160" fmla="*/ 2233135 h 2237474"/>
              <a:gd name="connsiteX161" fmla="*/ 1283504 w 12192000"/>
              <a:gd name="connsiteY161" fmla="*/ 2233797 h 2237474"/>
              <a:gd name="connsiteX162" fmla="*/ 1279765 w 12192000"/>
              <a:gd name="connsiteY162" fmla="*/ 2229639 h 2237474"/>
              <a:gd name="connsiteX163" fmla="*/ 1195347 w 12192000"/>
              <a:gd name="connsiteY163" fmla="*/ 2212354 h 2237474"/>
              <a:gd name="connsiteX164" fmla="*/ 970251 w 12192000"/>
              <a:gd name="connsiteY164" fmla="*/ 2221029 h 2237474"/>
              <a:gd name="connsiteX165" fmla="*/ 812914 w 12192000"/>
              <a:gd name="connsiteY165" fmla="*/ 2202752 h 2237474"/>
              <a:gd name="connsiteX166" fmla="*/ 800195 w 12192000"/>
              <a:gd name="connsiteY166" fmla="*/ 2209407 h 2237474"/>
              <a:gd name="connsiteX167" fmla="*/ 784978 w 12192000"/>
              <a:gd name="connsiteY167" fmla="*/ 2212360 h 2237474"/>
              <a:gd name="connsiteX168" fmla="*/ 681987 w 12192000"/>
              <a:gd name="connsiteY168" fmla="*/ 2216757 h 2237474"/>
              <a:gd name="connsiteX169" fmla="*/ 669923 w 12192000"/>
              <a:gd name="connsiteY169" fmla="*/ 2211682 h 2237474"/>
              <a:gd name="connsiteX170" fmla="*/ 648680 w 12192000"/>
              <a:gd name="connsiteY170" fmla="*/ 2206229 h 2237474"/>
              <a:gd name="connsiteX171" fmla="*/ 597225 w 12192000"/>
              <a:gd name="connsiteY171" fmla="*/ 2180999 h 2237474"/>
              <a:gd name="connsiteX172" fmla="*/ 558449 w 12192000"/>
              <a:gd name="connsiteY172" fmla="*/ 2182346 h 2237474"/>
              <a:gd name="connsiteX173" fmla="*/ 550517 w 12192000"/>
              <a:gd name="connsiteY173" fmla="*/ 2182060 h 2237474"/>
              <a:gd name="connsiteX174" fmla="*/ 550309 w 12192000"/>
              <a:gd name="connsiteY174" fmla="*/ 2181825 h 2237474"/>
              <a:gd name="connsiteX175" fmla="*/ 541836 w 12192000"/>
              <a:gd name="connsiteY175" fmla="*/ 2181063 h 2237474"/>
              <a:gd name="connsiteX176" fmla="*/ 536057 w 12192000"/>
              <a:gd name="connsiteY176" fmla="*/ 2181537 h 2237474"/>
              <a:gd name="connsiteX177" fmla="*/ 520671 w 12192000"/>
              <a:gd name="connsiteY177" fmla="*/ 2180980 h 2237474"/>
              <a:gd name="connsiteX178" fmla="*/ 515024 w 12192000"/>
              <a:gd name="connsiteY178" fmla="*/ 2179258 h 2237474"/>
              <a:gd name="connsiteX179" fmla="*/ 512278 w 12192000"/>
              <a:gd name="connsiteY179" fmla="*/ 2176369 h 2237474"/>
              <a:gd name="connsiteX180" fmla="*/ 480419 w 12192000"/>
              <a:gd name="connsiteY180" fmla="*/ 2167807 h 2237474"/>
              <a:gd name="connsiteX181" fmla="*/ 413835 w 12192000"/>
              <a:gd name="connsiteY181" fmla="*/ 2156783 h 2237474"/>
              <a:gd name="connsiteX182" fmla="*/ 376513 w 12192000"/>
              <a:gd name="connsiteY182" fmla="*/ 2154014 h 2237474"/>
              <a:gd name="connsiteX183" fmla="*/ 273386 w 12192000"/>
              <a:gd name="connsiteY183" fmla="*/ 2142551 h 2237474"/>
              <a:gd name="connsiteX184" fmla="*/ 169207 w 12192000"/>
              <a:gd name="connsiteY184" fmla="*/ 2128100 h 2237474"/>
              <a:gd name="connsiteX185" fmla="*/ 93149 w 12192000"/>
              <a:gd name="connsiteY185" fmla="*/ 2105324 h 2237474"/>
              <a:gd name="connsiteX186" fmla="*/ 88109 w 12192000"/>
              <a:gd name="connsiteY186" fmla="*/ 2106704 h 2237474"/>
              <a:gd name="connsiteX187" fmla="*/ 80022 w 12192000"/>
              <a:gd name="connsiteY187" fmla="*/ 2107254 h 2237474"/>
              <a:gd name="connsiteX188" fmla="*/ 79717 w 12192000"/>
              <a:gd name="connsiteY188" fmla="*/ 2107046 h 2237474"/>
              <a:gd name="connsiteX189" fmla="*/ 72352 w 12192000"/>
              <a:gd name="connsiteY189" fmla="*/ 2107991 h 2237474"/>
              <a:gd name="connsiteX190" fmla="*/ 37645 w 12192000"/>
              <a:gd name="connsiteY190" fmla="*/ 2115401 h 2237474"/>
              <a:gd name="connsiteX191" fmla="*/ 4572 w 12192000"/>
              <a:gd name="connsiteY191" fmla="*/ 2111091 h 2237474"/>
              <a:gd name="connsiteX192" fmla="*/ 0 w 12192000"/>
              <a:gd name="connsiteY192" fmla="*/ 2110468 h 2237474"/>
              <a:gd name="connsiteX193" fmla="*/ 0 w 12192000"/>
              <a:gd name="connsiteY19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34688 w 12192000"/>
              <a:gd name="connsiteY12" fmla="*/ 757726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8975 w 12192000"/>
              <a:gd name="connsiteY12" fmla="*/ 75527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34800 w 12192000"/>
              <a:gd name="connsiteY6" fmla="*/ 747840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60070 w 12192000"/>
              <a:gd name="connsiteY92" fmla="*/ 1785640 h 2237474"/>
              <a:gd name="connsiteX93" fmla="*/ 4536503 w 12192000"/>
              <a:gd name="connsiteY93" fmla="*/ 1785334 h 2237474"/>
              <a:gd name="connsiteX94" fmla="*/ 4513724 w 12192000"/>
              <a:gd name="connsiteY94" fmla="*/ 1791996 h 2237474"/>
              <a:gd name="connsiteX95" fmla="*/ 4459810 w 12192000"/>
              <a:gd name="connsiteY95" fmla="*/ 1797886 h 2237474"/>
              <a:gd name="connsiteX96" fmla="*/ 4379064 w 12192000"/>
              <a:gd name="connsiteY96" fmla="*/ 1817177 h 2237474"/>
              <a:gd name="connsiteX97" fmla="*/ 4290981 w 12192000"/>
              <a:gd name="connsiteY97" fmla="*/ 1839677 h 2237474"/>
              <a:gd name="connsiteX98" fmla="*/ 4238372 w 12192000"/>
              <a:gd name="connsiteY98" fmla="*/ 1851480 h 2237474"/>
              <a:gd name="connsiteX99" fmla="*/ 4232517 w 12192000"/>
              <a:gd name="connsiteY99" fmla="*/ 1852567 h 2237474"/>
              <a:gd name="connsiteX100" fmla="*/ 4191732 w 12192000"/>
              <a:gd name="connsiteY100" fmla="*/ 1857328 h 2237474"/>
              <a:gd name="connsiteX101" fmla="*/ 4065532 w 12192000"/>
              <a:gd name="connsiteY101" fmla="*/ 1855477 h 2237474"/>
              <a:gd name="connsiteX102" fmla="*/ 4028460 w 12192000"/>
              <a:gd name="connsiteY102" fmla="*/ 1855137 h 2237474"/>
              <a:gd name="connsiteX103" fmla="*/ 4002267 w 12192000"/>
              <a:gd name="connsiteY103" fmla="*/ 1852352 h 2237474"/>
              <a:gd name="connsiteX104" fmla="*/ 3931396 w 12192000"/>
              <a:gd name="connsiteY104" fmla="*/ 1858915 h 2237474"/>
              <a:gd name="connsiteX105" fmla="*/ 3812162 w 12192000"/>
              <a:gd name="connsiteY105" fmla="*/ 1875501 h 2237474"/>
              <a:gd name="connsiteX106" fmla="*/ 3729530 w 12192000"/>
              <a:gd name="connsiteY106" fmla="*/ 1864513 h 2237474"/>
              <a:gd name="connsiteX107" fmla="*/ 3680177 w 12192000"/>
              <a:gd name="connsiteY107" fmla="*/ 1881552 h 2237474"/>
              <a:gd name="connsiteX108" fmla="*/ 3567259 w 12192000"/>
              <a:gd name="connsiteY108" fmla="*/ 1893482 h 2237474"/>
              <a:gd name="connsiteX109" fmla="*/ 3405770 w 12192000"/>
              <a:gd name="connsiteY109" fmla="*/ 1904591 h 2237474"/>
              <a:gd name="connsiteX110" fmla="*/ 3280097 w 12192000"/>
              <a:gd name="connsiteY110" fmla="*/ 1919610 h 2237474"/>
              <a:gd name="connsiteX111" fmla="*/ 3123424 w 12192000"/>
              <a:gd name="connsiteY111" fmla="*/ 1952930 h 2237474"/>
              <a:gd name="connsiteX112" fmla="*/ 3009910 w 12192000"/>
              <a:gd name="connsiteY112" fmla="*/ 1957866 h 2237474"/>
              <a:gd name="connsiteX113" fmla="*/ 2995934 w 12192000"/>
              <a:gd name="connsiteY113" fmla="*/ 1967085 h 2237474"/>
              <a:gd name="connsiteX114" fmla="*/ 2980071 w 12192000"/>
              <a:gd name="connsiteY114" fmla="*/ 1972988 h 2237474"/>
              <a:gd name="connsiteX115" fmla="*/ 2978094 w 12192000"/>
              <a:gd name="connsiteY115" fmla="*/ 1972369 h 2237474"/>
              <a:gd name="connsiteX116" fmla="*/ 2942858 w 12192000"/>
              <a:gd name="connsiteY116" fmla="*/ 1981367 h 2237474"/>
              <a:gd name="connsiteX117" fmla="*/ 2875436 w 12192000"/>
              <a:gd name="connsiteY117" fmla="*/ 1996977 h 2237474"/>
              <a:gd name="connsiteX118" fmla="*/ 2874892 w 12192000"/>
              <a:gd name="connsiteY118" fmla="*/ 1996085 h 2237474"/>
              <a:gd name="connsiteX119" fmla="*/ 2864145 w 12192000"/>
              <a:gd name="connsiteY119" fmla="*/ 1994061 h 2237474"/>
              <a:gd name="connsiteX120" fmla="*/ 2843662 w 12192000"/>
              <a:gd name="connsiteY120" fmla="*/ 1992498 h 2237474"/>
              <a:gd name="connsiteX121" fmla="*/ 2796128 w 12192000"/>
              <a:gd name="connsiteY121" fmla="*/ 1976403 h 2237474"/>
              <a:gd name="connsiteX122" fmla="*/ 2756784 w 12192000"/>
              <a:gd name="connsiteY122" fmla="*/ 1985116 h 2237474"/>
              <a:gd name="connsiteX123" fmla="*/ 2748833 w 12192000"/>
              <a:gd name="connsiteY123" fmla="*/ 1986323 h 2237474"/>
              <a:gd name="connsiteX124" fmla="*/ 2748661 w 12192000"/>
              <a:gd name="connsiteY124" fmla="*/ 1986122 h 2237474"/>
              <a:gd name="connsiteX125" fmla="*/ 2740251 w 12192000"/>
              <a:gd name="connsiteY125" fmla="*/ 1986946 h 2237474"/>
              <a:gd name="connsiteX126" fmla="*/ 2718916 w 12192000"/>
              <a:gd name="connsiteY126" fmla="*/ 1990867 h 2237474"/>
              <a:gd name="connsiteX127" fmla="*/ 2713522 w 12192000"/>
              <a:gd name="connsiteY127" fmla="*/ 1990173 h 2237474"/>
              <a:gd name="connsiteX128" fmla="*/ 2680597 w 12192000"/>
              <a:gd name="connsiteY128" fmla="*/ 1984996 h 2237474"/>
              <a:gd name="connsiteX129" fmla="*/ 2578178 w 12192000"/>
              <a:gd name="connsiteY129" fmla="*/ 1990531 h 2237474"/>
              <a:gd name="connsiteX130" fmla="*/ 2476147 w 12192000"/>
              <a:gd name="connsiteY130" fmla="*/ 1998305 h 2237474"/>
              <a:gd name="connsiteX131" fmla="*/ 2373568 w 12192000"/>
              <a:gd name="connsiteY131" fmla="*/ 2003219 h 2237474"/>
              <a:gd name="connsiteX132" fmla="*/ 2321399 w 12192000"/>
              <a:gd name="connsiteY132" fmla="*/ 1989467 h 2237474"/>
              <a:gd name="connsiteX133" fmla="*/ 2315525 w 12192000"/>
              <a:gd name="connsiteY133" fmla="*/ 1989708 h 2237474"/>
              <a:gd name="connsiteX134" fmla="*/ 2300792 w 12192000"/>
              <a:gd name="connsiteY134" fmla="*/ 1994290 h 2237474"/>
              <a:gd name="connsiteX135" fmla="*/ 2295469 w 12192000"/>
              <a:gd name="connsiteY135" fmla="*/ 1996659 h 2237474"/>
              <a:gd name="connsiteX136" fmla="*/ 2287219 w 12192000"/>
              <a:gd name="connsiteY136" fmla="*/ 1998750 h 2237474"/>
              <a:gd name="connsiteX137" fmla="*/ 2286948 w 12192000"/>
              <a:gd name="connsiteY137" fmla="*/ 1998596 h 2237474"/>
              <a:gd name="connsiteX138" fmla="*/ 2243069 w 12192000"/>
              <a:gd name="connsiteY138" fmla="*/ 2015111 h 2237474"/>
              <a:gd name="connsiteX139" fmla="*/ 2186609 w 12192000"/>
              <a:gd name="connsiteY139" fmla="*/ 2008263 h 2237474"/>
              <a:gd name="connsiteX140" fmla="*/ 2164831 w 12192000"/>
              <a:gd name="connsiteY140" fmla="*/ 2010143 h 2237474"/>
              <a:gd name="connsiteX141" fmla="*/ 2152836 w 12192000"/>
              <a:gd name="connsiteY141" fmla="*/ 2010048 h 2237474"/>
              <a:gd name="connsiteX142" fmla="*/ 2117102 w 12192000"/>
              <a:gd name="connsiteY142" fmla="*/ 2023004 h 2237474"/>
              <a:gd name="connsiteX143" fmla="*/ 2111935 w 12192000"/>
              <a:gd name="connsiteY143" fmla="*/ 2023163 h 2237474"/>
              <a:gd name="connsiteX144" fmla="*/ 2089991 w 12192000"/>
              <a:gd name="connsiteY144" fmla="*/ 2034193 h 2237474"/>
              <a:gd name="connsiteX145" fmla="*/ 2058061 w 12192000"/>
              <a:gd name="connsiteY145" fmla="*/ 2047942 h 2237474"/>
              <a:gd name="connsiteX146" fmla="*/ 2055737 w 12192000"/>
              <a:gd name="connsiteY146" fmla="*/ 2047704 h 2237474"/>
              <a:gd name="connsiteX147" fmla="*/ 2042244 w 12192000"/>
              <a:gd name="connsiteY147" fmla="*/ 2055560 h 2237474"/>
              <a:gd name="connsiteX148" fmla="*/ 1976224 w 12192000"/>
              <a:gd name="connsiteY148" fmla="*/ 2074257 h 2237474"/>
              <a:gd name="connsiteX149" fmla="*/ 1877728 w 12192000"/>
              <a:gd name="connsiteY149" fmla="*/ 2101004 h 2237474"/>
              <a:gd name="connsiteX150" fmla="*/ 1759056 w 12192000"/>
              <a:gd name="connsiteY150" fmla="*/ 2125608 h 2237474"/>
              <a:gd name="connsiteX151" fmla="*/ 1637948 w 12192000"/>
              <a:gd name="connsiteY151" fmla="*/ 2172597 h 2237474"/>
              <a:gd name="connsiteX152" fmla="*/ 1434549 w 12192000"/>
              <a:gd name="connsiteY152" fmla="*/ 2234522 h 2237474"/>
              <a:gd name="connsiteX153" fmla="*/ 1398481 w 12192000"/>
              <a:gd name="connsiteY153" fmla="*/ 2237074 h 2237474"/>
              <a:gd name="connsiteX154" fmla="*/ 1398407 w 12192000"/>
              <a:gd name="connsiteY154" fmla="*/ 2237095 h 2237474"/>
              <a:gd name="connsiteX155" fmla="*/ 1370962 w 12192000"/>
              <a:gd name="connsiteY155" fmla="*/ 2237474 h 2237474"/>
              <a:gd name="connsiteX156" fmla="*/ 1356367 w 12192000"/>
              <a:gd name="connsiteY156" fmla="*/ 2235089 h 2237474"/>
              <a:gd name="connsiteX157" fmla="*/ 1324828 w 12192000"/>
              <a:gd name="connsiteY157" fmla="*/ 2231968 h 2237474"/>
              <a:gd name="connsiteX158" fmla="*/ 1297744 w 12192000"/>
              <a:gd name="connsiteY158" fmla="*/ 2235849 h 2237474"/>
              <a:gd name="connsiteX159" fmla="*/ 1286236 w 12192000"/>
              <a:gd name="connsiteY159" fmla="*/ 2233135 h 2237474"/>
              <a:gd name="connsiteX160" fmla="*/ 1283504 w 12192000"/>
              <a:gd name="connsiteY160" fmla="*/ 2233797 h 2237474"/>
              <a:gd name="connsiteX161" fmla="*/ 1279765 w 12192000"/>
              <a:gd name="connsiteY161" fmla="*/ 2229639 h 2237474"/>
              <a:gd name="connsiteX162" fmla="*/ 1195347 w 12192000"/>
              <a:gd name="connsiteY162" fmla="*/ 2212354 h 2237474"/>
              <a:gd name="connsiteX163" fmla="*/ 970251 w 12192000"/>
              <a:gd name="connsiteY163" fmla="*/ 2221029 h 2237474"/>
              <a:gd name="connsiteX164" fmla="*/ 812914 w 12192000"/>
              <a:gd name="connsiteY164" fmla="*/ 2202752 h 2237474"/>
              <a:gd name="connsiteX165" fmla="*/ 800195 w 12192000"/>
              <a:gd name="connsiteY165" fmla="*/ 2209407 h 2237474"/>
              <a:gd name="connsiteX166" fmla="*/ 784978 w 12192000"/>
              <a:gd name="connsiteY166" fmla="*/ 2212360 h 2237474"/>
              <a:gd name="connsiteX167" fmla="*/ 681987 w 12192000"/>
              <a:gd name="connsiteY167" fmla="*/ 2216757 h 2237474"/>
              <a:gd name="connsiteX168" fmla="*/ 669923 w 12192000"/>
              <a:gd name="connsiteY168" fmla="*/ 2211682 h 2237474"/>
              <a:gd name="connsiteX169" fmla="*/ 648680 w 12192000"/>
              <a:gd name="connsiteY169" fmla="*/ 2206229 h 2237474"/>
              <a:gd name="connsiteX170" fmla="*/ 597225 w 12192000"/>
              <a:gd name="connsiteY170" fmla="*/ 2180999 h 2237474"/>
              <a:gd name="connsiteX171" fmla="*/ 558449 w 12192000"/>
              <a:gd name="connsiteY171" fmla="*/ 2182346 h 2237474"/>
              <a:gd name="connsiteX172" fmla="*/ 550517 w 12192000"/>
              <a:gd name="connsiteY172" fmla="*/ 2182060 h 2237474"/>
              <a:gd name="connsiteX173" fmla="*/ 550309 w 12192000"/>
              <a:gd name="connsiteY173" fmla="*/ 2181825 h 2237474"/>
              <a:gd name="connsiteX174" fmla="*/ 541836 w 12192000"/>
              <a:gd name="connsiteY174" fmla="*/ 2181063 h 2237474"/>
              <a:gd name="connsiteX175" fmla="*/ 536057 w 12192000"/>
              <a:gd name="connsiteY175" fmla="*/ 2181537 h 2237474"/>
              <a:gd name="connsiteX176" fmla="*/ 520671 w 12192000"/>
              <a:gd name="connsiteY176" fmla="*/ 2180980 h 2237474"/>
              <a:gd name="connsiteX177" fmla="*/ 515024 w 12192000"/>
              <a:gd name="connsiteY177" fmla="*/ 2179258 h 2237474"/>
              <a:gd name="connsiteX178" fmla="*/ 512278 w 12192000"/>
              <a:gd name="connsiteY178" fmla="*/ 2176369 h 2237474"/>
              <a:gd name="connsiteX179" fmla="*/ 480419 w 12192000"/>
              <a:gd name="connsiteY179" fmla="*/ 2167807 h 2237474"/>
              <a:gd name="connsiteX180" fmla="*/ 413835 w 12192000"/>
              <a:gd name="connsiteY180" fmla="*/ 2156783 h 2237474"/>
              <a:gd name="connsiteX181" fmla="*/ 376513 w 12192000"/>
              <a:gd name="connsiteY181" fmla="*/ 2154014 h 2237474"/>
              <a:gd name="connsiteX182" fmla="*/ 273386 w 12192000"/>
              <a:gd name="connsiteY182" fmla="*/ 2142551 h 2237474"/>
              <a:gd name="connsiteX183" fmla="*/ 169207 w 12192000"/>
              <a:gd name="connsiteY183" fmla="*/ 2128100 h 2237474"/>
              <a:gd name="connsiteX184" fmla="*/ 93149 w 12192000"/>
              <a:gd name="connsiteY184" fmla="*/ 2105324 h 2237474"/>
              <a:gd name="connsiteX185" fmla="*/ 88109 w 12192000"/>
              <a:gd name="connsiteY185" fmla="*/ 2106704 h 2237474"/>
              <a:gd name="connsiteX186" fmla="*/ 80022 w 12192000"/>
              <a:gd name="connsiteY186" fmla="*/ 2107254 h 2237474"/>
              <a:gd name="connsiteX187" fmla="*/ 79717 w 12192000"/>
              <a:gd name="connsiteY187" fmla="*/ 2107046 h 2237474"/>
              <a:gd name="connsiteX188" fmla="*/ 72352 w 12192000"/>
              <a:gd name="connsiteY188" fmla="*/ 2107991 h 2237474"/>
              <a:gd name="connsiteX189" fmla="*/ 37645 w 12192000"/>
              <a:gd name="connsiteY189" fmla="*/ 2115401 h 2237474"/>
              <a:gd name="connsiteX190" fmla="*/ 4572 w 12192000"/>
              <a:gd name="connsiteY190" fmla="*/ 2111091 h 2237474"/>
              <a:gd name="connsiteX191" fmla="*/ 0 w 12192000"/>
              <a:gd name="connsiteY191" fmla="*/ 2110468 h 2237474"/>
              <a:gd name="connsiteX192" fmla="*/ 0 w 12192000"/>
              <a:gd name="connsiteY19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11738 w 12192000"/>
              <a:gd name="connsiteY91" fmla="*/ 1776964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78094 w 12192000"/>
              <a:gd name="connsiteY114" fmla="*/ 1972369 h 2237474"/>
              <a:gd name="connsiteX115" fmla="*/ 2942858 w 12192000"/>
              <a:gd name="connsiteY115" fmla="*/ 1981367 h 2237474"/>
              <a:gd name="connsiteX116" fmla="*/ 2875436 w 12192000"/>
              <a:gd name="connsiteY116" fmla="*/ 1996977 h 2237474"/>
              <a:gd name="connsiteX117" fmla="*/ 2874892 w 12192000"/>
              <a:gd name="connsiteY117" fmla="*/ 1996085 h 2237474"/>
              <a:gd name="connsiteX118" fmla="*/ 2864145 w 12192000"/>
              <a:gd name="connsiteY118" fmla="*/ 1994061 h 2237474"/>
              <a:gd name="connsiteX119" fmla="*/ 2843662 w 12192000"/>
              <a:gd name="connsiteY119" fmla="*/ 1992498 h 2237474"/>
              <a:gd name="connsiteX120" fmla="*/ 2796128 w 12192000"/>
              <a:gd name="connsiteY120" fmla="*/ 1976403 h 2237474"/>
              <a:gd name="connsiteX121" fmla="*/ 2756784 w 12192000"/>
              <a:gd name="connsiteY121" fmla="*/ 1985116 h 2237474"/>
              <a:gd name="connsiteX122" fmla="*/ 2748833 w 12192000"/>
              <a:gd name="connsiteY122" fmla="*/ 1986323 h 2237474"/>
              <a:gd name="connsiteX123" fmla="*/ 2748661 w 12192000"/>
              <a:gd name="connsiteY123" fmla="*/ 1986122 h 2237474"/>
              <a:gd name="connsiteX124" fmla="*/ 2740251 w 12192000"/>
              <a:gd name="connsiteY124" fmla="*/ 1986946 h 2237474"/>
              <a:gd name="connsiteX125" fmla="*/ 2718916 w 12192000"/>
              <a:gd name="connsiteY125" fmla="*/ 1990867 h 2237474"/>
              <a:gd name="connsiteX126" fmla="*/ 2713522 w 12192000"/>
              <a:gd name="connsiteY126" fmla="*/ 1990173 h 2237474"/>
              <a:gd name="connsiteX127" fmla="*/ 2680597 w 12192000"/>
              <a:gd name="connsiteY127" fmla="*/ 1984996 h 2237474"/>
              <a:gd name="connsiteX128" fmla="*/ 2578178 w 12192000"/>
              <a:gd name="connsiteY128" fmla="*/ 1990531 h 2237474"/>
              <a:gd name="connsiteX129" fmla="*/ 2476147 w 12192000"/>
              <a:gd name="connsiteY129" fmla="*/ 1998305 h 2237474"/>
              <a:gd name="connsiteX130" fmla="*/ 2373568 w 12192000"/>
              <a:gd name="connsiteY130" fmla="*/ 2003219 h 2237474"/>
              <a:gd name="connsiteX131" fmla="*/ 2321399 w 12192000"/>
              <a:gd name="connsiteY131" fmla="*/ 1989467 h 2237474"/>
              <a:gd name="connsiteX132" fmla="*/ 2315525 w 12192000"/>
              <a:gd name="connsiteY132" fmla="*/ 1989708 h 2237474"/>
              <a:gd name="connsiteX133" fmla="*/ 2300792 w 12192000"/>
              <a:gd name="connsiteY133" fmla="*/ 1994290 h 2237474"/>
              <a:gd name="connsiteX134" fmla="*/ 2295469 w 12192000"/>
              <a:gd name="connsiteY134" fmla="*/ 1996659 h 2237474"/>
              <a:gd name="connsiteX135" fmla="*/ 2287219 w 12192000"/>
              <a:gd name="connsiteY135" fmla="*/ 1998750 h 2237474"/>
              <a:gd name="connsiteX136" fmla="*/ 2286948 w 12192000"/>
              <a:gd name="connsiteY136" fmla="*/ 1998596 h 2237474"/>
              <a:gd name="connsiteX137" fmla="*/ 2243069 w 12192000"/>
              <a:gd name="connsiteY137" fmla="*/ 2015111 h 2237474"/>
              <a:gd name="connsiteX138" fmla="*/ 2186609 w 12192000"/>
              <a:gd name="connsiteY138" fmla="*/ 2008263 h 2237474"/>
              <a:gd name="connsiteX139" fmla="*/ 2164831 w 12192000"/>
              <a:gd name="connsiteY139" fmla="*/ 2010143 h 2237474"/>
              <a:gd name="connsiteX140" fmla="*/ 2152836 w 12192000"/>
              <a:gd name="connsiteY140" fmla="*/ 2010048 h 2237474"/>
              <a:gd name="connsiteX141" fmla="*/ 2117102 w 12192000"/>
              <a:gd name="connsiteY141" fmla="*/ 2023004 h 2237474"/>
              <a:gd name="connsiteX142" fmla="*/ 2111935 w 12192000"/>
              <a:gd name="connsiteY142" fmla="*/ 2023163 h 2237474"/>
              <a:gd name="connsiteX143" fmla="*/ 2089991 w 12192000"/>
              <a:gd name="connsiteY143" fmla="*/ 2034193 h 2237474"/>
              <a:gd name="connsiteX144" fmla="*/ 2058061 w 12192000"/>
              <a:gd name="connsiteY144" fmla="*/ 2047942 h 2237474"/>
              <a:gd name="connsiteX145" fmla="*/ 2055737 w 12192000"/>
              <a:gd name="connsiteY145" fmla="*/ 2047704 h 2237474"/>
              <a:gd name="connsiteX146" fmla="*/ 2042244 w 12192000"/>
              <a:gd name="connsiteY146" fmla="*/ 2055560 h 2237474"/>
              <a:gd name="connsiteX147" fmla="*/ 1976224 w 12192000"/>
              <a:gd name="connsiteY147" fmla="*/ 2074257 h 2237474"/>
              <a:gd name="connsiteX148" fmla="*/ 1877728 w 12192000"/>
              <a:gd name="connsiteY148" fmla="*/ 2101004 h 2237474"/>
              <a:gd name="connsiteX149" fmla="*/ 1759056 w 12192000"/>
              <a:gd name="connsiteY149" fmla="*/ 2125608 h 2237474"/>
              <a:gd name="connsiteX150" fmla="*/ 1637948 w 12192000"/>
              <a:gd name="connsiteY150" fmla="*/ 2172597 h 2237474"/>
              <a:gd name="connsiteX151" fmla="*/ 1434549 w 12192000"/>
              <a:gd name="connsiteY151" fmla="*/ 2234522 h 2237474"/>
              <a:gd name="connsiteX152" fmla="*/ 1398481 w 12192000"/>
              <a:gd name="connsiteY152" fmla="*/ 2237074 h 2237474"/>
              <a:gd name="connsiteX153" fmla="*/ 1398407 w 12192000"/>
              <a:gd name="connsiteY153" fmla="*/ 2237095 h 2237474"/>
              <a:gd name="connsiteX154" fmla="*/ 1370962 w 12192000"/>
              <a:gd name="connsiteY154" fmla="*/ 2237474 h 2237474"/>
              <a:gd name="connsiteX155" fmla="*/ 1356367 w 12192000"/>
              <a:gd name="connsiteY155" fmla="*/ 2235089 h 2237474"/>
              <a:gd name="connsiteX156" fmla="*/ 1324828 w 12192000"/>
              <a:gd name="connsiteY156" fmla="*/ 2231968 h 2237474"/>
              <a:gd name="connsiteX157" fmla="*/ 1297744 w 12192000"/>
              <a:gd name="connsiteY157" fmla="*/ 2235849 h 2237474"/>
              <a:gd name="connsiteX158" fmla="*/ 1286236 w 12192000"/>
              <a:gd name="connsiteY158" fmla="*/ 2233135 h 2237474"/>
              <a:gd name="connsiteX159" fmla="*/ 1283504 w 12192000"/>
              <a:gd name="connsiteY159" fmla="*/ 2233797 h 2237474"/>
              <a:gd name="connsiteX160" fmla="*/ 1279765 w 12192000"/>
              <a:gd name="connsiteY160" fmla="*/ 2229639 h 2237474"/>
              <a:gd name="connsiteX161" fmla="*/ 1195347 w 12192000"/>
              <a:gd name="connsiteY161" fmla="*/ 2212354 h 2237474"/>
              <a:gd name="connsiteX162" fmla="*/ 970251 w 12192000"/>
              <a:gd name="connsiteY162" fmla="*/ 2221029 h 2237474"/>
              <a:gd name="connsiteX163" fmla="*/ 812914 w 12192000"/>
              <a:gd name="connsiteY163" fmla="*/ 2202752 h 2237474"/>
              <a:gd name="connsiteX164" fmla="*/ 800195 w 12192000"/>
              <a:gd name="connsiteY164" fmla="*/ 2209407 h 2237474"/>
              <a:gd name="connsiteX165" fmla="*/ 784978 w 12192000"/>
              <a:gd name="connsiteY165" fmla="*/ 2212360 h 2237474"/>
              <a:gd name="connsiteX166" fmla="*/ 681987 w 12192000"/>
              <a:gd name="connsiteY166" fmla="*/ 2216757 h 2237474"/>
              <a:gd name="connsiteX167" fmla="*/ 669923 w 12192000"/>
              <a:gd name="connsiteY167" fmla="*/ 2211682 h 2237474"/>
              <a:gd name="connsiteX168" fmla="*/ 648680 w 12192000"/>
              <a:gd name="connsiteY168" fmla="*/ 2206229 h 2237474"/>
              <a:gd name="connsiteX169" fmla="*/ 597225 w 12192000"/>
              <a:gd name="connsiteY169" fmla="*/ 2180999 h 2237474"/>
              <a:gd name="connsiteX170" fmla="*/ 558449 w 12192000"/>
              <a:gd name="connsiteY170" fmla="*/ 2182346 h 2237474"/>
              <a:gd name="connsiteX171" fmla="*/ 550517 w 12192000"/>
              <a:gd name="connsiteY171" fmla="*/ 2182060 h 2237474"/>
              <a:gd name="connsiteX172" fmla="*/ 550309 w 12192000"/>
              <a:gd name="connsiteY172" fmla="*/ 2181825 h 2237474"/>
              <a:gd name="connsiteX173" fmla="*/ 541836 w 12192000"/>
              <a:gd name="connsiteY173" fmla="*/ 2181063 h 2237474"/>
              <a:gd name="connsiteX174" fmla="*/ 536057 w 12192000"/>
              <a:gd name="connsiteY174" fmla="*/ 2181537 h 2237474"/>
              <a:gd name="connsiteX175" fmla="*/ 520671 w 12192000"/>
              <a:gd name="connsiteY175" fmla="*/ 2180980 h 2237474"/>
              <a:gd name="connsiteX176" fmla="*/ 515024 w 12192000"/>
              <a:gd name="connsiteY176" fmla="*/ 2179258 h 2237474"/>
              <a:gd name="connsiteX177" fmla="*/ 512278 w 12192000"/>
              <a:gd name="connsiteY177" fmla="*/ 2176369 h 2237474"/>
              <a:gd name="connsiteX178" fmla="*/ 480419 w 12192000"/>
              <a:gd name="connsiteY178" fmla="*/ 2167807 h 2237474"/>
              <a:gd name="connsiteX179" fmla="*/ 413835 w 12192000"/>
              <a:gd name="connsiteY179" fmla="*/ 2156783 h 2237474"/>
              <a:gd name="connsiteX180" fmla="*/ 376513 w 12192000"/>
              <a:gd name="connsiteY180" fmla="*/ 2154014 h 2237474"/>
              <a:gd name="connsiteX181" fmla="*/ 273386 w 12192000"/>
              <a:gd name="connsiteY181" fmla="*/ 2142551 h 2237474"/>
              <a:gd name="connsiteX182" fmla="*/ 169207 w 12192000"/>
              <a:gd name="connsiteY182" fmla="*/ 2128100 h 2237474"/>
              <a:gd name="connsiteX183" fmla="*/ 93149 w 12192000"/>
              <a:gd name="connsiteY183" fmla="*/ 2105324 h 2237474"/>
              <a:gd name="connsiteX184" fmla="*/ 88109 w 12192000"/>
              <a:gd name="connsiteY184" fmla="*/ 2106704 h 2237474"/>
              <a:gd name="connsiteX185" fmla="*/ 80022 w 12192000"/>
              <a:gd name="connsiteY185" fmla="*/ 2107254 h 2237474"/>
              <a:gd name="connsiteX186" fmla="*/ 79717 w 12192000"/>
              <a:gd name="connsiteY186" fmla="*/ 2107046 h 2237474"/>
              <a:gd name="connsiteX187" fmla="*/ 72352 w 12192000"/>
              <a:gd name="connsiteY187" fmla="*/ 2107991 h 2237474"/>
              <a:gd name="connsiteX188" fmla="*/ 37645 w 12192000"/>
              <a:gd name="connsiteY188" fmla="*/ 2115401 h 2237474"/>
              <a:gd name="connsiteX189" fmla="*/ 4572 w 12192000"/>
              <a:gd name="connsiteY189" fmla="*/ 2111091 h 2237474"/>
              <a:gd name="connsiteX190" fmla="*/ 0 w 12192000"/>
              <a:gd name="connsiteY190" fmla="*/ 2110468 h 2237474"/>
              <a:gd name="connsiteX191" fmla="*/ 0 w 12192000"/>
              <a:gd name="connsiteY19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78094 w 12192000"/>
              <a:gd name="connsiteY114" fmla="*/ 1972369 h 2237474"/>
              <a:gd name="connsiteX115" fmla="*/ 2942858 w 12192000"/>
              <a:gd name="connsiteY115" fmla="*/ 1981367 h 2237474"/>
              <a:gd name="connsiteX116" fmla="*/ 2875436 w 12192000"/>
              <a:gd name="connsiteY116" fmla="*/ 1996977 h 2237474"/>
              <a:gd name="connsiteX117" fmla="*/ 2874892 w 12192000"/>
              <a:gd name="connsiteY117" fmla="*/ 1996085 h 2237474"/>
              <a:gd name="connsiteX118" fmla="*/ 2864145 w 12192000"/>
              <a:gd name="connsiteY118" fmla="*/ 1994061 h 2237474"/>
              <a:gd name="connsiteX119" fmla="*/ 2843662 w 12192000"/>
              <a:gd name="connsiteY119" fmla="*/ 1992498 h 2237474"/>
              <a:gd name="connsiteX120" fmla="*/ 2796128 w 12192000"/>
              <a:gd name="connsiteY120" fmla="*/ 1976403 h 2237474"/>
              <a:gd name="connsiteX121" fmla="*/ 2756784 w 12192000"/>
              <a:gd name="connsiteY121" fmla="*/ 1985116 h 2237474"/>
              <a:gd name="connsiteX122" fmla="*/ 2748833 w 12192000"/>
              <a:gd name="connsiteY122" fmla="*/ 1986323 h 2237474"/>
              <a:gd name="connsiteX123" fmla="*/ 2748661 w 12192000"/>
              <a:gd name="connsiteY123" fmla="*/ 1986122 h 2237474"/>
              <a:gd name="connsiteX124" fmla="*/ 2740251 w 12192000"/>
              <a:gd name="connsiteY124" fmla="*/ 1986946 h 2237474"/>
              <a:gd name="connsiteX125" fmla="*/ 2718916 w 12192000"/>
              <a:gd name="connsiteY125" fmla="*/ 1990867 h 2237474"/>
              <a:gd name="connsiteX126" fmla="*/ 2713522 w 12192000"/>
              <a:gd name="connsiteY126" fmla="*/ 1990173 h 2237474"/>
              <a:gd name="connsiteX127" fmla="*/ 2680597 w 12192000"/>
              <a:gd name="connsiteY127" fmla="*/ 1984996 h 2237474"/>
              <a:gd name="connsiteX128" fmla="*/ 2578178 w 12192000"/>
              <a:gd name="connsiteY128" fmla="*/ 1990531 h 2237474"/>
              <a:gd name="connsiteX129" fmla="*/ 2476147 w 12192000"/>
              <a:gd name="connsiteY129" fmla="*/ 1998305 h 2237474"/>
              <a:gd name="connsiteX130" fmla="*/ 2373568 w 12192000"/>
              <a:gd name="connsiteY130" fmla="*/ 2003219 h 2237474"/>
              <a:gd name="connsiteX131" fmla="*/ 2321399 w 12192000"/>
              <a:gd name="connsiteY131" fmla="*/ 1989467 h 2237474"/>
              <a:gd name="connsiteX132" fmla="*/ 2315525 w 12192000"/>
              <a:gd name="connsiteY132" fmla="*/ 1989708 h 2237474"/>
              <a:gd name="connsiteX133" fmla="*/ 2300792 w 12192000"/>
              <a:gd name="connsiteY133" fmla="*/ 1994290 h 2237474"/>
              <a:gd name="connsiteX134" fmla="*/ 2295469 w 12192000"/>
              <a:gd name="connsiteY134" fmla="*/ 1996659 h 2237474"/>
              <a:gd name="connsiteX135" fmla="*/ 2287219 w 12192000"/>
              <a:gd name="connsiteY135" fmla="*/ 1998750 h 2237474"/>
              <a:gd name="connsiteX136" fmla="*/ 2286948 w 12192000"/>
              <a:gd name="connsiteY136" fmla="*/ 1998596 h 2237474"/>
              <a:gd name="connsiteX137" fmla="*/ 2243069 w 12192000"/>
              <a:gd name="connsiteY137" fmla="*/ 2015111 h 2237474"/>
              <a:gd name="connsiteX138" fmla="*/ 2186609 w 12192000"/>
              <a:gd name="connsiteY138" fmla="*/ 2008263 h 2237474"/>
              <a:gd name="connsiteX139" fmla="*/ 2164831 w 12192000"/>
              <a:gd name="connsiteY139" fmla="*/ 2010143 h 2237474"/>
              <a:gd name="connsiteX140" fmla="*/ 2152836 w 12192000"/>
              <a:gd name="connsiteY140" fmla="*/ 2010048 h 2237474"/>
              <a:gd name="connsiteX141" fmla="*/ 2117102 w 12192000"/>
              <a:gd name="connsiteY141" fmla="*/ 2023004 h 2237474"/>
              <a:gd name="connsiteX142" fmla="*/ 2111935 w 12192000"/>
              <a:gd name="connsiteY142" fmla="*/ 2023163 h 2237474"/>
              <a:gd name="connsiteX143" fmla="*/ 2089991 w 12192000"/>
              <a:gd name="connsiteY143" fmla="*/ 2034193 h 2237474"/>
              <a:gd name="connsiteX144" fmla="*/ 2058061 w 12192000"/>
              <a:gd name="connsiteY144" fmla="*/ 2047942 h 2237474"/>
              <a:gd name="connsiteX145" fmla="*/ 2055737 w 12192000"/>
              <a:gd name="connsiteY145" fmla="*/ 2047704 h 2237474"/>
              <a:gd name="connsiteX146" fmla="*/ 2042244 w 12192000"/>
              <a:gd name="connsiteY146" fmla="*/ 2055560 h 2237474"/>
              <a:gd name="connsiteX147" fmla="*/ 1976224 w 12192000"/>
              <a:gd name="connsiteY147" fmla="*/ 2074257 h 2237474"/>
              <a:gd name="connsiteX148" fmla="*/ 1877728 w 12192000"/>
              <a:gd name="connsiteY148" fmla="*/ 2101004 h 2237474"/>
              <a:gd name="connsiteX149" fmla="*/ 1759056 w 12192000"/>
              <a:gd name="connsiteY149" fmla="*/ 2125608 h 2237474"/>
              <a:gd name="connsiteX150" fmla="*/ 1637948 w 12192000"/>
              <a:gd name="connsiteY150" fmla="*/ 2172597 h 2237474"/>
              <a:gd name="connsiteX151" fmla="*/ 1434549 w 12192000"/>
              <a:gd name="connsiteY151" fmla="*/ 2234522 h 2237474"/>
              <a:gd name="connsiteX152" fmla="*/ 1398481 w 12192000"/>
              <a:gd name="connsiteY152" fmla="*/ 2237074 h 2237474"/>
              <a:gd name="connsiteX153" fmla="*/ 1398407 w 12192000"/>
              <a:gd name="connsiteY153" fmla="*/ 2237095 h 2237474"/>
              <a:gd name="connsiteX154" fmla="*/ 1370962 w 12192000"/>
              <a:gd name="connsiteY154" fmla="*/ 2237474 h 2237474"/>
              <a:gd name="connsiteX155" fmla="*/ 1356367 w 12192000"/>
              <a:gd name="connsiteY155" fmla="*/ 2235089 h 2237474"/>
              <a:gd name="connsiteX156" fmla="*/ 1324828 w 12192000"/>
              <a:gd name="connsiteY156" fmla="*/ 2231968 h 2237474"/>
              <a:gd name="connsiteX157" fmla="*/ 1297744 w 12192000"/>
              <a:gd name="connsiteY157" fmla="*/ 2235849 h 2237474"/>
              <a:gd name="connsiteX158" fmla="*/ 1286236 w 12192000"/>
              <a:gd name="connsiteY158" fmla="*/ 2233135 h 2237474"/>
              <a:gd name="connsiteX159" fmla="*/ 1283504 w 12192000"/>
              <a:gd name="connsiteY159" fmla="*/ 2233797 h 2237474"/>
              <a:gd name="connsiteX160" fmla="*/ 1279765 w 12192000"/>
              <a:gd name="connsiteY160" fmla="*/ 2229639 h 2237474"/>
              <a:gd name="connsiteX161" fmla="*/ 1195347 w 12192000"/>
              <a:gd name="connsiteY161" fmla="*/ 2212354 h 2237474"/>
              <a:gd name="connsiteX162" fmla="*/ 970251 w 12192000"/>
              <a:gd name="connsiteY162" fmla="*/ 2221029 h 2237474"/>
              <a:gd name="connsiteX163" fmla="*/ 812914 w 12192000"/>
              <a:gd name="connsiteY163" fmla="*/ 2202752 h 2237474"/>
              <a:gd name="connsiteX164" fmla="*/ 800195 w 12192000"/>
              <a:gd name="connsiteY164" fmla="*/ 2209407 h 2237474"/>
              <a:gd name="connsiteX165" fmla="*/ 784978 w 12192000"/>
              <a:gd name="connsiteY165" fmla="*/ 2212360 h 2237474"/>
              <a:gd name="connsiteX166" fmla="*/ 681987 w 12192000"/>
              <a:gd name="connsiteY166" fmla="*/ 2216757 h 2237474"/>
              <a:gd name="connsiteX167" fmla="*/ 669923 w 12192000"/>
              <a:gd name="connsiteY167" fmla="*/ 2211682 h 2237474"/>
              <a:gd name="connsiteX168" fmla="*/ 648680 w 12192000"/>
              <a:gd name="connsiteY168" fmla="*/ 2206229 h 2237474"/>
              <a:gd name="connsiteX169" fmla="*/ 597225 w 12192000"/>
              <a:gd name="connsiteY169" fmla="*/ 2180999 h 2237474"/>
              <a:gd name="connsiteX170" fmla="*/ 558449 w 12192000"/>
              <a:gd name="connsiteY170" fmla="*/ 2182346 h 2237474"/>
              <a:gd name="connsiteX171" fmla="*/ 550517 w 12192000"/>
              <a:gd name="connsiteY171" fmla="*/ 2182060 h 2237474"/>
              <a:gd name="connsiteX172" fmla="*/ 550309 w 12192000"/>
              <a:gd name="connsiteY172" fmla="*/ 2181825 h 2237474"/>
              <a:gd name="connsiteX173" fmla="*/ 541836 w 12192000"/>
              <a:gd name="connsiteY173" fmla="*/ 2181063 h 2237474"/>
              <a:gd name="connsiteX174" fmla="*/ 536057 w 12192000"/>
              <a:gd name="connsiteY174" fmla="*/ 2181537 h 2237474"/>
              <a:gd name="connsiteX175" fmla="*/ 520671 w 12192000"/>
              <a:gd name="connsiteY175" fmla="*/ 2180980 h 2237474"/>
              <a:gd name="connsiteX176" fmla="*/ 515024 w 12192000"/>
              <a:gd name="connsiteY176" fmla="*/ 2179258 h 2237474"/>
              <a:gd name="connsiteX177" fmla="*/ 512278 w 12192000"/>
              <a:gd name="connsiteY177" fmla="*/ 2176369 h 2237474"/>
              <a:gd name="connsiteX178" fmla="*/ 480419 w 12192000"/>
              <a:gd name="connsiteY178" fmla="*/ 2167807 h 2237474"/>
              <a:gd name="connsiteX179" fmla="*/ 413835 w 12192000"/>
              <a:gd name="connsiteY179" fmla="*/ 2156783 h 2237474"/>
              <a:gd name="connsiteX180" fmla="*/ 376513 w 12192000"/>
              <a:gd name="connsiteY180" fmla="*/ 2154014 h 2237474"/>
              <a:gd name="connsiteX181" fmla="*/ 273386 w 12192000"/>
              <a:gd name="connsiteY181" fmla="*/ 2142551 h 2237474"/>
              <a:gd name="connsiteX182" fmla="*/ 169207 w 12192000"/>
              <a:gd name="connsiteY182" fmla="*/ 2128100 h 2237474"/>
              <a:gd name="connsiteX183" fmla="*/ 93149 w 12192000"/>
              <a:gd name="connsiteY183" fmla="*/ 2105324 h 2237474"/>
              <a:gd name="connsiteX184" fmla="*/ 88109 w 12192000"/>
              <a:gd name="connsiteY184" fmla="*/ 2106704 h 2237474"/>
              <a:gd name="connsiteX185" fmla="*/ 80022 w 12192000"/>
              <a:gd name="connsiteY185" fmla="*/ 2107254 h 2237474"/>
              <a:gd name="connsiteX186" fmla="*/ 79717 w 12192000"/>
              <a:gd name="connsiteY186" fmla="*/ 2107046 h 2237474"/>
              <a:gd name="connsiteX187" fmla="*/ 72352 w 12192000"/>
              <a:gd name="connsiteY187" fmla="*/ 2107991 h 2237474"/>
              <a:gd name="connsiteX188" fmla="*/ 37645 w 12192000"/>
              <a:gd name="connsiteY188" fmla="*/ 2115401 h 2237474"/>
              <a:gd name="connsiteX189" fmla="*/ 4572 w 12192000"/>
              <a:gd name="connsiteY189" fmla="*/ 2111091 h 2237474"/>
              <a:gd name="connsiteX190" fmla="*/ 0 w 12192000"/>
              <a:gd name="connsiteY190" fmla="*/ 2110468 h 2237474"/>
              <a:gd name="connsiteX191" fmla="*/ 0 w 12192000"/>
              <a:gd name="connsiteY19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29530 w 12192000"/>
              <a:gd name="connsiteY105" fmla="*/ 1864513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680177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805004 w 12192000"/>
              <a:gd name="connsiteY13" fmla="*/ 757573 h 2237474"/>
              <a:gd name="connsiteX14" fmla="*/ 10739478 w 12192000"/>
              <a:gd name="connsiteY14" fmla="*/ 776841 h 2237474"/>
              <a:gd name="connsiteX15" fmla="*/ 10458762 w 12192000"/>
              <a:gd name="connsiteY15" fmla="*/ 755400 h 2237474"/>
              <a:gd name="connsiteX16" fmla="*/ 10211200 w 12192000"/>
              <a:gd name="connsiteY16" fmla="*/ 767513 h 2237474"/>
              <a:gd name="connsiteX17" fmla="*/ 10167995 w 12192000"/>
              <a:gd name="connsiteY17" fmla="*/ 760843 h 2237474"/>
              <a:gd name="connsiteX18" fmla="*/ 9997044 w 12192000"/>
              <a:gd name="connsiteY18" fmla="*/ 780129 h 2237474"/>
              <a:gd name="connsiteX19" fmla="*/ 9943887 w 12192000"/>
              <a:gd name="connsiteY19" fmla="*/ 804141 h 2237474"/>
              <a:gd name="connsiteX20" fmla="*/ 9918248 w 12192000"/>
              <a:gd name="connsiteY20" fmla="*/ 816628 h 2237474"/>
              <a:gd name="connsiteX21" fmla="*/ 9767091 w 12192000"/>
              <a:gd name="connsiteY21" fmla="*/ 870550 h 2237474"/>
              <a:gd name="connsiteX22" fmla="*/ 9683005 w 12192000"/>
              <a:gd name="connsiteY22" fmla="*/ 894128 h 2237474"/>
              <a:gd name="connsiteX23" fmla="*/ 9594438 w 12192000"/>
              <a:gd name="connsiteY23" fmla="*/ 919051 h 2237474"/>
              <a:gd name="connsiteX24" fmla="*/ 9544189 w 12192000"/>
              <a:gd name="connsiteY24" fmla="*/ 938966 h 2237474"/>
              <a:gd name="connsiteX25" fmla="*/ 9500499 w 12192000"/>
              <a:gd name="connsiteY25" fmla="*/ 954680 h 2237474"/>
              <a:gd name="connsiteX26" fmla="*/ 9428195 w 12192000"/>
              <a:gd name="connsiteY26" fmla="*/ 986225 h 2237474"/>
              <a:gd name="connsiteX27" fmla="*/ 9410017 w 12192000"/>
              <a:gd name="connsiteY27" fmla="*/ 993931 h 2237474"/>
              <a:gd name="connsiteX28" fmla="*/ 9392919 w 12192000"/>
              <a:gd name="connsiteY28" fmla="*/ 994656 h 2237474"/>
              <a:gd name="connsiteX29" fmla="*/ 9278619 w 12192000"/>
              <a:gd name="connsiteY29" fmla="*/ 1011878 h 2237474"/>
              <a:gd name="connsiteX30" fmla="*/ 9268019 w 12192000"/>
              <a:gd name="connsiteY30" fmla="*/ 1007442 h 2237474"/>
              <a:gd name="connsiteX31" fmla="*/ 9234662 w 12192000"/>
              <a:gd name="connsiteY31" fmla="*/ 1023056 h 2237474"/>
              <a:gd name="connsiteX32" fmla="*/ 9181033 w 12192000"/>
              <a:gd name="connsiteY32" fmla="*/ 1037921 h 2237474"/>
              <a:gd name="connsiteX33" fmla="*/ 9155969 w 12192000"/>
              <a:gd name="connsiteY33" fmla="*/ 1046804 h 2237474"/>
              <a:gd name="connsiteX34" fmla="*/ 9133985 w 12192000"/>
              <a:gd name="connsiteY34" fmla="*/ 1046450 h 2237474"/>
              <a:gd name="connsiteX35" fmla="*/ 9003462 w 12192000"/>
              <a:gd name="connsiteY35" fmla="*/ 1042406 h 2237474"/>
              <a:gd name="connsiteX36" fmla="*/ 8968445 w 12192000"/>
              <a:gd name="connsiteY36" fmla="*/ 1052169 h 2237474"/>
              <a:gd name="connsiteX37" fmla="*/ 8886001 w 12192000"/>
              <a:gd name="connsiteY37" fmla="*/ 1067468 h 2237474"/>
              <a:gd name="connsiteX38" fmla="*/ 8838610 w 12192000"/>
              <a:gd name="connsiteY38" fmla="*/ 1075091 h 2237474"/>
              <a:gd name="connsiteX39" fmla="*/ 8750383 w 12192000"/>
              <a:gd name="connsiteY39" fmla="*/ 1097387 h 2237474"/>
              <a:gd name="connsiteX40" fmla="*/ 8665605 w 12192000"/>
              <a:gd name="connsiteY40" fmla="*/ 1110791 h 2237474"/>
              <a:gd name="connsiteX41" fmla="*/ 8584946 w 12192000"/>
              <a:gd name="connsiteY41" fmla="*/ 1135226 h 2237474"/>
              <a:gd name="connsiteX42" fmla="*/ 8460755 w 12192000"/>
              <a:gd name="connsiteY42" fmla="*/ 1203427 h 2237474"/>
              <a:gd name="connsiteX43" fmla="*/ 8419755 w 12192000"/>
              <a:gd name="connsiteY43" fmla="*/ 1216260 h 2237474"/>
              <a:gd name="connsiteX44" fmla="*/ 8411626 w 12192000"/>
              <a:gd name="connsiteY44" fmla="*/ 1214397 h 2237474"/>
              <a:gd name="connsiteX45" fmla="*/ 8363469 w 12192000"/>
              <a:gd name="connsiteY45" fmla="*/ 1246658 h 2237474"/>
              <a:gd name="connsiteX46" fmla="*/ 8275497 w 12192000"/>
              <a:gd name="connsiteY46" fmla="*/ 1264396 h 2237474"/>
              <a:gd name="connsiteX47" fmla="*/ 8206287 w 12192000"/>
              <a:gd name="connsiteY47" fmla="*/ 1273060 h 2237474"/>
              <a:gd name="connsiteX48" fmla="*/ 8139997 w 12192000"/>
              <a:gd name="connsiteY48" fmla="*/ 1282713 h 2237474"/>
              <a:gd name="connsiteX49" fmla="*/ 8074238 w 12192000"/>
              <a:gd name="connsiteY49" fmla="*/ 1301895 h 2237474"/>
              <a:gd name="connsiteX50" fmla="*/ 7942099 w 12192000"/>
              <a:gd name="connsiteY50" fmla="*/ 1336332 h 2237474"/>
              <a:gd name="connsiteX51" fmla="*/ 7902328 w 12192000"/>
              <a:gd name="connsiteY51" fmla="*/ 1345865 h 2237474"/>
              <a:gd name="connsiteX52" fmla="*/ 7840612 w 12192000"/>
              <a:gd name="connsiteY52" fmla="*/ 1369373 h 2237474"/>
              <a:gd name="connsiteX53" fmla="*/ 7786819 w 12192000"/>
              <a:gd name="connsiteY53" fmla="*/ 1378970 h 2237474"/>
              <a:gd name="connsiteX54" fmla="*/ 7548172 w 12192000"/>
              <a:gd name="connsiteY54" fmla="*/ 1417460 h 2237474"/>
              <a:gd name="connsiteX55" fmla="*/ 7483437 w 12192000"/>
              <a:gd name="connsiteY55" fmla="*/ 1478152 h 2237474"/>
              <a:gd name="connsiteX56" fmla="*/ 7377870 w 12192000"/>
              <a:gd name="connsiteY56" fmla="*/ 1523319 h 2237474"/>
              <a:gd name="connsiteX57" fmla="*/ 7230737 w 12192000"/>
              <a:gd name="connsiteY57" fmla="*/ 1562633 h 2237474"/>
              <a:gd name="connsiteX58" fmla="*/ 7224458 w 12192000"/>
              <a:gd name="connsiteY58" fmla="*/ 1573008 h 2237474"/>
              <a:gd name="connsiteX59" fmla="*/ 7183121 w 12192000"/>
              <a:gd name="connsiteY59" fmla="*/ 1595162 h 2237474"/>
              <a:gd name="connsiteX60" fmla="*/ 7164601 w 12192000"/>
              <a:gd name="connsiteY60" fmla="*/ 1606490 h 2237474"/>
              <a:gd name="connsiteX61" fmla="*/ 7031309 w 12192000"/>
              <a:gd name="connsiteY61" fmla="*/ 1619451 h 2237474"/>
              <a:gd name="connsiteX62" fmla="*/ 6900177 w 12192000"/>
              <a:gd name="connsiteY62" fmla="*/ 1636016 h 2237474"/>
              <a:gd name="connsiteX63" fmla="*/ 6795372 w 12192000"/>
              <a:gd name="connsiteY63" fmla="*/ 1644845 h 2237474"/>
              <a:gd name="connsiteX64" fmla="*/ 6692251 w 12192000"/>
              <a:gd name="connsiteY64" fmla="*/ 1656357 h 2237474"/>
              <a:gd name="connsiteX65" fmla="*/ 6655235 w 12192000"/>
              <a:gd name="connsiteY65" fmla="*/ 1661869 h 2237474"/>
              <a:gd name="connsiteX66" fmla="*/ 6554894 w 12192000"/>
              <a:gd name="connsiteY66" fmla="*/ 1664428 h 2237474"/>
              <a:gd name="connsiteX67" fmla="*/ 6516595 w 12192000"/>
              <a:gd name="connsiteY67" fmla="*/ 1667475 h 2237474"/>
              <a:gd name="connsiteX68" fmla="*/ 6508541 w 12192000"/>
              <a:gd name="connsiteY68" fmla="*/ 1668757 h 2237474"/>
              <a:gd name="connsiteX69" fmla="*/ 6471012 w 12192000"/>
              <a:gd name="connsiteY69" fmla="*/ 1678604 h 2237474"/>
              <a:gd name="connsiteX70" fmla="*/ 6364035 w 12192000"/>
              <a:gd name="connsiteY70" fmla="*/ 1667683 h 2237474"/>
              <a:gd name="connsiteX71" fmla="*/ 6280959 w 12192000"/>
              <a:gd name="connsiteY71" fmla="*/ 1689329 h 2237474"/>
              <a:gd name="connsiteX72" fmla="*/ 6243319 w 12192000"/>
              <a:gd name="connsiteY72" fmla="*/ 1695560 h 2237474"/>
              <a:gd name="connsiteX73" fmla="*/ 6098321 w 12192000"/>
              <a:gd name="connsiteY73" fmla="*/ 1721646 h 2237474"/>
              <a:gd name="connsiteX74" fmla="*/ 5880652 w 12192000"/>
              <a:gd name="connsiteY74" fmla="*/ 1779643 h 2237474"/>
              <a:gd name="connsiteX75" fmla="*/ 5785959 w 12192000"/>
              <a:gd name="connsiteY75" fmla="*/ 1775307 h 2237474"/>
              <a:gd name="connsiteX76" fmla="*/ 5643534 w 12192000"/>
              <a:gd name="connsiteY76" fmla="*/ 1802919 h 2237474"/>
              <a:gd name="connsiteX77" fmla="*/ 5518799 w 12192000"/>
              <a:gd name="connsiteY77" fmla="*/ 1818312 h 2237474"/>
              <a:gd name="connsiteX78" fmla="*/ 5505014 w 12192000"/>
              <a:gd name="connsiteY78" fmla="*/ 1819259 h 2237474"/>
              <a:gd name="connsiteX79" fmla="*/ 5453307 w 12192000"/>
              <a:gd name="connsiteY79" fmla="*/ 1815450 h 2237474"/>
              <a:gd name="connsiteX80" fmla="*/ 5221533 w 12192000"/>
              <a:gd name="connsiteY80" fmla="*/ 1846950 h 2237474"/>
              <a:gd name="connsiteX81" fmla="*/ 5149802 w 12192000"/>
              <a:gd name="connsiteY81" fmla="*/ 1844846 h 2237474"/>
              <a:gd name="connsiteX82" fmla="*/ 5114927 w 12192000"/>
              <a:gd name="connsiteY82" fmla="*/ 1847827 h 2237474"/>
              <a:gd name="connsiteX83" fmla="*/ 5108970 w 12192000"/>
              <a:gd name="connsiteY83" fmla="*/ 1847935 h 2237474"/>
              <a:gd name="connsiteX84" fmla="*/ 5067961 w 12192000"/>
              <a:gd name="connsiteY84" fmla="*/ 1845917 h 2237474"/>
              <a:gd name="connsiteX85" fmla="*/ 5007075 w 12192000"/>
              <a:gd name="connsiteY85" fmla="*/ 1838626 h 2237474"/>
              <a:gd name="connsiteX86" fmla="*/ 4944087 w 12192000"/>
              <a:gd name="connsiteY86" fmla="*/ 1823332 h 2237474"/>
              <a:gd name="connsiteX87" fmla="*/ 4907662 w 12192000"/>
              <a:gd name="connsiteY87" fmla="*/ 1816900 h 2237474"/>
              <a:gd name="connsiteX88" fmla="*/ 4882386 w 12192000"/>
              <a:gd name="connsiteY88" fmla="*/ 1809844 h 2237474"/>
              <a:gd name="connsiteX89" fmla="*/ 4811440 w 12192000"/>
              <a:gd name="connsiteY89" fmla="*/ 1804655 h 2237474"/>
              <a:gd name="connsiteX90" fmla="*/ 4691075 w 12192000"/>
              <a:gd name="connsiteY90" fmla="*/ 1801389 h 2237474"/>
              <a:gd name="connsiteX91" fmla="*/ 4640313 w 12192000"/>
              <a:gd name="connsiteY91" fmla="*/ 1784307 h 2237474"/>
              <a:gd name="connsiteX92" fmla="*/ 4536503 w 12192000"/>
              <a:gd name="connsiteY92" fmla="*/ 1785334 h 2237474"/>
              <a:gd name="connsiteX93" fmla="*/ 4513724 w 12192000"/>
              <a:gd name="connsiteY93" fmla="*/ 1791996 h 2237474"/>
              <a:gd name="connsiteX94" fmla="*/ 4459810 w 12192000"/>
              <a:gd name="connsiteY94" fmla="*/ 1797886 h 2237474"/>
              <a:gd name="connsiteX95" fmla="*/ 4379064 w 12192000"/>
              <a:gd name="connsiteY95" fmla="*/ 1817177 h 2237474"/>
              <a:gd name="connsiteX96" fmla="*/ 4290981 w 12192000"/>
              <a:gd name="connsiteY96" fmla="*/ 1839677 h 2237474"/>
              <a:gd name="connsiteX97" fmla="*/ 4238372 w 12192000"/>
              <a:gd name="connsiteY97" fmla="*/ 1851480 h 2237474"/>
              <a:gd name="connsiteX98" fmla="*/ 4232517 w 12192000"/>
              <a:gd name="connsiteY98" fmla="*/ 1852567 h 2237474"/>
              <a:gd name="connsiteX99" fmla="*/ 4191732 w 12192000"/>
              <a:gd name="connsiteY99" fmla="*/ 1857328 h 2237474"/>
              <a:gd name="connsiteX100" fmla="*/ 4065532 w 12192000"/>
              <a:gd name="connsiteY100" fmla="*/ 1855477 h 2237474"/>
              <a:gd name="connsiteX101" fmla="*/ 4028460 w 12192000"/>
              <a:gd name="connsiteY101" fmla="*/ 1855137 h 2237474"/>
              <a:gd name="connsiteX102" fmla="*/ 4002267 w 12192000"/>
              <a:gd name="connsiteY102" fmla="*/ 1852352 h 2237474"/>
              <a:gd name="connsiteX103" fmla="*/ 3931396 w 12192000"/>
              <a:gd name="connsiteY103" fmla="*/ 1858915 h 2237474"/>
              <a:gd name="connsiteX104" fmla="*/ 3812162 w 12192000"/>
              <a:gd name="connsiteY104" fmla="*/ 1875501 h 2237474"/>
              <a:gd name="connsiteX105" fmla="*/ 3758105 w 12192000"/>
              <a:gd name="connsiteY105" fmla="*/ 1871856 h 2237474"/>
              <a:gd name="connsiteX106" fmla="*/ 3715896 w 12192000"/>
              <a:gd name="connsiteY106" fmla="*/ 1881552 h 2237474"/>
              <a:gd name="connsiteX107" fmla="*/ 3567259 w 12192000"/>
              <a:gd name="connsiteY107" fmla="*/ 1893482 h 2237474"/>
              <a:gd name="connsiteX108" fmla="*/ 3405770 w 12192000"/>
              <a:gd name="connsiteY108" fmla="*/ 1904591 h 2237474"/>
              <a:gd name="connsiteX109" fmla="*/ 3280097 w 12192000"/>
              <a:gd name="connsiteY109" fmla="*/ 1919610 h 2237474"/>
              <a:gd name="connsiteX110" fmla="*/ 3123424 w 12192000"/>
              <a:gd name="connsiteY110" fmla="*/ 1952930 h 2237474"/>
              <a:gd name="connsiteX111" fmla="*/ 3009910 w 12192000"/>
              <a:gd name="connsiteY111" fmla="*/ 1957866 h 2237474"/>
              <a:gd name="connsiteX112" fmla="*/ 2995934 w 12192000"/>
              <a:gd name="connsiteY112" fmla="*/ 1967085 h 2237474"/>
              <a:gd name="connsiteX113" fmla="*/ 2980071 w 12192000"/>
              <a:gd name="connsiteY113" fmla="*/ 1972988 h 2237474"/>
              <a:gd name="connsiteX114" fmla="*/ 2942858 w 12192000"/>
              <a:gd name="connsiteY114" fmla="*/ 1981367 h 2237474"/>
              <a:gd name="connsiteX115" fmla="*/ 2875436 w 12192000"/>
              <a:gd name="connsiteY115" fmla="*/ 1996977 h 2237474"/>
              <a:gd name="connsiteX116" fmla="*/ 2874892 w 12192000"/>
              <a:gd name="connsiteY116" fmla="*/ 1996085 h 2237474"/>
              <a:gd name="connsiteX117" fmla="*/ 2864145 w 12192000"/>
              <a:gd name="connsiteY117" fmla="*/ 1994061 h 2237474"/>
              <a:gd name="connsiteX118" fmla="*/ 2843662 w 12192000"/>
              <a:gd name="connsiteY118" fmla="*/ 1992498 h 2237474"/>
              <a:gd name="connsiteX119" fmla="*/ 2796128 w 12192000"/>
              <a:gd name="connsiteY119" fmla="*/ 1976403 h 2237474"/>
              <a:gd name="connsiteX120" fmla="*/ 2756784 w 12192000"/>
              <a:gd name="connsiteY120" fmla="*/ 1985116 h 2237474"/>
              <a:gd name="connsiteX121" fmla="*/ 2748833 w 12192000"/>
              <a:gd name="connsiteY121" fmla="*/ 1986323 h 2237474"/>
              <a:gd name="connsiteX122" fmla="*/ 2748661 w 12192000"/>
              <a:gd name="connsiteY122" fmla="*/ 1986122 h 2237474"/>
              <a:gd name="connsiteX123" fmla="*/ 2740251 w 12192000"/>
              <a:gd name="connsiteY123" fmla="*/ 1986946 h 2237474"/>
              <a:gd name="connsiteX124" fmla="*/ 2718916 w 12192000"/>
              <a:gd name="connsiteY124" fmla="*/ 1990867 h 2237474"/>
              <a:gd name="connsiteX125" fmla="*/ 2713522 w 12192000"/>
              <a:gd name="connsiteY125" fmla="*/ 1990173 h 2237474"/>
              <a:gd name="connsiteX126" fmla="*/ 2680597 w 12192000"/>
              <a:gd name="connsiteY126" fmla="*/ 1984996 h 2237474"/>
              <a:gd name="connsiteX127" fmla="*/ 2578178 w 12192000"/>
              <a:gd name="connsiteY127" fmla="*/ 1990531 h 2237474"/>
              <a:gd name="connsiteX128" fmla="*/ 2476147 w 12192000"/>
              <a:gd name="connsiteY128" fmla="*/ 1998305 h 2237474"/>
              <a:gd name="connsiteX129" fmla="*/ 2373568 w 12192000"/>
              <a:gd name="connsiteY129" fmla="*/ 2003219 h 2237474"/>
              <a:gd name="connsiteX130" fmla="*/ 2321399 w 12192000"/>
              <a:gd name="connsiteY130" fmla="*/ 1989467 h 2237474"/>
              <a:gd name="connsiteX131" fmla="*/ 2315525 w 12192000"/>
              <a:gd name="connsiteY131" fmla="*/ 1989708 h 2237474"/>
              <a:gd name="connsiteX132" fmla="*/ 2300792 w 12192000"/>
              <a:gd name="connsiteY132" fmla="*/ 1994290 h 2237474"/>
              <a:gd name="connsiteX133" fmla="*/ 2295469 w 12192000"/>
              <a:gd name="connsiteY133" fmla="*/ 1996659 h 2237474"/>
              <a:gd name="connsiteX134" fmla="*/ 2287219 w 12192000"/>
              <a:gd name="connsiteY134" fmla="*/ 1998750 h 2237474"/>
              <a:gd name="connsiteX135" fmla="*/ 2286948 w 12192000"/>
              <a:gd name="connsiteY135" fmla="*/ 1998596 h 2237474"/>
              <a:gd name="connsiteX136" fmla="*/ 2243069 w 12192000"/>
              <a:gd name="connsiteY136" fmla="*/ 2015111 h 2237474"/>
              <a:gd name="connsiteX137" fmla="*/ 2186609 w 12192000"/>
              <a:gd name="connsiteY137" fmla="*/ 2008263 h 2237474"/>
              <a:gd name="connsiteX138" fmla="*/ 2164831 w 12192000"/>
              <a:gd name="connsiteY138" fmla="*/ 2010143 h 2237474"/>
              <a:gd name="connsiteX139" fmla="*/ 2152836 w 12192000"/>
              <a:gd name="connsiteY139" fmla="*/ 2010048 h 2237474"/>
              <a:gd name="connsiteX140" fmla="*/ 2117102 w 12192000"/>
              <a:gd name="connsiteY140" fmla="*/ 2023004 h 2237474"/>
              <a:gd name="connsiteX141" fmla="*/ 2111935 w 12192000"/>
              <a:gd name="connsiteY141" fmla="*/ 2023163 h 2237474"/>
              <a:gd name="connsiteX142" fmla="*/ 2089991 w 12192000"/>
              <a:gd name="connsiteY142" fmla="*/ 2034193 h 2237474"/>
              <a:gd name="connsiteX143" fmla="*/ 2058061 w 12192000"/>
              <a:gd name="connsiteY143" fmla="*/ 2047942 h 2237474"/>
              <a:gd name="connsiteX144" fmla="*/ 2055737 w 12192000"/>
              <a:gd name="connsiteY144" fmla="*/ 2047704 h 2237474"/>
              <a:gd name="connsiteX145" fmla="*/ 2042244 w 12192000"/>
              <a:gd name="connsiteY145" fmla="*/ 2055560 h 2237474"/>
              <a:gd name="connsiteX146" fmla="*/ 1976224 w 12192000"/>
              <a:gd name="connsiteY146" fmla="*/ 2074257 h 2237474"/>
              <a:gd name="connsiteX147" fmla="*/ 1877728 w 12192000"/>
              <a:gd name="connsiteY147" fmla="*/ 2101004 h 2237474"/>
              <a:gd name="connsiteX148" fmla="*/ 1759056 w 12192000"/>
              <a:gd name="connsiteY148" fmla="*/ 2125608 h 2237474"/>
              <a:gd name="connsiteX149" fmla="*/ 1637948 w 12192000"/>
              <a:gd name="connsiteY149" fmla="*/ 2172597 h 2237474"/>
              <a:gd name="connsiteX150" fmla="*/ 1434549 w 12192000"/>
              <a:gd name="connsiteY150" fmla="*/ 2234522 h 2237474"/>
              <a:gd name="connsiteX151" fmla="*/ 1398481 w 12192000"/>
              <a:gd name="connsiteY151" fmla="*/ 2237074 h 2237474"/>
              <a:gd name="connsiteX152" fmla="*/ 1398407 w 12192000"/>
              <a:gd name="connsiteY152" fmla="*/ 2237095 h 2237474"/>
              <a:gd name="connsiteX153" fmla="*/ 1370962 w 12192000"/>
              <a:gd name="connsiteY153" fmla="*/ 2237474 h 2237474"/>
              <a:gd name="connsiteX154" fmla="*/ 1356367 w 12192000"/>
              <a:gd name="connsiteY154" fmla="*/ 2235089 h 2237474"/>
              <a:gd name="connsiteX155" fmla="*/ 1324828 w 12192000"/>
              <a:gd name="connsiteY155" fmla="*/ 2231968 h 2237474"/>
              <a:gd name="connsiteX156" fmla="*/ 1297744 w 12192000"/>
              <a:gd name="connsiteY156" fmla="*/ 2235849 h 2237474"/>
              <a:gd name="connsiteX157" fmla="*/ 1286236 w 12192000"/>
              <a:gd name="connsiteY157" fmla="*/ 2233135 h 2237474"/>
              <a:gd name="connsiteX158" fmla="*/ 1283504 w 12192000"/>
              <a:gd name="connsiteY158" fmla="*/ 2233797 h 2237474"/>
              <a:gd name="connsiteX159" fmla="*/ 1279765 w 12192000"/>
              <a:gd name="connsiteY159" fmla="*/ 2229639 h 2237474"/>
              <a:gd name="connsiteX160" fmla="*/ 1195347 w 12192000"/>
              <a:gd name="connsiteY160" fmla="*/ 2212354 h 2237474"/>
              <a:gd name="connsiteX161" fmla="*/ 970251 w 12192000"/>
              <a:gd name="connsiteY161" fmla="*/ 2221029 h 2237474"/>
              <a:gd name="connsiteX162" fmla="*/ 812914 w 12192000"/>
              <a:gd name="connsiteY162" fmla="*/ 2202752 h 2237474"/>
              <a:gd name="connsiteX163" fmla="*/ 800195 w 12192000"/>
              <a:gd name="connsiteY163" fmla="*/ 2209407 h 2237474"/>
              <a:gd name="connsiteX164" fmla="*/ 784978 w 12192000"/>
              <a:gd name="connsiteY164" fmla="*/ 2212360 h 2237474"/>
              <a:gd name="connsiteX165" fmla="*/ 681987 w 12192000"/>
              <a:gd name="connsiteY165" fmla="*/ 2216757 h 2237474"/>
              <a:gd name="connsiteX166" fmla="*/ 669923 w 12192000"/>
              <a:gd name="connsiteY166" fmla="*/ 2211682 h 2237474"/>
              <a:gd name="connsiteX167" fmla="*/ 648680 w 12192000"/>
              <a:gd name="connsiteY167" fmla="*/ 2206229 h 2237474"/>
              <a:gd name="connsiteX168" fmla="*/ 597225 w 12192000"/>
              <a:gd name="connsiteY168" fmla="*/ 2180999 h 2237474"/>
              <a:gd name="connsiteX169" fmla="*/ 558449 w 12192000"/>
              <a:gd name="connsiteY169" fmla="*/ 2182346 h 2237474"/>
              <a:gd name="connsiteX170" fmla="*/ 550517 w 12192000"/>
              <a:gd name="connsiteY170" fmla="*/ 2182060 h 2237474"/>
              <a:gd name="connsiteX171" fmla="*/ 550309 w 12192000"/>
              <a:gd name="connsiteY171" fmla="*/ 2181825 h 2237474"/>
              <a:gd name="connsiteX172" fmla="*/ 541836 w 12192000"/>
              <a:gd name="connsiteY172" fmla="*/ 2181063 h 2237474"/>
              <a:gd name="connsiteX173" fmla="*/ 536057 w 12192000"/>
              <a:gd name="connsiteY173" fmla="*/ 2181537 h 2237474"/>
              <a:gd name="connsiteX174" fmla="*/ 520671 w 12192000"/>
              <a:gd name="connsiteY174" fmla="*/ 2180980 h 2237474"/>
              <a:gd name="connsiteX175" fmla="*/ 515024 w 12192000"/>
              <a:gd name="connsiteY175" fmla="*/ 2179258 h 2237474"/>
              <a:gd name="connsiteX176" fmla="*/ 512278 w 12192000"/>
              <a:gd name="connsiteY176" fmla="*/ 2176369 h 2237474"/>
              <a:gd name="connsiteX177" fmla="*/ 480419 w 12192000"/>
              <a:gd name="connsiteY177" fmla="*/ 2167807 h 2237474"/>
              <a:gd name="connsiteX178" fmla="*/ 413835 w 12192000"/>
              <a:gd name="connsiteY178" fmla="*/ 2156783 h 2237474"/>
              <a:gd name="connsiteX179" fmla="*/ 376513 w 12192000"/>
              <a:gd name="connsiteY179" fmla="*/ 2154014 h 2237474"/>
              <a:gd name="connsiteX180" fmla="*/ 273386 w 12192000"/>
              <a:gd name="connsiteY180" fmla="*/ 2142551 h 2237474"/>
              <a:gd name="connsiteX181" fmla="*/ 169207 w 12192000"/>
              <a:gd name="connsiteY181" fmla="*/ 2128100 h 2237474"/>
              <a:gd name="connsiteX182" fmla="*/ 93149 w 12192000"/>
              <a:gd name="connsiteY182" fmla="*/ 2105324 h 2237474"/>
              <a:gd name="connsiteX183" fmla="*/ 88109 w 12192000"/>
              <a:gd name="connsiteY183" fmla="*/ 2106704 h 2237474"/>
              <a:gd name="connsiteX184" fmla="*/ 80022 w 12192000"/>
              <a:gd name="connsiteY184" fmla="*/ 2107254 h 2237474"/>
              <a:gd name="connsiteX185" fmla="*/ 79717 w 12192000"/>
              <a:gd name="connsiteY185" fmla="*/ 2107046 h 2237474"/>
              <a:gd name="connsiteX186" fmla="*/ 72352 w 12192000"/>
              <a:gd name="connsiteY186" fmla="*/ 2107991 h 2237474"/>
              <a:gd name="connsiteX187" fmla="*/ 37645 w 12192000"/>
              <a:gd name="connsiteY187" fmla="*/ 2115401 h 2237474"/>
              <a:gd name="connsiteX188" fmla="*/ 4572 w 12192000"/>
              <a:gd name="connsiteY188" fmla="*/ 2111091 h 2237474"/>
              <a:gd name="connsiteX189" fmla="*/ 0 w 12192000"/>
              <a:gd name="connsiteY189" fmla="*/ 2110468 h 2237474"/>
              <a:gd name="connsiteX190" fmla="*/ 0 w 12192000"/>
              <a:gd name="connsiteY19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78619 w 12192000"/>
              <a:gd name="connsiteY28" fmla="*/ 1011878 h 2237474"/>
              <a:gd name="connsiteX29" fmla="*/ 9268019 w 12192000"/>
              <a:gd name="connsiteY29" fmla="*/ 1007442 h 2237474"/>
              <a:gd name="connsiteX30" fmla="*/ 9234662 w 12192000"/>
              <a:gd name="connsiteY30" fmla="*/ 1023056 h 2237474"/>
              <a:gd name="connsiteX31" fmla="*/ 9181033 w 12192000"/>
              <a:gd name="connsiteY31" fmla="*/ 1037921 h 2237474"/>
              <a:gd name="connsiteX32" fmla="*/ 9155969 w 12192000"/>
              <a:gd name="connsiteY32" fmla="*/ 1046804 h 2237474"/>
              <a:gd name="connsiteX33" fmla="*/ 9133985 w 12192000"/>
              <a:gd name="connsiteY33" fmla="*/ 1046450 h 2237474"/>
              <a:gd name="connsiteX34" fmla="*/ 9003462 w 12192000"/>
              <a:gd name="connsiteY34" fmla="*/ 1042406 h 2237474"/>
              <a:gd name="connsiteX35" fmla="*/ 8968445 w 12192000"/>
              <a:gd name="connsiteY35" fmla="*/ 1052169 h 2237474"/>
              <a:gd name="connsiteX36" fmla="*/ 8886001 w 12192000"/>
              <a:gd name="connsiteY36" fmla="*/ 1067468 h 2237474"/>
              <a:gd name="connsiteX37" fmla="*/ 8838610 w 12192000"/>
              <a:gd name="connsiteY37" fmla="*/ 1075091 h 2237474"/>
              <a:gd name="connsiteX38" fmla="*/ 8750383 w 12192000"/>
              <a:gd name="connsiteY38" fmla="*/ 1097387 h 2237474"/>
              <a:gd name="connsiteX39" fmla="*/ 8665605 w 12192000"/>
              <a:gd name="connsiteY39" fmla="*/ 1110791 h 2237474"/>
              <a:gd name="connsiteX40" fmla="*/ 8584946 w 12192000"/>
              <a:gd name="connsiteY40" fmla="*/ 1135226 h 2237474"/>
              <a:gd name="connsiteX41" fmla="*/ 8460755 w 12192000"/>
              <a:gd name="connsiteY41" fmla="*/ 1203427 h 2237474"/>
              <a:gd name="connsiteX42" fmla="*/ 8419755 w 12192000"/>
              <a:gd name="connsiteY42" fmla="*/ 1216260 h 2237474"/>
              <a:gd name="connsiteX43" fmla="*/ 8411626 w 12192000"/>
              <a:gd name="connsiteY43" fmla="*/ 1214397 h 2237474"/>
              <a:gd name="connsiteX44" fmla="*/ 8363469 w 12192000"/>
              <a:gd name="connsiteY44" fmla="*/ 1246658 h 2237474"/>
              <a:gd name="connsiteX45" fmla="*/ 8275497 w 12192000"/>
              <a:gd name="connsiteY45" fmla="*/ 1264396 h 2237474"/>
              <a:gd name="connsiteX46" fmla="*/ 8206287 w 12192000"/>
              <a:gd name="connsiteY46" fmla="*/ 1273060 h 2237474"/>
              <a:gd name="connsiteX47" fmla="*/ 8139997 w 12192000"/>
              <a:gd name="connsiteY47" fmla="*/ 1282713 h 2237474"/>
              <a:gd name="connsiteX48" fmla="*/ 8074238 w 12192000"/>
              <a:gd name="connsiteY48" fmla="*/ 1301895 h 2237474"/>
              <a:gd name="connsiteX49" fmla="*/ 7942099 w 12192000"/>
              <a:gd name="connsiteY49" fmla="*/ 1336332 h 2237474"/>
              <a:gd name="connsiteX50" fmla="*/ 7902328 w 12192000"/>
              <a:gd name="connsiteY50" fmla="*/ 1345865 h 2237474"/>
              <a:gd name="connsiteX51" fmla="*/ 7840612 w 12192000"/>
              <a:gd name="connsiteY51" fmla="*/ 1369373 h 2237474"/>
              <a:gd name="connsiteX52" fmla="*/ 7786819 w 12192000"/>
              <a:gd name="connsiteY52" fmla="*/ 1378970 h 2237474"/>
              <a:gd name="connsiteX53" fmla="*/ 7548172 w 12192000"/>
              <a:gd name="connsiteY53" fmla="*/ 1417460 h 2237474"/>
              <a:gd name="connsiteX54" fmla="*/ 7483437 w 12192000"/>
              <a:gd name="connsiteY54" fmla="*/ 1478152 h 2237474"/>
              <a:gd name="connsiteX55" fmla="*/ 7377870 w 12192000"/>
              <a:gd name="connsiteY55" fmla="*/ 1523319 h 2237474"/>
              <a:gd name="connsiteX56" fmla="*/ 7230737 w 12192000"/>
              <a:gd name="connsiteY56" fmla="*/ 1562633 h 2237474"/>
              <a:gd name="connsiteX57" fmla="*/ 7224458 w 12192000"/>
              <a:gd name="connsiteY57" fmla="*/ 1573008 h 2237474"/>
              <a:gd name="connsiteX58" fmla="*/ 7183121 w 12192000"/>
              <a:gd name="connsiteY58" fmla="*/ 1595162 h 2237474"/>
              <a:gd name="connsiteX59" fmla="*/ 7164601 w 12192000"/>
              <a:gd name="connsiteY59" fmla="*/ 1606490 h 2237474"/>
              <a:gd name="connsiteX60" fmla="*/ 7031309 w 12192000"/>
              <a:gd name="connsiteY60" fmla="*/ 1619451 h 2237474"/>
              <a:gd name="connsiteX61" fmla="*/ 6900177 w 12192000"/>
              <a:gd name="connsiteY61" fmla="*/ 1636016 h 2237474"/>
              <a:gd name="connsiteX62" fmla="*/ 6795372 w 12192000"/>
              <a:gd name="connsiteY62" fmla="*/ 1644845 h 2237474"/>
              <a:gd name="connsiteX63" fmla="*/ 6692251 w 12192000"/>
              <a:gd name="connsiteY63" fmla="*/ 1656357 h 2237474"/>
              <a:gd name="connsiteX64" fmla="*/ 6655235 w 12192000"/>
              <a:gd name="connsiteY64" fmla="*/ 1661869 h 2237474"/>
              <a:gd name="connsiteX65" fmla="*/ 6554894 w 12192000"/>
              <a:gd name="connsiteY65" fmla="*/ 1664428 h 2237474"/>
              <a:gd name="connsiteX66" fmla="*/ 6516595 w 12192000"/>
              <a:gd name="connsiteY66" fmla="*/ 1667475 h 2237474"/>
              <a:gd name="connsiteX67" fmla="*/ 6508541 w 12192000"/>
              <a:gd name="connsiteY67" fmla="*/ 1668757 h 2237474"/>
              <a:gd name="connsiteX68" fmla="*/ 6471012 w 12192000"/>
              <a:gd name="connsiteY68" fmla="*/ 1678604 h 2237474"/>
              <a:gd name="connsiteX69" fmla="*/ 6364035 w 12192000"/>
              <a:gd name="connsiteY69" fmla="*/ 1667683 h 2237474"/>
              <a:gd name="connsiteX70" fmla="*/ 6280959 w 12192000"/>
              <a:gd name="connsiteY70" fmla="*/ 1689329 h 2237474"/>
              <a:gd name="connsiteX71" fmla="*/ 6243319 w 12192000"/>
              <a:gd name="connsiteY71" fmla="*/ 1695560 h 2237474"/>
              <a:gd name="connsiteX72" fmla="*/ 6098321 w 12192000"/>
              <a:gd name="connsiteY72" fmla="*/ 1721646 h 2237474"/>
              <a:gd name="connsiteX73" fmla="*/ 5880652 w 12192000"/>
              <a:gd name="connsiteY73" fmla="*/ 1779643 h 2237474"/>
              <a:gd name="connsiteX74" fmla="*/ 5785959 w 12192000"/>
              <a:gd name="connsiteY74" fmla="*/ 1775307 h 2237474"/>
              <a:gd name="connsiteX75" fmla="*/ 5643534 w 12192000"/>
              <a:gd name="connsiteY75" fmla="*/ 1802919 h 2237474"/>
              <a:gd name="connsiteX76" fmla="*/ 5518799 w 12192000"/>
              <a:gd name="connsiteY76" fmla="*/ 1818312 h 2237474"/>
              <a:gd name="connsiteX77" fmla="*/ 5505014 w 12192000"/>
              <a:gd name="connsiteY77" fmla="*/ 1819259 h 2237474"/>
              <a:gd name="connsiteX78" fmla="*/ 5453307 w 12192000"/>
              <a:gd name="connsiteY78" fmla="*/ 1815450 h 2237474"/>
              <a:gd name="connsiteX79" fmla="*/ 5221533 w 12192000"/>
              <a:gd name="connsiteY79" fmla="*/ 1846950 h 2237474"/>
              <a:gd name="connsiteX80" fmla="*/ 5149802 w 12192000"/>
              <a:gd name="connsiteY80" fmla="*/ 1844846 h 2237474"/>
              <a:gd name="connsiteX81" fmla="*/ 5114927 w 12192000"/>
              <a:gd name="connsiteY81" fmla="*/ 1847827 h 2237474"/>
              <a:gd name="connsiteX82" fmla="*/ 5108970 w 12192000"/>
              <a:gd name="connsiteY82" fmla="*/ 1847935 h 2237474"/>
              <a:gd name="connsiteX83" fmla="*/ 5067961 w 12192000"/>
              <a:gd name="connsiteY83" fmla="*/ 1845917 h 2237474"/>
              <a:gd name="connsiteX84" fmla="*/ 5007075 w 12192000"/>
              <a:gd name="connsiteY84" fmla="*/ 1838626 h 2237474"/>
              <a:gd name="connsiteX85" fmla="*/ 4944087 w 12192000"/>
              <a:gd name="connsiteY85" fmla="*/ 1823332 h 2237474"/>
              <a:gd name="connsiteX86" fmla="*/ 4907662 w 12192000"/>
              <a:gd name="connsiteY86" fmla="*/ 1816900 h 2237474"/>
              <a:gd name="connsiteX87" fmla="*/ 4882386 w 12192000"/>
              <a:gd name="connsiteY87" fmla="*/ 1809844 h 2237474"/>
              <a:gd name="connsiteX88" fmla="*/ 4811440 w 12192000"/>
              <a:gd name="connsiteY88" fmla="*/ 1804655 h 2237474"/>
              <a:gd name="connsiteX89" fmla="*/ 4691075 w 12192000"/>
              <a:gd name="connsiteY89" fmla="*/ 1801389 h 2237474"/>
              <a:gd name="connsiteX90" fmla="*/ 4640313 w 12192000"/>
              <a:gd name="connsiteY90" fmla="*/ 1784307 h 2237474"/>
              <a:gd name="connsiteX91" fmla="*/ 4536503 w 12192000"/>
              <a:gd name="connsiteY91" fmla="*/ 1785334 h 2237474"/>
              <a:gd name="connsiteX92" fmla="*/ 4513724 w 12192000"/>
              <a:gd name="connsiteY92" fmla="*/ 1791996 h 2237474"/>
              <a:gd name="connsiteX93" fmla="*/ 4459810 w 12192000"/>
              <a:gd name="connsiteY93" fmla="*/ 1797886 h 2237474"/>
              <a:gd name="connsiteX94" fmla="*/ 4379064 w 12192000"/>
              <a:gd name="connsiteY94" fmla="*/ 1817177 h 2237474"/>
              <a:gd name="connsiteX95" fmla="*/ 4290981 w 12192000"/>
              <a:gd name="connsiteY95" fmla="*/ 1839677 h 2237474"/>
              <a:gd name="connsiteX96" fmla="*/ 4238372 w 12192000"/>
              <a:gd name="connsiteY96" fmla="*/ 1851480 h 2237474"/>
              <a:gd name="connsiteX97" fmla="*/ 4232517 w 12192000"/>
              <a:gd name="connsiteY97" fmla="*/ 1852567 h 2237474"/>
              <a:gd name="connsiteX98" fmla="*/ 4191732 w 12192000"/>
              <a:gd name="connsiteY98" fmla="*/ 1857328 h 2237474"/>
              <a:gd name="connsiteX99" fmla="*/ 4065532 w 12192000"/>
              <a:gd name="connsiteY99" fmla="*/ 1855477 h 2237474"/>
              <a:gd name="connsiteX100" fmla="*/ 4028460 w 12192000"/>
              <a:gd name="connsiteY100" fmla="*/ 1855137 h 2237474"/>
              <a:gd name="connsiteX101" fmla="*/ 4002267 w 12192000"/>
              <a:gd name="connsiteY101" fmla="*/ 1852352 h 2237474"/>
              <a:gd name="connsiteX102" fmla="*/ 3931396 w 12192000"/>
              <a:gd name="connsiteY102" fmla="*/ 1858915 h 2237474"/>
              <a:gd name="connsiteX103" fmla="*/ 3812162 w 12192000"/>
              <a:gd name="connsiteY103" fmla="*/ 1875501 h 2237474"/>
              <a:gd name="connsiteX104" fmla="*/ 3758105 w 12192000"/>
              <a:gd name="connsiteY104" fmla="*/ 1871856 h 2237474"/>
              <a:gd name="connsiteX105" fmla="*/ 3715896 w 12192000"/>
              <a:gd name="connsiteY105" fmla="*/ 1881552 h 2237474"/>
              <a:gd name="connsiteX106" fmla="*/ 3567259 w 12192000"/>
              <a:gd name="connsiteY106" fmla="*/ 1893482 h 2237474"/>
              <a:gd name="connsiteX107" fmla="*/ 3405770 w 12192000"/>
              <a:gd name="connsiteY107" fmla="*/ 1904591 h 2237474"/>
              <a:gd name="connsiteX108" fmla="*/ 3280097 w 12192000"/>
              <a:gd name="connsiteY108" fmla="*/ 1919610 h 2237474"/>
              <a:gd name="connsiteX109" fmla="*/ 3123424 w 12192000"/>
              <a:gd name="connsiteY109" fmla="*/ 1952930 h 2237474"/>
              <a:gd name="connsiteX110" fmla="*/ 3009910 w 12192000"/>
              <a:gd name="connsiteY110" fmla="*/ 1957866 h 2237474"/>
              <a:gd name="connsiteX111" fmla="*/ 2995934 w 12192000"/>
              <a:gd name="connsiteY111" fmla="*/ 1967085 h 2237474"/>
              <a:gd name="connsiteX112" fmla="*/ 2980071 w 12192000"/>
              <a:gd name="connsiteY112" fmla="*/ 1972988 h 2237474"/>
              <a:gd name="connsiteX113" fmla="*/ 2942858 w 12192000"/>
              <a:gd name="connsiteY113" fmla="*/ 1981367 h 2237474"/>
              <a:gd name="connsiteX114" fmla="*/ 2875436 w 12192000"/>
              <a:gd name="connsiteY114" fmla="*/ 1996977 h 2237474"/>
              <a:gd name="connsiteX115" fmla="*/ 2874892 w 12192000"/>
              <a:gd name="connsiteY115" fmla="*/ 1996085 h 2237474"/>
              <a:gd name="connsiteX116" fmla="*/ 2864145 w 12192000"/>
              <a:gd name="connsiteY116" fmla="*/ 1994061 h 2237474"/>
              <a:gd name="connsiteX117" fmla="*/ 2843662 w 12192000"/>
              <a:gd name="connsiteY117" fmla="*/ 1992498 h 2237474"/>
              <a:gd name="connsiteX118" fmla="*/ 2796128 w 12192000"/>
              <a:gd name="connsiteY118" fmla="*/ 1976403 h 2237474"/>
              <a:gd name="connsiteX119" fmla="*/ 2756784 w 12192000"/>
              <a:gd name="connsiteY119" fmla="*/ 1985116 h 2237474"/>
              <a:gd name="connsiteX120" fmla="*/ 2748833 w 12192000"/>
              <a:gd name="connsiteY120" fmla="*/ 1986323 h 2237474"/>
              <a:gd name="connsiteX121" fmla="*/ 2748661 w 12192000"/>
              <a:gd name="connsiteY121" fmla="*/ 1986122 h 2237474"/>
              <a:gd name="connsiteX122" fmla="*/ 2740251 w 12192000"/>
              <a:gd name="connsiteY122" fmla="*/ 1986946 h 2237474"/>
              <a:gd name="connsiteX123" fmla="*/ 2718916 w 12192000"/>
              <a:gd name="connsiteY123" fmla="*/ 1990867 h 2237474"/>
              <a:gd name="connsiteX124" fmla="*/ 2713522 w 12192000"/>
              <a:gd name="connsiteY124" fmla="*/ 1990173 h 2237474"/>
              <a:gd name="connsiteX125" fmla="*/ 2680597 w 12192000"/>
              <a:gd name="connsiteY125" fmla="*/ 1984996 h 2237474"/>
              <a:gd name="connsiteX126" fmla="*/ 2578178 w 12192000"/>
              <a:gd name="connsiteY126" fmla="*/ 1990531 h 2237474"/>
              <a:gd name="connsiteX127" fmla="*/ 2476147 w 12192000"/>
              <a:gd name="connsiteY127" fmla="*/ 1998305 h 2237474"/>
              <a:gd name="connsiteX128" fmla="*/ 2373568 w 12192000"/>
              <a:gd name="connsiteY128" fmla="*/ 2003219 h 2237474"/>
              <a:gd name="connsiteX129" fmla="*/ 2321399 w 12192000"/>
              <a:gd name="connsiteY129" fmla="*/ 1989467 h 2237474"/>
              <a:gd name="connsiteX130" fmla="*/ 2315525 w 12192000"/>
              <a:gd name="connsiteY130" fmla="*/ 1989708 h 2237474"/>
              <a:gd name="connsiteX131" fmla="*/ 2300792 w 12192000"/>
              <a:gd name="connsiteY131" fmla="*/ 1994290 h 2237474"/>
              <a:gd name="connsiteX132" fmla="*/ 2295469 w 12192000"/>
              <a:gd name="connsiteY132" fmla="*/ 1996659 h 2237474"/>
              <a:gd name="connsiteX133" fmla="*/ 2287219 w 12192000"/>
              <a:gd name="connsiteY133" fmla="*/ 1998750 h 2237474"/>
              <a:gd name="connsiteX134" fmla="*/ 2286948 w 12192000"/>
              <a:gd name="connsiteY134" fmla="*/ 1998596 h 2237474"/>
              <a:gd name="connsiteX135" fmla="*/ 2243069 w 12192000"/>
              <a:gd name="connsiteY135" fmla="*/ 2015111 h 2237474"/>
              <a:gd name="connsiteX136" fmla="*/ 2186609 w 12192000"/>
              <a:gd name="connsiteY136" fmla="*/ 2008263 h 2237474"/>
              <a:gd name="connsiteX137" fmla="*/ 2164831 w 12192000"/>
              <a:gd name="connsiteY137" fmla="*/ 2010143 h 2237474"/>
              <a:gd name="connsiteX138" fmla="*/ 2152836 w 12192000"/>
              <a:gd name="connsiteY138" fmla="*/ 2010048 h 2237474"/>
              <a:gd name="connsiteX139" fmla="*/ 2117102 w 12192000"/>
              <a:gd name="connsiteY139" fmla="*/ 2023004 h 2237474"/>
              <a:gd name="connsiteX140" fmla="*/ 2111935 w 12192000"/>
              <a:gd name="connsiteY140" fmla="*/ 2023163 h 2237474"/>
              <a:gd name="connsiteX141" fmla="*/ 2089991 w 12192000"/>
              <a:gd name="connsiteY141" fmla="*/ 2034193 h 2237474"/>
              <a:gd name="connsiteX142" fmla="*/ 2058061 w 12192000"/>
              <a:gd name="connsiteY142" fmla="*/ 2047942 h 2237474"/>
              <a:gd name="connsiteX143" fmla="*/ 2055737 w 12192000"/>
              <a:gd name="connsiteY143" fmla="*/ 2047704 h 2237474"/>
              <a:gd name="connsiteX144" fmla="*/ 2042244 w 12192000"/>
              <a:gd name="connsiteY144" fmla="*/ 2055560 h 2237474"/>
              <a:gd name="connsiteX145" fmla="*/ 1976224 w 12192000"/>
              <a:gd name="connsiteY145" fmla="*/ 2074257 h 2237474"/>
              <a:gd name="connsiteX146" fmla="*/ 1877728 w 12192000"/>
              <a:gd name="connsiteY146" fmla="*/ 2101004 h 2237474"/>
              <a:gd name="connsiteX147" fmla="*/ 1759056 w 12192000"/>
              <a:gd name="connsiteY147" fmla="*/ 2125608 h 2237474"/>
              <a:gd name="connsiteX148" fmla="*/ 1637948 w 12192000"/>
              <a:gd name="connsiteY148" fmla="*/ 2172597 h 2237474"/>
              <a:gd name="connsiteX149" fmla="*/ 1434549 w 12192000"/>
              <a:gd name="connsiteY149" fmla="*/ 2234522 h 2237474"/>
              <a:gd name="connsiteX150" fmla="*/ 1398481 w 12192000"/>
              <a:gd name="connsiteY150" fmla="*/ 2237074 h 2237474"/>
              <a:gd name="connsiteX151" fmla="*/ 1398407 w 12192000"/>
              <a:gd name="connsiteY151" fmla="*/ 2237095 h 2237474"/>
              <a:gd name="connsiteX152" fmla="*/ 1370962 w 12192000"/>
              <a:gd name="connsiteY152" fmla="*/ 2237474 h 2237474"/>
              <a:gd name="connsiteX153" fmla="*/ 1356367 w 12192000"/>
              <a:gd name="connsiteY153" fmla="*/ 2235089 h 2237474"/>
              <a:gd name="connsiteX154" fmla="*/ 1324828 w 12192000"/>
              <a:gd name="connsiteY154" fmla="*/ 2231968 h 2237474"/>
              <a:gd name="connsiteX155" fmla="*/ 1297744 w 12192000"/>
              <a:gd name="connsiteY155" fmla="*/ 2235849 h 2237474"/>
              <a:gd name="connsiteX156" fmla="*/ 1286236 w 12192000"/>
              <a:gd name="connsiteY156" fmla="*/ 2233135 h 2237474"/>
              <a:gd name="connsiteX157" fmla="*/ 1283504 w 12192000"/>
              <a:gd name="connsiteY157" fmla="*/ 2233797 h 2237474"/>
              <a:gd name="connsiteX158" fmla="*/ 1279765 w 12192000"/>
              <a:gd name="connsiteY158" fmla="*/ 2229639 h 2237474"/>
              <a:gd name="connsiteX159" fmla="*/ 1195347 w 12192000"/>
              <a:gd name="connsiteY159" fmla="*/ 2212354 h 2237474"/>
              <a:gd name="connsiteX160" fmla="*/ 970251 w 12192000"/>
              <a:gd name="connsiteY160" fmla="*/ 2221029 h 2237474"/>
              <a:gd name="connsiteX161" fmla="*/ 812914 w 12192000"/>
              <a:gd name="connsiteY161" fmla="*/ 2202752 h 2237474"/>
              <a:gd name="connsiteX162" fmla="*/ 800195 w 12192000"/>
              <a:gd name="connsiteY162" fmla="*/ 2209407 h 2237474"/>
              <a:gd name="connsiteX163" fmla="*/ 784978 w 12192000"/>
              <a:gd name="connsiteY163" fmla="*/ 2212360 h 2237474"/>
              <a:gd name="connsiteX164" fmla="*/ 681987 w 12192000"/>
              <a:gd name="connsiteY164" fmla="*/ 2216757 h 2237474"/>
              <a:gd name="connsiteX165" fmla="*/ 669923 w 12192000"/>
              <a:gd name="connsiteY165" fmla="*/ 2211682 h 2237474"/>
              <a:gd name="connsiteX166" fmla="*/ 648680 w 12192000"/>
              <a:gd name="connsiteY166" fmla="*/ 2206229 h 2237474"/>
              <a:gd name="connsiteX167" fmla="*/ 597225 w 12192000"/>
              <a:gd name="connsiteY167" fmla="*/ 2180999 h 2237474"/>
              <a:gd name="connsiteX168" fmla="*/ 558449 w 12192000"/>
              <a:gd name="connsiteY168" fmla="*/ 2182346 h 2237474"/>
              <a:gd name="connsiteX169" fmla="*/ 550517 w 12192000"/>
              <a:gd name="connsiteY169" fmla="*/ 2182060 h 2237474"/>
              <a:gd name="connsiteX170" fmla="*/ 550309 w 12192000"/>
              <a:gd name="connsiteY170" fmla="*/ 2181825 h 2237474"/>
              <a:gd name="connsiteX171" fmla="*/ 541836 w 12192000"/>
              <a:gd name="connsiteY171" fmla="*/ 2181063 h 2237474"/>
              <a:gd name="connsiteX172" fmla="*/ 536057 w 12192000"/>
              <a:gd name="connsiteY172" fmla="*/ 2181537 h 2237474"/>
              <a:gd name="connsiteX173" fmla="*/ 520671 w 12192000"/>
              <a:gd name="connsiteY173" fmla="*/ 2180980 h 2237474"/>
              <a:gd name="connsiteX174" fmla="*/ 515024 w 12192000"/>
              <a:gd name="connsiteY174" fmla="*/ 2179258 h 2237474"/>
              <a:gd name="connsiteX175" fmla="*/ 512278 w 12192000"/>
              <a:gd name="connsiteY175" fmla="*/ 2176369 h 2237474"/>
              <a:gd name="connsiteX176" fmla="*/ 480419 w 12192000"/>
              <a:gd name="connsiteY176" fmla="*/ 2167807 h 2237474"/>
              <a:gd name="connsiteX177" fmla="*/ 413835 w 12192000"/>
              <a:gd name="connsiteY177" fmla="*/ 2156783 h 2237474"/>
              <a:gd name="connsiteX178" fmla="*/ 376513 w 12192000"/>
              <a:gd name="connsiteY178" fmla="*/ 2154014 h 2237474"/>
              <a:gd name="connsiteX179" fmla="*/ 273386 w 12192000"/>
              <a:gd name="connsiteY179" fmla="*/ 2142551 h 2237474"/>
              <a:gd name="connsiteX180" fmla="*/ 169207 w 12192000"/>
              <a:gd name="connsiteY180" fmla="*/ 2128100 h 2237474"/>
              <a:gd name="connsiteX181" fmla="*/ 93149 w 12192000"/>
              <a:gd name="connsiteY181" fmla="*/ 2105324 h 2237474"/>
              <a:gd name="connsiteX182" fmla="*/ 88109 w 12192000"/>
              <a:gd name="connsiteY182" fmla="*/ 2106704 h 2237474"/>
              <a:gd name="connsiteX183" fmla="*/ 80022 w 12192000"/>
              <a:gd name="connsiteY183" fmla="*/ 2107254 h 2237474"/>
              <a:gd name="connsiteX184" fmla="*/ 79717 w 12192000"/>
              <a:gd name="connsiteY184" fmla="*/ 2107046 h 2237474"/>
              <a:gd name="connsiteX185" fmla="*/ 72352 w 12192000"/>
              <a:gd name="connsiteY185" fmla="*/ 2107991 h 2237474"/>
              <a:gd name="connsiteX186" fmla="*/ 37645 w 12192000"/>
              <a:gd name="connsiteY186" fmla="*/ 2115401 h 2237474"/>
              <a:gd name="connsiteX187" fmla="*/ 4572 w 12192000"/>
              <a:gd name="connsiteY187" fmla="*/ 2111091 h 2237474"/>
              <a:gd name="connsiteX188" fmla="*/ 0 w 12192000"/>
              <a:gd name="connsiteY188" fmla="*/ 2110468 h 2237474"/>
              <a:gd name="connsiteX189" fmla="*/ 0 w 12192000"/>
              <a:gd name="connsiteY18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60755 w 12192000"/>
              <a:gd name="connsiteY40" fmla="*/ 1203427 h 2237474"/>
              <a:gd name="connsiteX41" fmla="*/ 8419755 w 12192000"/>
              <a:gd name="connsiteY41" fmla="*/ 1216260 h 2237474"/>
              <a:gd name="connsiteX42" fmla="*/ 8411626 w 12192000"/>
              <a:gd name="connsiteY42" fmla="*/ 1214397 h 2237474"/>
              <a:gd name="connsiteX43" fmla="*/ 8363469 w 12192000"/>
              <a:gd name="connsiteY43" fmla="*/ 1246658 h 2237474"/>
              <a:gd name="connsiteX44" fmla="*/ 8275497 w 12192000"/>
              <a:gd name="connsiteY44" fmla="*/ 1264396 h 2237474"/>
              <a:gd name="connsiteX45" fmla="*/ 8206287 w 12192000"/>
              <a:gd name="connsiteY45" fmla="*/ 1273060 h 2237474"/>
              <a:gd name="connsiteX46" fmla="*/ 8139997 w 12192000"/>
              <a:gd name="connsiteY46" fmla="*/ 1282713 h 2237474"/>
              <a:gd name="connsiteX47" fmla="*/ 8074238 w 12192000"/>
              <a:gd name="connsiteY47" fmla="*/ 1301895 h 2237474"/>
              <a:gd name="connsiteX48" fmla="*/ 7942099 w 12192000"/>
              <a:gd name="connsiteY48" fmla="*/ 1336332 h 2237474"/>
              <a:gd name="connsiteX49" fmla="*/ 7902328 w 12192000"/>
              <a:gd name="connsiteY49" fmla="*/ 1345865 h 2237474"/>
              <a:gd name="connsiteX50" fmla="*/ 7840612 w 12192000"/>
              <a:gd name="connsiteY50" fmla="*/ 1369373 h 2237474"/>
              <a:gd name="connsiteX51" fmla="*/ 7786819 w 12192000"/>
              <a:gd name="connsiteY51" fmla="*/ 1378970 h 2237474"/>
              <a:gd name="connsiteX52" fmla="*/ 7548172 w 12192000"/>
              <a:gd name="connsiteY52" fmla="*/ 1417460 h 2237474"/>
              <a:gd name="connsiteX53" fmla="*/ 7483437 w 12192000"/>
              <a:gd name="connsiteY53" fmla="*/ 1478152 h 2237474"/>
              <a:gd name="connsiteX54" fmla="*/ 7377870 w 12192000"/>
              <a:gd name="connsiteY54" fmla="*/ 1523319 h 2237474"/>
              <a:gd name="connsiteX55" fmla="*/ 7230737 w 12192000"/>
              <a:gd name="connsiteY55" fmla="*/ 1562633 h 2237474"/>
              <a:gd name="connsiteX56" fmla="*/ 7224458 w 12192000"/>
              <a:gd name="connsiteY56" fmla="*/ 1573008 h 2237474"/>
              <a:gd name="connsiteX57" fmla="*/ 7183121 w 12192000"/>
              <a:gd name="connsiteY57" fmla="*/ 1595162 h 2237474"/>
              <a:gd name="connsiteX58" fmla="*/ 7164601 w 12192000"/>
              <a:gd name="connsiteY58" fmla="*/ 1606490 h 2237474"/>
              <a:gd name="connsiteX59" fmla="*/ 7031309 w 12192000"/>
              <a:gd name="connsiteY59" fmla="*/ 1619451 h 2237474"/>
              <a:gd name="connsiteX60" fmla="*/ 6900177 w 12192000"/>
              <a:gd name="connsiteY60" fmla="*/ 1636016 h 2237474"/>
              <a:gd name="connsiteX61" fmla="*/ 6795372 w 12192000"/>
              <a:gd name="connsiteY61" fmla="*/ 1644845 h 2237474"/>
              <a:gd name="connsiteX62" fmla="*/ 6692251 w 12192000"/>
              <a:gd name="connsiteY62" fmla="*/ 1656357 h 2237474"/>
              <a:gd name="connsiteX63" fmla="*/ 6655235 w 12192000"/>
              <a:gd name="connsiteY63" fmla="*/ 1661869 h 2237474"/>
              <a:gd name="connsiteX64" fmla="*/ 6554894 w 12192000"/>
              <a:gd name="connsiteY64" fmla="*/ 1664428 h 2237474"/>
              <a:gd name="connsiteX65" fmla="*/ 6516595 w 12192000"/>
              <a:gd name="connsiteY65" fmla="*/ 1667475 h 2237474"/>
              <a:gd name="connsiteX66" fmla="*/ 6508541 w 12192000"/>
              <a:gd name="connsiteY66" fmla="*/ 1668757 h 2237474"/>
              <a:gd name="connsiteX67" fmla="*/ 6471012 w 12192000"/>
              <a:gd name="connsiteY67" fmla="*/ 1678604 h 2237474"/>
              <a:gd name="connsiteX68" fmla="*/ 6364035 w 12192000"/>
              <a:gd name="connsiteY68" fmla="*/ 1667683 h 2237474"/>
              <a:gd name="connsiteX69" fmla="*/ 6280959 w 12192000"/>
              <a:gd name="connsiteY69" fmla="*/ 1689329 h 2237474"/>
              <a:gd name="connsiteX70" fmla="*/ 6243319 w 12192000"/>
              <a:gd name="connsiteY70" fmla="*/ 1695560 h 2237474"/>
              <a:gd name="connsiteX71" fmla="*/ 6098321 w 12192000"/>
              <a:gd name="connsiteY71" fmla="*/ 1721646 h 2237474"/>
              <a:gd name="connsiteX72" fmla="*/ 5880652 w 12192000"/>
              <a:gd name="connsiteY72" fmla="*/ 1779643 h 2237474"/>
              <a:gd name="connsiteX73" fmla="*/ 5785959 w 12192000"/>
              <a:gd name="connsiteY73" fmla="*/ 1775307 h 2237474"/>
              <a:gd name="connsiteX74" fmla="*/ 5643534 w 12192000"/>
              <a:gd name="connsiteY74" fmla="*/ 1802919 h 2237474"/>
              <a:gd name="connsiteX75" fmla="*/ 5518799 w 12192000"/>
              <a:gd name="connsiteY75" fmla="*/ 1818312 h 2237474"/>
              <a:gd name="connsiteX76" fmla="*/ 5505014 w 12192000"/>
              <a:gd name="connsiteY76" fmla="*/ 1819259 h 2237474"/>
              <a:gd name="connsiteX77" fmla="*/ 5453307 w 12192000"/>
              <a:gd name="connsiteY77" fmla="*/ 1815450 h 2237474"/>
              <a:gd name="connsiteX78" fmla="*/ 5221533 w 12192000"/>
              <a:gd name="connsiteY78" fmla="*/ 1846950 h 2237474"/>
              <a:gd name="connsiteX79" fmla="*/ 5149802 w 12192000"/>
              <a:gd name="connsiteY79" fmla="*/ 1844846 h 2237474"/>
              <a:gd name="connsiteX80" fmla="*/ 5114927 w 12192000"/>
              <a:gd name="connsiteY80" fmla="*/ 1847827 h 2237474"/>
              <a:gd name="connsiteX81" fmla="*/ 5108970 w 12192000"/>
              <a:gd name="connsiteY81" fmla="*/ 1847935 h 2237474"/>
              <a:gd name="connsiteX82" fmla="*/ 5067961 w 12192000"/>
              <a:gd name="connsiteY82" fmla="*/ 1845917 h 2237474"/>
              <a:gd name="connsiteX83" fmla="*/ 5007075 w 12192000"/>
              <a:gd name="connsiteY83" fmla="*/ 1838626 h 2237474"/>
              <a:gd name="connsiteX84" fmla="*/ 4944087 w 12192000"/>
              <a:gd name="connsiteY84" fmla="*/ 1823332 h 2237474"/>
              <a:gd name="connsiteX85" fmla="*/ 4907662 w 12192000"/>
              <a:gd name="connsiteY85" fmla="*/ 1816900 h 2237474"/>
              <a:gd name="connsiteX86" fmla="*/ 4882386 w 12192000"/>
              <a:gd name="connsiteY86" fmla="*/ 1809844 h 2237474"/>
              <a:gd name="connsiteX87" fmla="*/ 4811440 w 12192000"/>
              <a:gd name="connsiteY87" fmla="*/ 1804655 h 2237474"/>
              <a:gd name="connsiteX88" fmla="*/ 4691075 w 12192000"/>
              <a:gd name="connsiteY88" fmla="*/ 1801389 h 2237474"/>
              <a:gd name="connsiteX89" fmla="*/ 4640313 w 12192000"/>
              <a:gd name="connsiteY89" fmla="*/ 1784307 h 2237474"/>
              <a:gd name="connsiteX90" fmla="*/ 4536503 w 12192000"/>
              <a:gd name="connsiteY90" fmla="*/ 1785334 h 2237474"/>
              <a:gd name="connsiteX91" fmla="*/ 4513724 w 12192000"/>
              <a:gd name="connsiteY91" fmla="*/ 1791996 h 2237474"/>
              <a:gd name="connsiteX92" fmla="*/ 4459810 w 12192000"/>
              <a:gd name="connsiteY92" fmla="*/ 1797886 h 2237474"/>
              <a:gd name="connsiteX93" fmla="*/ 4379064 w 12192000"/>
              <a:gd name="connsiteY93" fmla="*/ 1817177 h 2237474"/>
              <a:gd name="connsiteX94" fmla="*/ 4290981 w 12192000"/>
              <a:gd name="connsiteY94" fmla="*/ 1839677 h 2237474"/>
              <a:gd name="connsiteX95" fmla="*/ 4238372 w 12192000"/>
              <a:gd name="connsiteY95" fmla="*/ 1851480 h 2237474"/>
              <a:gd name="connsiteX96" fmla="*/ 4232517 w 12192000"/>
              <a:gd name="connsiteY96" fmla="*/ 1852567 h 2237474"/>
              <a:gd name="connsiteX97" fmla="*/ 4191732 w 12192000"/>
              <a:gd name="connsiteY97" fmla="*/ 1857328 h 2237474"/>
              <a:gd name="connsiteX98" fmla="*/ 4065532 w 12192000"/>
              <a:gd name="connsiteY98" fmla="*/ 1855477 h 2237474"/>
              <a:gd name="connsiteX99" fmla="*/ 4028460 w 12192000"/>
              <a:gd name="connsiteY99" fmla="*/ 1855137 h 2237474"/>
              <a:gd name="connsiteX100" fmla="*/ 4002267 w 12192000"/>
              <a:gd name="connsiteY100" fmla="*/ 1852352 h 2237474"/>
              <a:gd name="connsiteX101" fmla="*/ 3931396 w 12192000"/>
              <a:gd name="connsiteY101" fmla="*/ 1858915 h 2237474"/>
              <a:gd name="connsiteX102" fmla="*/ 3812162 w 12192000"/>
              <a:gd name="connsiteY102" fmla="*/ 1875501 h 2237474"/>
              <a:gd name="connsiteX103" fmla="*/ 3758105 w 12192000"/>
              <a:gd name="connsiteY103" fmla="*/ 1871856 h 2237474"/>
              <a:gd name="connsiteX104" fmla="*/ 3715896 w 12192000"/>
              <a:gd name="connsiteY104" fmla="*/ 1881552 h 2237474"/>
              <a:gd name="connsiteX105" fmla="*/ 3567259 w 12192000"/>
              <a:gd name="connsiteY105" fmla="*/ 1893482 h 2237474"/>
              <a:gd name="connsiteX106" fmla="*/ 3405770 w 12192000"/>
              <a:gd name="connsiteY106" fmla="*/ 1904591 h 2237474"/>
              <a:gd name="connsiteX107" fmla="*/ 3280097 w 12192000"/>
              <a:gd name="connsiteY107" fmla="*/ 1919610 h 2237474"/>
              <a:gd name="connsiteX108" fmla="*/ 3123424 w 12192000"/>
              <a:gd name="connsiteY108" fmla="*/ 1952930 h 2237474"/>
              <a:gd name="connsiteX109" fmla="*/ 3009910 w 12192000"/>
              <a:gd name="connsiteY109" fmla="*/ 1957866 h 2237474"/>
              <a:gd name="connsiteX110" fmla="*/ 2995934 w 12192000"/>
              <a:gd name="connsiteY110" fmla="*/ 1967085 h 2237474"/>
              <a:gd name="connsiteX111" fmla="*/ 2980071 w 12192000"/>
              <a:gd name="connsiteY111" fmla="*/ 1972988 h 2237474"/>
              <a:gd name="connsiteX112" fmla="*/ 2942858 w 12192000"/>
              <a:gd name="connsiteY112" fmla="*/ 1981367 h 2237474"/>
              <a:gd name="connsiteX113" fmla="*/ 2875436 w 12192000"/>
              <a:gd name="connsiteY113" fmla="*/ 1996977 h 2237474"/>
              <a:gd name="connsiteX114" fmla="*/ 2874892 w 12192000"/>
              <a:gd name="connsiteY114" fmla="*/ 1996085 h 2237474"/>
              <a:gd name="connsiteX115" fmla="*/ 2864145 w 12192000"/>
              <a:gd name="connsiteY115" fmla="*/ 1994061 h 2237474"/>
              <a:gd name="connsiteX116" fmla="*/ 2843662 w 12192000"/>
              <a:gd name="connsiteY116" fmla="*/ 1992498 h 2237474"/>
              <a:gd name="connsiteX117" fmla="*/ 2796128 w 12192000"/>
              <a:gd name="connsiteY117" fmla="*/ 1976403 h 2237474"/>
              <a:gd name="connsiteX118" fmla="*/ 2756784 w 12192000"/>
              <a:gd name="connsiteY118" fmla="*/ 1985116 h 2237474"/>
              <a:gd name="connsiteX119" fmla="*/ 2748833 w 12192000"/>
              <a:gd name="connsiteY119" fmla="*/ 1986323 h 2237474"/>
              <a:gd name="connsiteX120" fmla="*/ 2748661 w 12192000"/>
              <a:gd name="connsiteY120" fmla="*/ 1986122 h 2237474"/>
              <a:gd name="connsiteX121" fmla="*/ 2740251 w 12192000"/>
              <a:gd name="connsiteY121" fmla="*/ 1986946 h 2237474"/>
              <a:gd name="connsiteX122" fmla="*/ 2718916 w 12192000"/>
              <a:gd name="connsiteY122" fmla="*/ 1990867 h 2237474"/>
              <a:gd name="connsiteX123" fmla="*/ 2713522 w 12192000"/>
              <a:gd name="connsiteY123" fmla="*/ 1990173 h 2237474"/>
              <a:gd name="connsiteX124" fmla="*/ 2680597 w 12192000"/>
              <a:gd name="connsiteY124" fmla="*/ 1984996 h 2237474"/>
              <a:gd name="connsiteX125" fmla="*/ 2578178 w 12192000"/>
              <a:gd name="connsiteY125" fmla="*/ 1990531 h 2237474"/>
              <a:gd name="connsiteX126" fmla="*/ 2476147 w 12192000"/>
              <a:gd name="connsiteY126" fmla="*/ 1998305 h 2237474"/>
              <a:gd name="connsiteX127" fmla="*/ 2373568 w 12192000"/>
              <a:gd name="connsiteY127" fmla="*/ 2003219 h 2237474"/>
              <a:gd name="connsiteX128" fmla="*/ 2321399 w 12192000"/>
              <a:gd name="connsiteY128" fmla="*/ 1989467 h 2237474"/>
              <a:gd name="connsiteX129" fmla="*/ 2315525 w 12192000"/>
              <a:gd name="connsiteY129" fmla="*/ 1989708 h 2237474"/>
              <a:gd name="connsiteX130" fmla="*/ 2300792 w 12192000"/>
              <a:gd name="connsiteY130" fmla="*/ 1994290 h 2237474"/>
              <a:gd name="connsiteX131" fmla="*/ 2295469 w 12192000"/>
              <a:gd name="connsiteY131" fmla="*/ 1996659 h 2237474"/>
              <a:gd name="connsiteX132" fmla="*/ 2287219 w 12192000"/>
              <a:gd name="connsiteY132" fmla="*/ 1998750 h 2237474"/>
              <a:gd name="connsiteX133" fmla="*/ 2286948 w 12192000"/>
              <a:gd name="connsiteY133" fmla="*/ 1998596 h 2237474"/>
              <a:gd name="connsiteX134" fmla="*/ 2243069 w 12192000"/>
              <a:gd name="connsiteY134" fmla="*/ 2015111 h 2237474"/>
              <a:gd name="connsiteX135" fmla="*/ 2186609 w 12192000"/>
              <a:gd name="connsiteY135" fmla="*/ 2008263 h 2237474"/>
              <a:gd name="connsiteX136" fmla="*/ 2164831 w 12192000"/>
              <a:gd name="connsiteY136" fmla="*/ 2010143 h 2237474"/>
              <a:gd name="connsiteX137" fmla="*/ 2152836 w 12192000"/>
              <a:gd name="connsiteY137" fmla="*/ 2010048 h 2237474"/>
              <a:gd name="connsiteX138" fmla="*/ 2117102 w 12192000"/>
              <a:gd name="connsiteY138" fmla="*/ 2023004 h 2237474"/>
              <a:gd name="connsiteX139" fmla="*/ 2111935 w 12192000"/>
              <a:gd name="connsiteY139" fmla="*/ 2023163 h 2237474"/>
              <a:gd name="connsiteX140" fmla="*/ 2089991 w 12192000"/>
              <a:gd name="connsiteY140" fmla="*/ 2034193 h 2237474"/>
              <a:gd name="connsiteX141" fmla="*/ 2058061 w 12192000"/>
              <a:gd name="connsiteY141" fmla="*/ 2047942 h 2237474"/>
              <a:gd name="connsiteX142" fmla="*/ 2055737 w 12192000"/>
              <a:gd name="connsiteY142" fmla="*/ 2047704 h 2237474"/>
              <a:gd name="connsiteX143" fmla="*/ 2042244 w 12192000"/>
              <a:gd name="connsiteY143" fmla="*/ 2055560 h 2237474"/>
              <a:gd name="connsiteX144" fmla="*/ 1976224 w 12192000"/>
              <a:gd name="connsiteY144" fmla="*/ 2074257 h 2237474"/>
              <a:gd name="connsiteX145" fmla="*/ 1877728 w 12192000"/>
              <a:gd name="connsiteY145" fmla="*/ 2101004 h 2237474"/>
              <a:gd name="connsiteX146" fmla="*/ 1759056 w 12192000"/>
              <a:gd name="connsiteY146" fmla="*/ 2125608 h 2237474"/>
              <a:gd name="connsiteX147" fmla="*/ 1637948 w 12192000"/>
              <a:gd name="connsiteY147" fmla="*/ 2172597 h 2237474"/>
              <a:gd name="connsiteX148" fmla="*/ 1434549 w 12192000"/>
              <a:gd name="connsiteY148" fmla="*/ 2234522 h 2237474"/>
              <a:gd name="connsiteX149" fmla="*/ 1398481 w 12192000"/>
              <a:gd name="connsiteY149" fmla="*/ 2237074 h 2237474"/>
              <a:gd name="connsiteX150" fmla="*/ 1398407 w 12192000"/>
              <a:gd name="connsiteY150" fmla="*/ 2237095 h 2237474"/>
              <a:gd name="connsiteX151" fmla="*/ 1370962 w 12192000"/>
              <a:gd name="connsiteY151" fmla="*/ 2237474 h 2237474"/>
              <a:gd name="connsiteX152" fmla="*/ 1356367 w 12192000"/>
              <a:gd name="connsiteY152" fmla="*/ 2235089 h 2237474"/>
              <a:gd name="connsiteX153" fmla="*/ 1324828 w 12192000"/>
              <a:gd name="connsiteY153" fmla="*/ 2231968 h 2237474"/>
              <a:gd name="connsiteX154" fmla="*/ 1297744 w 12192000"/>
              <a:gd name="connsiteY154" fmla="*/ 2235849 h 2237474"/>
              <a:gd name="connsiteX155" fmla="*/ 1286236 w 12192000"/>
              <a:gd name="connsiteY155" fmla="*/ 2233135 h 2237474"/>
              <a:gd name="connsiteX156" fmla="*/ 1283504 w 12192000"/>
              <a:gd name="connsiteY156" fmla="*/ 2233797 h 2237474"/>
              <a:gd name="connsiteX157" fmla="*/ 1279765 w 12192000"/>
              <a:gd name="connsiteY157" fmla="*/ 2229639 h 2237474"/>
              <a:gd name="connsiteX158" fmla="*/ 1195347 w 12192000"/>
              <a:gd name="connsiteY158" fmla="*/ 2212354 h 2237474"/>
              <a:gd name="connsiteX159" fmla="*/ 970251 w 12192000"/>
              <a:gd name="connsiteY159" fmla="*/ 2221029 h 2237474"/>
              <a:gd name="connsiteX160" fmla="*/ 812914 w 12192000"/>
              <a:gd name="connsiteY160" fmla="*/ 2202752 h 2237474"/>
              <a:gd name="connsiteX161" fmla="*/ 800195 w 12192000"/>
              <a:gd name="connsiteY161" fmla="*/ 2209407 h 2237474"/>
              <a:gd name="connsiteX162" fmla="*/ 784978 w 12192000"/>
              <a:gd name="connsiteY162" fmla="*/ 2212360 h 2237474"/>
              <a:gd name="connsiteX163" fmla="*/ 681987 w 12192000"/>
              <a:gd name="connsiteY163" fmla="*/ 2216757 h 2237474"/>
              <a:gd name="connsiteX164" fmla="*/ 669923 w 12192000"/>
              <a:gd name="connsiteY164" fmla="*/ 2211682 h 2237474"/>
              <a:gd name="connsiteX165" fmla="*/ 648680 w 12192000"/>
              <a:gd name="connsiteY165" fmla="*/ 2206229 h 2237474"/>
              <a:gd name="connsiteX166" fmla="*/ 597225 w 12192000"/>
              <a:gd name="connsiteY166" fmla="*/ 2180999 h 2237474"/>
              <a:gd name="connsiteX167" fmla="*/ 558449 w 12192000"/>
              <a:gd name="connsiteY167" fmla="*/ 2182346 h 2237474"/>
              <a:gd name="connsiteX168" fmla="*/ 550517 w 12192000"/>
              <a:gd name="connsiteY168" fmla="*/ 2182060 h 2237474"/>
              <a:gd name="connsiteX169" fmla="*/ 550309 w 12192000"/>
              <a:gd name="connsiteY169" fmla="*/ 2181825 h 2237474"/>
              <a:gd name="connsiteX170" fmla="*/ 541836 w 12192000"/>
              <a:gd name="connsiteY170" fmla="*/ 2181063 h 2237474"/>
              <a:gd name="connsiteX171" fmla="*/ 536057 w 12192000"/>
              <a:gd name="connsiteY171" fmla="*/ 2181537 h 2237474"/>
              <a:gd name="connsiteX172" fmla="*/ 520671 w 12192000"/>
              <a:gd name="connsiteY172" fmla="*/ 2180980 h 2237474"/>
              <a:gd name="connsiteX173" fmla="*/ 515024 w 12192000"/>
              <a:gd name="connsiteY173" fmla="*/ 2179258 h 2237474"/>
              <a:gd name="connsiteX174" fmla="*/ 512278 w 12192000"/>
              <a:gd name="connsiteY174" fmla="*/ 2176369 h 2237474"/>
              <a:gd name="connsiteX175" fmla="*/ 480419 w 12192000"/>
              <a:gd name="connsiteY175" fmla="*/ 2167807 h 2237474"/>
              <a:gd name="connsiteX176" fmla="*/ 413835 w 12192000"/>
              <a:gd name="connsiteY176" fmla="*/ 2156783 h 2237474"/>
              <a:gd name="connsiteX177" fmla="*/ 376513 w 12192000"/>
              <a:gd name="connsiteY177" fmla="*/ 2154014 h 2237474"/>
              <a:gd name="connsiteX178" fmla="*/ 273386 w 12192000"/>
              <a:gd name="connsiteY178" fmla="*/ 2142551 h 2237474"/>
              <a:gd name="connsiteX179" fmla="*/ 169207 w 12192000"/>
              <a:gd name="connsiteY179" fmla="*/ 2128100 h 2237474"/>
              <a:gd name="connsiteX180" fmla="*/ 93149 w 12192000"/>
              <a:gd name="connsiteY180" fmla="*/ 2105324 h 2237474"/>
              <a:gd name="connsiteX181" fmla="*/ 88109 w 12192000"/>
              <a:gd name="connsiteY181" fmla="*/ 2106704 h 2237474"/>
              <a:gd name="connsiteX182" fmla="*/ 80022 w 12192000"/>
              <a:gd name="connsiteY182" fmla="*/ 2107254 h 2237474"/>
              <a:gd name="connsiteX183" fmla="*/ 79717 w 12192000"/>
              <a:gd name="connsiteY183" fmla="*/ 2107046 h 2237474"/>
              <a:gd name="connsiteX184" fmla="*/ 72352 w 12192000"/>
              <a:gd name="connsiteY184" fmla="*/ 2107991 h 2237474"/>
              <a:gd name="connsiteX185" fmla="*/ 37645 w 12192000"/>
              <a:gd name="connsiteY185" fmla="*/ 2115401 h 2237474"/>
              <a:gd name="connsiteX186" fmla="*/ 4572 w 12192000"/>
              <a:gd name="connsiteY186" fmla="*/ 2111091 h 2237474"/>
              <a:gd name="connsiteX187" fmla="*/ 0 w 12192000"/>
              <a:gd name="connsiteY187" fmla="*/ 2110468 h 2237474"/>
              <a:gd name="connsiteX188" fmla="*/ 0 w 12192000"/>
              <a:gd name="connsiteY18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80071 w 12192000"/>
              <a:gd name="connsiteY110" fmla="*/ 1972988 h 2237474"/>
              <a:gd name="connsiteX111" fmla="*/ 2942858 w 12192000"/>
              <a:gd name="connsiteY111" fmla="*/ 1981367 h 2237474"/>
              <a:gd name="connsiteX112" fmla="*/ 2875436 w 12192000"/>
              <a:gd name="connsiteY112" fmla="*/ 1996977 h 2237474"/>
              <a:gd name="connsiteX113" fmla="*/ 2874892 w 12192000"/>
              <a:gd name="connsiteY113" fmla="*/ 1996085 h 2237474"/>
              <a:gd name="connsiteX114" fmla="*/ 2864145 w 12192000"/>
              <a:gd name="connsiteY114" fmla="*/ 1994061 h 2237474"/>
              <a:gd name="connsiteX115" fmla="*/ 2843662 w 12192000"/>
              <a:gd name="connsiteY115" fmla="*/ 1992498 h 2237474"/>
              <a:gd name="connsiteX116" fmla="*/ 2796128 w 12192000"/>
              <a:gd name="connsiteY116" fmla="*/ 1976403 h 2237474"/>
              <a:gd name="connsiteX117" fmla="*/ 2756784 w 12192000"/>
              <a:gd name="connsiteY117" fmla="*/ 1985116 h 2237474"/>
              <a:gd name="connsiteX118" fmla="*/ 2748833 w 12192000"/>
              <a:gd name="connsiteY118" fmla="*/ 1986323 h 2237474"/>
              <a:gd name="connsiteX119" fmla="*/ 2748661 w 12192000"/>
              <a:gd name="connsiteY119" fmla="*/ 1986122 h 2237474"/>
              <a:gd name="connsiteX120" fmla="*/ 2740251 w 12192000"/>
              <a:gd name="connsiteY120" fmla="*/ 1986946 h 2237474"/>
              <a:gd name="connsiteX121" fmla="*/ 2718916 w 12192000"/>
              <a:gd name="connsiteY121" fmla="*/ 1990867 h 2237474"/>
              <a:gd name="connsiteX122" fmla="*/ 2713522 w 12192000"/>
              <a:gd name="connsiteY122" fmla="*/ 1990173 h 2237474"/>
              <a:gd name="connsiteX123" fmla="*/ 2680597 w 12192000"/>
              <a:gd name="connsiteY123" fmla="*/ 1984996 h 2237474"/>
              <a:gd name="connsiteX124" fmla="*/ 2578178 w 12192000"/>
              <a:gd name="connsiteY124" fmla="*/ 1990531 h 2237474"/>
              <a:gd name="connsiteX125" fmla="*/ 2476147 w 12192000"/>
              <a:gd name="connsiteY125" fmla="*/ 1998305 h 2237474"/>
              <a:gd name="connsiteX126" fmla="*/ 2373568 w 12192000"/>
              <a:gd name="connsiteY126" fmla="*/ 2003219 h 2237474"/>
              <a:gd name="connsiteX127" fmla="*/ 2321399 w 12192000"/>
              <a:gd name="connsiteY127" fmla="*/ 1989467 h 2237474"/>
              <a:gd name="connsiteX128" fmla="*/ 2315525 w 12192000"/>
              <a:gd name="connsiteY128" fmla="*/ 1989708 h 2237474"/>
              <a:gd name="connsiteX129" fmla="*/ 2300792 w 12192000"/>
              <a:gd name="connsiteY129" fmla="*/ 1994290 h 2237474"/>
              <a:gd name="connsiteX130" fmla="*/ 2295469 w 12192000"/>
              <a:gd name="connsiteY130" fmla="*/ 1996659 h 2237474"/>
              <a:gd name="connsiteX131" fmla="*/ 2287219 w 12192000"/>
              <a:gd name="connsiteY131" fmla="*/ 1998750 h 2237474"/>
              <a:gd name="connsiteX132" fmla="*/ 2286948 w 12192000"/>
              <a:gd name="connsiteY132" fmla="*/ 1998596 h 2237474"/>
              <a:gd name="connsiteX133" fmla="*/ 2243069 w 12192000"/>
              <a:gd name="connsiteY133" fmla="*/ 2015111 h 2237474"/>
              <a:gd name="connsiteX134" fmla="*/ 2186609 w 12192000"/>
              <a:gd name="connsiteY134" fmla="*/ 2008263 h 2237474"/>
              <a:gd name="connsiteX135" fmla="*/ 2164831 w 12192000"/>
              <a:gd name="connsiteY135" fmla="*/ 2010143 h 2237474"/>
              <a:gd name="connsiteX136" fmla="*/ 2152836 w 12192000"/>
              <a:gd name="connsiteY136" fmla="*/ 2010048 h 2237474"/>
              <a:gd name="connsiteX137" fmla="*/ 2117102 w 12192000"/>
              <a:gd name="connsiteY137" fmla="*/ 2023004 h 2237474"/>
              <a:gd name="connsiteX138" fmla="*/ 2111935 w 12192000"/>
              <a:gd name="connsiteY138" fmla="*/ 2023163 h 2237474"/>
              <a:gd name="connsiteX139" fmla="*/ 2089991 w 12192000"/>
              <a:gd name="connsiteY139" fmla="*/ 2034193 h 2237474"/>
              <a:gd name="connsiteX140" fmla="*/ 2058061 w 12192000"/>
              <a:gd name="connsiteY140" fmla="*/ 2047942 h 2237474"/>
              <a:gd name="connsiteX141" fmla="*/ 2055737 w 12192000"/>
              <a:gd name="connsiteY141" fmla="*/ 2047704 h 2237474"/>
              <a:gd name="connsiteX142" fmla="*/ 2042244 w 12192000"/>
              <a:gd name="connsiteY142" fmla="*/ 2055560 h 2237474"/>
              <a:gd name="connsiteX143" fmla="*/ 1976224 w 12192000"/>
              <a:gd name="connsiteY143" fmla="*/ 2074257 h 2237474"/>
              <a:gd name="connsiteX144" fmla="*/ 1877728 w 12192000"/>
              <a:gd name="connsiteY144" fmla="*/ 2101004 h 2237474"/>
              <a:gd name="connsiteX145" fmla="*/ 1759056 w 12192000"/>
              <a:gd name="connsiteY145" fmla="*/ 2125608 h 2237474"/>
              <a:gd name="connsiteX146" fmla="*/ 1637948 w 12192000"/>
              <a:gd name="connsiteY146" fmla="*/ 2172597 h 2237474"/>
              <a:gd name="connsiteX147" fmla="*/ 1434549 w 12192000"/>
              <a:gd name="connsiteY147" fmla="*/ 2234522 h 2237474"/>
              <a:gd name="connsiteX148" fmla="*/ 1398481 w 12192000"/>
              <a:gd name="connsiteY148" fmla="*/ 2237074 h 2237474"/>
              <a:gd name="connsiteX149" fmla="*/ 1398407 w 12192000"/>
              <a:gd name="connsiteY149" fmla="*/ 2237095 h 2237474"/>
              <a:gd name="connsiteX150" fmla="*/ 1370962 w 12192000"/>
              <a:gd name="connsiteY150" fmla="*/ 2237474 h 2237474"/>
              <a:gd name="connsiteX151" fmla="*/ 1356367 w 12192000"/>
              <a:gd name="connsiteY151" fmla="*/ 2235089 h 2237474"/>
              <a:gd name="connsiteX152" fmla="*/ 1324828 w 12192000"/>
              <a:gd name="connsiteY152" fmla="*/ 2231968 h 2237474"/>
              <a:gd name="connsiteX153" fmla="*/ 1297744 w 12192000"/>
              <a:gd name="connsiteY153" fmla="*/ 2235849 h 2237474"/>
              <a:gd name="connsiteX154" fmla="*/ 1286236 w 12192000"/>
              <a:gd name="connsiteY154" fmla="*/ 2233135 h 2237474"/>
              <a:gd name="connsiteX155" fmla="*/ 1283504 w 12192000"/>
              <a:gd name="connsiteY155" fmla="*/ 2233797 h 2237474"/>
              <a:gd name="connsiteX156" fmla="*/ 1279765 w 12192000"/>
              <a:gd name="connsiteY156" fmla="*/ 2229639 h 2237474"/>
              <a:gd name="connsiteX157" fmla="*/ 1195347 w 12192000"/>
              <a:gd name="connsiteY157" fmla="*/ 2212354 h 2237474"/>
              <a:gd name="connsiteX158" fmla="*/ 970251 w 12192000"/>
              <a:gd name="connsiteY158" fmla="*/ 2221029 h 2237474"/>
              <a:gd name="connsiteX159" fmla="*/ 812914 w 12192000"/>
              <a:gd name="connsiteY159" fmla="*/ 2202752 h 2237474"/>
              <a:gd name="connsiteX160" fmla="*/ 800195 w 12192000"/>
              <a:gd name="connsiteY160" fmla="*/ 2209407 h 2237474"/>
              <a:gd name="connsiteX161" fmla="*/ 784978 w 12192000"/>
              <a:gd name="connsiteY161" fmla="*/ 2212360 h 2237474"/>
              <a:gd name="connsiteX162" fmla="*/ 681987 w 12192000"/>
              <a:gd name="connsiteY162" fmla="*/ 2216757 h 2237474"/>
              <a:gd name="connsiteX163" fmla="*/ 669923 w 12192000"/>
              <a:gd name="connsiteY163" fmla="*/ 2211682 h 2237474"/>
              <a:gd name="connsiteX164" fmla="*/ 648680 w 12192000"/>
              <a:gd name="connsiteY164" fmla="*/ 2206229 h 2237474"/>
              <a:gd name="connsiteX165" fmla="*/ 597225 w 12192000"/>
              <a:gd name="connsiteY165" fmla="*/ 2180999 h 2237474"/>
              <a:gd name="connsiteX166" fmla="*/ 558449 w 12192000"/>
              <a:gd name="connsiteY166" fmla="*/ 2182346 h 2237474"/>
              <a:gd name="connsiteX167" fmla="*/ 550517 w 12192000"/>
              <a:gd name="connsiteY167" fmla="*/ 2182060 h 2237474"/>
              <a:gd name="connsiteX168" fmla="*/ 550309 w 12192000"/>
              <a:gd name="connsiteY168" fmla="*/ 2181825 h 2237474"/>
              <a:gd name="connsiteX169" fmla="*/ 541836 w 12192000"/>
              <a:gd name="connsiteY169" fmla="*/ 2181063 h 2237474"/>
              <a:gd name="connsiteX170" fmla="*/ 536057 w 12192000"/>
              <a:gd name="connsiteY170" fmla="*/ 2181537 h 2237474"/>
              <a:gd name="connsiteX171" fmla="*/ 520671 w 12192000"/>
              <a:gd name="connsiteY171" fmla="*/ 2180980 h 2237474"/>
              <a:gd name="connsiteX172" fmla="*/ 515024 w 12192000"/>
              <a:gd name="connsiteY172" fmla="*/ 2179258 h 2237474"/>
              <a:gd name="connsiteX173" fmla="*/ 512278 w 12192000"/>
              <a:gd name="connsiteY173" fmla="*/ 2176369 h 2237474"/>
              <a:gd name="connsiteX174" fmla="*/ 480419 w 12192000"/>
              <a:gd name="connsiteY174" fmla="*/ 2167807 h 2237474"/>
              <a:gd name="connsiteX175" fmla="*/ 413835 w 12192000"/>
              <a:gd name="connsiteY175" fmla="*/ 2156783 h 2237474"/>
              <a:gd name="connsiteX176" fmla="*/ 376513 w 12192000"/>
              <a:gd name="connsiteY176" fmla="*/ 2154014 h 2237474"/>
              <a:gd name="connsiteX177" fmla="*/ 273386 w 12192000"/>
              <a:gd name="connsiteY177" fmla="*/ 2142551 h 2237474"/>
              <a:gd name="connsiteX178" fmla="*/ 169207 w 12192000"/>
              <a:gd name="connsiteY178" fmla="*/ 2128100 h 2237474"/>
              <a:gd name="connsiteX179" fmla="*/ 93149 w 12192000"/>
              <a:gd name="connsiteY179" fmla="*/ 2105324 h 2237474"/>
              <a:gd name="connsiteX180" fmla="*/ 88109 w 12192000"/>
              <a:gd name="connsiteY180" fmla="*/ 2106704 h 2237474"/>
              <a:gd name="connsiteX181" fmla="*/ 80022 w 12192000"/>
              <a:gd name="connsiteY181" fmla="*/ 2107254 h 2237474"/>
              <a:gd name="connsiteX182" fmla="*/ 79717 w 12192000"/>
              <a:gd name="connsiteY182" fmla="*/ 2107046 h 2237474"/>
              <a:gd name="connsiteX183" fmla="*/ 72352 w 12192000"/>
              <a:gd name="connsiteY183" fmla="*/ 2107991 h 2237474"/>
              <a:gd name="connsiteX184" fmla="*/ 37645 w 12192000"/>
              <a:gd name="connsiteY184" fmla="*/ 2115401 h 2237474"/>
              <a:gd name="connsiteX185" fmla="*/ 4572 w 12192000"/>
              <a:gd name="connsiteY185" fmla="*/ 2111091 h 2237474"/>
              <a:gd name="connsiteX186" fmla="*/ 0 w 12192000"/>
              <a:gd name="connsiteY186" fmla="*/ 2110468 h 2237474"/>
              <a:gd name="connsiteX187" fmla="*/ 0 w 12192000"/>
              <a:gd name="connsiteY18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64145 w 12192000"/>
              <a:gd name="connsiteY113" fmla="*/ 1994061 h 2237474"/>
              <a:gd name="connsiteX114" fmla="*/ 2843662 w 12192000"/>
              <a:gd name="connsiteY114" fmla="*/ 1992498 h 2237474"/>
              <a:gd name="connsiteX115" fmla="*/ 2796128 w 12192000"/>
              <a:gd name="connsiteY115" fmla="*/ 1976403 h 2237474"/>
              <a:gd name="connsiteX116" fmla="*/ 2756784 w 12192000"/>
              <a:gd name="connsiteY116" fmla="*/ 1985116 h 2237474"/>
              <a:gd name="connsiteX117" fmla="*/ 2748833 w 12192000"/>
              <a:gd name="connsiteY117" fmla="*/ 1986323 h 2237474"/>
              <a:gd name="connsiteX118" fmla="*/ 2748661 w 12192000"/>
              <a:gd name="connsiteY118" fmla="*/ 1986122 h 2237474"/>
              <a:gd name="connsiteX119" fmla="*/ 2740251 w 12192000"/>
              <a:gd name="connsiteY119" fmla="*/ 1986946 h 2237474"/>
              <a:gd name="connsiteX120" fmla="*/ 2718916 w 12192000"/>
              <a:gd name="connsiteY120" fmla="*/ 1990867 h 2237474"/>
              <a:gd name="connsiteX121" fmla="*/ 2713522 w 12192000"/>
              <a:gd name="connsiteY121" fmla="*/ 1990173 h 2237474"/>
              <a:gd name="connsiteX122" fmla="*/ 2680597 w 12192000"/>
              <a:gd name="connsiteY122" fmla="*/ 1984996 h 2237474"/>
              <a:gd name="connsiteX123" fmla="*/ 2578178 w 12192000"/>
              <a:gd name="connsiteY123" fmla="*/ 1990531 h 2237474"/>
              <a:gd name="connsiteX124" fmla="*/ 2476147 w 12192000"/>
              <a:gd name="connsiteY124" fmla="*/ 1998305 h 2237474"/>
              <a:gd name="connsiteX125" fmla="*/ 2373568 w 12192000"/>
              <a:gd name="connsiteY125" fmla="*/ 2003219 h 2237474"/>
              <a:gd name="connsiteX126" fmla="*/ 2321399 w 12192000"/>
              <a:gd name="connsiteY126" fmla="*/ 1989467 h 2237474"/>
              <a:gd name="connsiteX127" fmla="*/ 2315525 w 12192000"/>
              <a:gd name="connsiteY127" fmla="*/ 1989708 h 2237474"/>
              <a:gd name="connsiteX128" fmla="*/ 2300792 w 12192000"/>
              <a:gd name="connsiteY128" fmla="*/ 1994290 h 2237474"/>
              <a:gd name="connsiteX129" fmla="*/ 2295469 w 12192000"/>
              <a:gd name="connsiteY129" fmla="*/ 1996659 h 2237474"/>
              <a:gd name="connsiteX130" fmla="*/ 2287219 w 12192000"/>
              <a:gd name="connsiteY130" fmla="*/ 1998750 h 2237474"/>
              <a:gd name="connsiteX131" fmla="*/ 2286948 w 12192000"/>
              <a:gd name="connsiteY131" fmla="*/ 1998596 h 2237474"/>
              <a:gd name="connsiteX132" fmla="*/ 2243069 w 12192000"/>
              <a:gd name="connsiteY132" fmla="*/ 2015111 h 2237474"/>
              <a:gd name="connsiteX133" fmla="*/ 2186609 w 12192000"/>
              <a:gd name="connsiteY133" fmla="*/ 2008263 h 2237474"/>
              <a:gd name="connsiteX134" fmla="*/ 2164831 w 12192000"/>
              <a:gd name="connsiteY134" fmla="*/ 2010143 h 2237474"/>
              <a:gd name="connsiteX135" fmla="*/ 2152836 w 12192000"/>
              <a:gd name="connsiteY135" fmla="*/ 2010048 h 2237474"/>
              <a:gd name="connsiteX136" fmla="*/ 2117102 w 12192000"/>
              <a:gd name="connsiteY136" fmla="*/ 2023004 h 2237474"/>
              <a:gd name="connsiteX137" fmla="*/ 2111935 w 12192000"/>
              <a:gd name="connsiteY137" fmla="*/ 2023163 h 2237474"/>
              <a:gd name="connsiteX138" fmla="*/ 2089991 w 12192000"/>
              <a:gd name="connsiteY138" fmla="*/ 2034193 h 2237474"/>
              <a:gd name="connsiteX139" fmla="*/ 2058061 w 12192000"/>
              <a:gd name="connsiteY139" fmla="*/ 2047942 h 2237474"/>
              <a:gd name="connsiteX140" fmla="*/ 2055737 w 12192000"/>
              <a:gd name="connsiteY140" fmla="*/ 2047704 h 2237474"/>
              <a:gd name="connsiteX141" fmla="*/ 2042244 w 12192000"/>
              <a:gd name="connsiteY141" fmla="*/ 2055560 h 2237474"/>
              <a:gd name="connsiteX142" fmla="*/ 1976224 w 12192000"/>
              <a:gd name="connsiteY142" fmla="*/ 2074257 h 2237474"/>
              <a:gd name="connsiteX143" fmla="*/ 1877728 w 12192000"/>
              <a:gd name="connsiteY143" fmla="*/ 2101004 h 2237474"/>
              <a:gd name="connsiteX144" fmla="*/ 1759056 w 12192000"/>
              <a:gd name="connsiteY144" fmla="*/ 2125608 h 2237474"/>
              <a:gd name="connsiteX145" fmla="*/ 1637948 w 12192000"/>
              <a:gd name="connsiteY145" fmla="*/ 2172597 h 2237474"/>
              <a:gd name="connsiteX146" fmla="*/ 1434549 w 12192000"/>
              <a:gd name="connsiteY146" fmla="*/ 2234522 h 2237474"/>
              <a:gd name="connsiteX147" fmla="*/ 1398481 w 12192000"/>
              <a:gd name="connsiteY147" fmla="*/ 2237074 h 2237474"/>
              <a:gd name="connsiteX148" fmla="*/ 1398407 w 12192000"/>
              <a:gd name="connsiteY148" fmla="*/ 2237095 h 2237474"/>
              <a:gd name="connsiteX149" fmla="*/ 1370962 w 12192000"/>
              <a:gd name="connsiteY149" fmla="*/ 2237474 h 2237474"/>
              <a:gd name="connsiteX150" fmla="*/ 1356367 w 12192000"/>
              <a:gd name="connsiteY150" fmla="*/ 2235089 h 2237474"/>
              <a:gd name="connsiteX151" fmla="*/ 1324828 w 12192000"/>
              <a:gd name="connsiteY151" fmla="*/ 2231968 h 2237474"/>
              <a:gd name="connsiteX152" fmla="*/ 1297744 w 12192000"/>
              <a:gd name="connsiteY152" fmla="*/ 2235849 h 2237474"/>
              <a:gd name="connsiteX153" fmla="*/ 1286236 w 12192000"/>
              <a:gd name="connsiteY153" fmla="*/ 2233135 h 2237474"/>
              <a:gd name="connsiteX154" fmla="*/ 1283504 w 12192000"/>
              <a:gd name="connsiteY154" fmla="*/ 2233797 h 2237474"/>
              <a:gd name="connsiteX155" fmla="*/ 1279765 w 12192000"/>
              <a:gd name="connsiteY155" fmla="*/ 2229639 h 2237474"/>
              <a:gd name="connsiteX156" fmla="*/ 1195347 w 12192000"/>
              <a:gd name="connsiteY156" fmla="*/ 2212354 h 2237474"/>
              <a:gd name="connsiteX157" fmla="*/ 970251 w 12192000"/>
              <a:gd name="connsiteY157" fmla="*/ 2221029 h 2237474"/>
              <a:gd name="connsiteX158" fmla="*/ 812914 w 12192000"/>
              <a:gd name="connsiteY158" fmla="*/ 2202752 h 2237474"/>
              <a:gd name="connsiteX159" fmla="*/ 800195 w 12192000"/>
              <a:gd name="connsiteY159" fmla="*/ 2209407 h 2237474"/>
              <a:gd name="connsiteX160" fmla="*/ 784978 w 12192000"/>
              <a:gd name="connsiteY160" fmla="*/ 2212360 h 2237474"/>
              <a:gd name="connsiteX161" fmla="*/ 681987 w 12192000"/>
              <a:gd name="connsiteY161" fmla="*/ 2216757 h 2237474"/>
              <a:gd name="connsiteX162" fmla="*/ 669923 w 12192000"/>
              <a:gd name="connsiteY162" fmla="*/ 2211682 h 2237474"/>
              <a:gd name="connsiteX163" fmla="*/ 648680 w 12192000"/>
              <a:gd name="connsiteY163" fmla="*/ 2206229 h 2237474"/>
              <a:gd name="connsiteX164" fmla="*/ 597225 w 12192000"/>
              <a:gd name="connsiteY164" fmla="*/ 2180999 h 2237474"/>
              <a:gd name="connsiteX165" fmla="*/ 558449 w 12192000"/>
              <a:gd name="connsiteY165" fmla="*/ 2182346 h 2237474"/>
              <a:gd name="connsiteX166" fmla="*/ 550517 w 12192000"/>
              <a:gd name="connsiteY166" fmla="*/ 2182060 h 2237474"/>
              <a:gd name="connsiteX167" fmla="*/ 550309 w 12192000"/>
              <a:gd name="connsiteY167" fmla="*/ 2181825 h 2237474"/>
              <a:gd name="connsiteX168" fmla="*/ 541836 w 12192000"/>
              <a:gd name="connsiteY168" fmla="*/ 2181063 h 2237474"/>
              <a:gd name="connsiteX169" fmla="*/ 536057 w 12192000"/>
              <a:gd name="connsiteY169" fmla="*/ 2181537 h 2237474"/>
              <a:gd name="connsiteX170" fmla="*/ 520671 w 12192000"/>
              <a:gd name="connsiteY170" fmla="*/ 2180980 h 2237474"/>
              <a:gd name="connsiteX171" fmla="*/ 515024 w 12192000"/>
              <a:gd name="connsiteY171" fmla="*/ 2179258 h 2237474"/>
              <a:gd name="connsiteX172" fmla="*/ 512278 w 12192000"/>
              <a:gd name="connsiteY172" fmla="*/ 2176369 h 2237474"/>
              <a:gd name="connsiteX173" fmla="*/ 480419 w 12192000"/>
              <a:gd name="connsiteY173" fmla="*/ 2167807 h 2237474"/>
              <a:gd name="connsiteX174" fmla="*/ 413835 w 12192000"/>
              <a:gd name="connsiteY174" fmla="*/ 2156783 h 2237474"/>
              <a:gd name="connsiteX175" fmla="*/ 376513 w 12192000"/>
              <a:gd name="connsiteY175" fmla="*/ 2154014 h 2237474"/>
              <a:gd name="connsiteX176" fmla="*/ 273386 w 12192000"/>
              <a:gd name="connsiteY176" fmla="*/ 2142551 h 2237474"/>
              <a:gd name="connsiteX177" fmla="*/ 169207 w 12192000"/>
              <a:gd name="connsiteY177" fmla="*/ 2128100 h 2237474"/>
              <a:gd name="connsiteX178" fmla="*/ 93149 w 12192000"/>
              <a:gd name="connsiteY178" fmla="*/ 2105324 h 2237474"/>
              <a:gd name="connsiteX179" fmla="*/ 88109 w 12192000"/>
              <a:gd name="connsiteY179" fmla="*/ 2106704 h 2237474"/>
              <a:gd name="connsiteX180" fmla="*/ 80022 w 12192000"/>
              <a:gd name="connsiteY180" fmla="*/ 2107254 h 2237474"/>
              <a:gd name="connsiteX181" fmla="*/ 79717 w 12192000"/>
              <a:gd name="connsiteY181" fmla="*/ 2107046 h 2237474"/>
              <a:gd name="connsiteX182" fmla="*/ 72352 w 12192000"/>
              <a:gd name="connsiteY182" fmla="*/ 2107991 h 2237474"/>
              <a:gd name="connsiteX183" fmla="*/ 37645 w 12192000"/>
              <a:gd name="connsiteY183" fmla="*/ 2115401 h 2237474"/>
              <a:gd name="connsiteX184" fmla="*/ 4572 w 12192000"/>
              <a:gd name="connsiteY184" fmla="*/ 2111091 h 2237474"/>
              <a:gd name="connsiteX185" fmla="*/ 0 w 12192000"/>
              <a:gd name="connsiteY185" fmla="*/ 2110468 h 2237474"/>
              <a:gd name="connsiteX186" fmla="*/ 0 w 12192000"/>
              <a:gd name="connsiteY18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64145 w 12192000"/>
              <a:gd name="connsiteY113" fmla="*/ 1994061 h 2237474"/>
              <a:gd name="connsiteX114" fmla="*/ 2843662 w 12192000"/>
              <a:gd name="connsiteY114" fmla="*/ 1992498 h 2237474"/>
              <a:gd name="connsiteX115" fmla="*/ 2796128 w 12192000"/>
              <a:gd name="connsiteY115" fmla="*/ 1976403 h 2237474"/>
              <a:gd name="connsiteX116" fmla="*/ 2756784 w 12192000"/>
              <a:gd name="connsiteY116" fmla="*/ 1985116 h 2237474"/>
              <a:gd name="connsiteX117" fmla="*/ 2748833 w 12192000"/>
              <a:gd name="connsiteY117" fmla="*/ 1986323 h 2237474"/>
              <a:gd name="connsiteX118" fmla="*/ 2748661 w 12192000"/>
              <a:gd name="connsiteY118" fmla="*/ 1986122 h 2237474"/>
              <a:gd name="connsiteX119" fmla="*/ 2718916 w 12192000"/>
              <a:gd name="connsiteY119" fmla="*/ 1990867 h 2237474"/>
              <a:gd name="connsiteX120" fmla="*/ 2713522 w 12192000"/>
              <a:gd name="connsiteY120" fmla="*/ 1990173 h 2237474"/>
              <a:gd name="connsiteX121" fmla="*/ 2680597 w 12192000"/>
              <a:gd name="connsiteY121" fmla="*/ 1984996 h 2237474"/>
              <a:gd name="connsiteX122" fmla="*/ 2578178 w 12192000"/>
              <a:gd name="connsiteY122" fmla="*/ 1990531 h 2237474"/>
              <a:gd name="connsiteX123" fmla="*/ 2476147 w 12192000"/>
              <a:gd name="connsiteY123" fmla="*/ 1998305 h 2237474"/>
              <a:gd name="connsiteX124" fmla="*/ 2373568 w 12192000"/>
              <a:gd name="connsiteY124" fmla="*/ 2003219 h 2237474"/>
              <a:gd name="connsiteX125" fmla="*/ 2321399 w 12192000"/>
              <a:gd name="connsiteY125" fmla="*/ 1989467 h 2237474"/>
              <a:gd name="connsiteX126" fmla="*/ 2315525 w 12192000"/>
              <a:gd name="connsiteY126" fmla="*/ 1989708 h 2237474"/>
              <a:gd name="connsiteX127" fmla="*/ 2300792 w 12192000"/>
              <a:gd name="connsiteY127" fmla="*/ 1994290 h 2237474"/>
              <a:gd name="connsiteX128" fmla="*/ 2295469 w 12192000"/>
              <a:gd name="connsiteY128" fmla="*/ 1996659 h 2237474"/>
              <a:gd name="connsiteX129" fmla="*/ 2287219 w 12192000"/>
              <a:gd name="connsiteY129" fmla="*/ 1998750 h 2237474"/>
              <a:gd name="connsiteX130" fmla="*/ 2286948 w 12192000"/>
              <a:gd name="connsiteY130" fmla="*/ 1998596 h 2237474"/>
              <a:gd name="connsiteX131" fmla="*/ 2243069 w 12192000"/>
              <a:gd name="connsiteY131" fmla="*/ 2015111 h 2237474"/>
              <a:gd name="connsiteX132" fmla="*/ 2186609 w 12192000"/>
              <a:gd name="connsiteY132" fmla="*/ 2008263 h 2237474"/>
              <a:gd name="connsiteX133" fmla="*/ 2164831 w 12192000"/>
              <a:gd name="connsiteY133" fmla="*/ 2010143 h 2237474"/>
              <a:gd name="connsiteX134" fmla="*/ 2152836 w 12192000"/>
              <a:gd name="connsiteY134" fmla="*/ 2010048 h 2237474"/>
              <a:gd name="connsiteX135" fmla="*/ 2117102 w 12192000"/>
              <a:gd name="connsiteY135" fmla="*/ 2023004 h 2237474"/>
              <a:gd name="connsiteX136" fmla="*/ 2111935 w 12192000"/>
              <a:gd name="connsiteY136" fmla="*/ 2023163 h 2237474"/>
              <a:gd name="connsiteX137" fmla="*/ 2089991 w 12192000"/>
              <a:gd name="connsiteY137" fmla="*/ 2034193 h 2237474"/>
              <a:gd name="connsiteX138" fmla="*/ 2058061 w 12192000"/>
              <a:gd name="connsiteY138" fmla="*/ 2047942 h 2237474"/>
              <a:gd name="connsiteX139" fmla="*/ 2055737 w 12192000"/>
              <a:gd name="connsiteY139" fmla="*/ 2047704 h 2237474"/>
              <a:gd name="connsiteX140" fmla="*/ 2042244 w 12192000"/>
              <a:gd name="connsiteY140" fmla="*/ 2055560 h 2237474"/>
              <a:gd name="connsiteX141" fmla="*/ 1976224 w 12192000"/>
              <a:gd name="connsiteY141" fmla="*/ 2074257 h 2237474"/>
              <a:gd name="connsiteX142" fmla="*/ 1877728 w 12192000"/>
              <a:gd name="connsiteY142" fmla="*/ 2101004 h 2237474"/>
              <a:gd name="connsiteX143" fmla="*/ 1759056 w 12192000"/>
              <a:gd name="connsiteY143" fmla="*/ 2125608 h 2237474"/>
              <a:gd name="connsiteX144" fmla="*/ 1637948 w 12192000"/>
              <a:gd name="connsiteY144" fmla="*/ 2172597 h 2237474"/>
              <a:gd name="connsiteX145" fmla="*/ 1434549 w 12192000"/>
              <a:gd name="connsiteY145" fmla="*/ 2234522 h 2237474"/>
              <a:gd name="connsiteX146" fmla="*/ 1398481 w 12192000"/>
              <a:gd name="connsiteY146" fmla="*/ 2237074 h 2237474"/>
              <a:gd name="connsiteX147" fmla="*/ 1398407 w 12192000"/>
              <a:gd name="connsiteY147" fmla="*/ 2237095 h 2237474"/>
              <a:gd name="connsiteX148" fmla="*/ 1370962 w 12192000"/>
              <a:gd name="connsiteY148" fmla="*/ 2237474 h 2237474"/>
              <a:gd name="connsiteX149" fmla="*/ 1356367 w 12192000"/>
              <a:gd name="connsiteY149" fmla="*/ 2235089 h 2237474"/>
              <a:gd name="connsiteX150" fmla="*/ 1324828 w 12192000"/>
              <a:gd name="connsiteY150" fmla="*/ 2231968 h 2237474"/>
              <a:gd name="connsiteX151" fmla="*/ 1297744 w 12192000"/>
              <a:gd name="connsiteY151" fmla="*/ 2235849 h 2237474"/>
              <a:gd name="connsiteX152" fmla="*/ 1286236 w 12192000"/>
              <a:gd name="connsiteY152" fmla="*/ 2233135 h 2237474"/>
              <a:gd name="connsiteX153" fmla="*/ 1283504 w 12192000"/>
              <a:gd name="connsiteY153" fmla="*/ 2233797 h 2237474"/>
              <a:gd name="connsiteX154" fmla="*/ 1279765 w 12192000"/>
              <a:gd name="connsiteY154" fmla="*/ 2229639 h 2237474"/>
              <a:gd name="connsiteX155" fmla="*/ 1195347 w 12192000"/>
              <a:gd name="connsiteY155" fmla="*/ 2212354 h 2237474"/>
              <a:gd name="connsiteX156" fmla="*/ 970251 w 12192000"/>
              <a:gd name="connsiteY156" fmla="*/ 2221029 h 2237474"/>
              <a:gd name="connsiteX157" fmla="*/ 812914 w 12192000"/>
              <a:gd name="connsiteY157" fmla="*/ 2202752 h 2237474"/>
              <a:gd name="connsiteX158" fmla="*/ 800195 w 12192000"/>
              <a:gd name="connsiteY158" fmla="*/ 2209407 h 2237474"/>
              <a:gd name="connsiteX159" fmla="*/ 784978 w 12192000"/>
              <a:gd name="connsiteY159" fmla="*/ 2212360 h 2237474"/>
              <a:gd name="connsiteX160" fmla="*/ 681987 w 12192000"/>
              <a:gd name="connsiteY160" fmla="*/ 2216757 h 2237474"/>
              <a:gd name="connsiteX161" fmla="*/ 669923 w 12192000"/>
              <a:gd name="connsiteY161" fmla="*/ 2211682 h 2237474"/>
              <a:gd name="connsiteX162" fmla="*/ 648680 w 12192000"/>
              <a:gd name="connsiteY162" fmla="*/ 2206229 h 2237474"/>
              <a:gd name="connsiteX163" fmla="*/ 597225 w 12192000"/>
              <a:gd name="connsiteY163" fmla="*/ 2180999 h 2237474"/>
              <a:gd name="connsiteX164" fmla="*/ 558449 w 12192000"/>
              <a:gd name="connsiteY164" fmla="*/ 2182346 h 2237474"/>
              <a:gd name="connsiteX165" fmla="*/ 550517 w 12192000"/>
              <a:gd name="connsiteY165" fmla="*/ 2182060 h 2237474"/>
              <a:gd name="connsiteX166" fmla="*/ 550309 w 12192000"/>
              <a:gd name="connsiteY166" fmla="*/ 2181825 h 2237474"/>
              <a:gd name="connsiteX167" fmla="*/ 541836 w 12192000"/>
              <a:gd name="connsiteY167" fmla="*/ 2181063 h 2237474"/>
              <a:gd name="connsiteX168" fmla="*/ 536057 w 12192000"/>
              <a:gd name="connsiteY168" fmla="*/ 2181537 h 2237474"/>
              <a:gd name="connsiteX169" fmla="*/ 520671 w 12192000"/>
              <a:gd name="connsiteY169" fmla="*/ 2180980 h 2237474"/>
              <a:gd name="connsiteX170" fmla="*/ 515024 w 12192000"/>
              <a:gd name="connsiteY170" fmla="*/ 2179258 h 2237474"/>
              <a:gd name="connsiteX171" fmla="*/ 512278 w 12192000"/>
              <a:gd name="connsiteY171" fmla="*/ 2176369 h 2237474"/>
              <a:gd name="connsiteX172" fmla="*/ 480419 w 12192000"/>
              <a:gd name="connsiteY172" fmla="*/ 2167807 h 2237474"/>
              <a:gd name="connsiteX173" fmla="*/ 413835 w 12192000"/>
              <a:gd name="connsiteY173" fmla="*/ 2156783 h 2237474"/>
              <a:gd name="connsiteX174" fmla="*/ 376513 w 12192000"/>
              <a:gd name="connsiteY174" fmla="*/ 2154014 h 2237474"/>
              <a:gd name="connsiteX175" fmla="*/ 273386 w 12192000"/>
              <a:gd name="connsiteY175" fmla="*/ 2142551 h 2237474"/>
              <a:gd name="connsiteX176" fmla="*/ 169207 w 12192000"/>
              <a:gd name="connsiteY176" fmla="*/ 2128100 h 2237474"/>
              <a:gd name="connsiteX177" fmla="*/ 93149 w 12192000"/>
              <a:gd name="connsiteY177" fmla="*/ 2105324 h 2237474"/>
              <a:gd name="connsiteX178" fmla="*/ 88109 w 12192000"/>
              <a:gd name="connsiteY178" fmla="*/ 2106704 h 2237474"/>
              <a:gd name="connsiteX179" fmla="*/ 80022 w 12192000"/>
              <a:gd name="connsiteY179" fmla="*/ 2107254 h 2237474"/>
              <a:gd name="connsiteX180" fmla="*/ 79717 w 12192000"/>
              <a:gd name="connsiteY180" fmla="*/ 2107046 h 2237474"/>
              <a:gd name="connsiteX181" fmla="*/ 72352 w 12192000"/>
              <a:gd name="connsiteY181" fmla="*/ 2107991 h 2237474"/>
              <a:gd name="connsiteX182" fmla="*/ 37645 w 12192000"/>
              <a:gd name="connsiteY182" fmla="*/ 2115401 h 2237474"/>
              <a:gd name="connsiteX183" fmla="*/ 4572 w 12192000"/>
              <a:gd name="connsiteY183" fmla="*/ 2111091 h 2237474"/>
              <a:gd name="connsiteX184" fmla="*/ 0 w 12192000"/>
              <a:gd name="connsiteY184" fmla="*/ 2110468 h 2237474"/>
              <a:gd name="connsiteX185" fmla="*/ 0 w 12192000"/>
              <a:gd name="connsiteY18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95469 w 12192000"/>
              <a:gd name="connsiteY127" fmla="*/ 1996659 h 2237474"/>
              <a:gd name="connsiteX128" fmla="*/ 2287219 w 12192000"/>
              <a:gd name="connsiteY128" fmla="*/ 1998750 h 2237474"/>
              <a:gd name="connsiteX129" fmla="*/ 2286948 w 12192000"/>
              <a:gd name="connsiteY129" fmla="*/ 1998596 h 2237474"/>
              <a:gd name="connsiteX130" fmla="*/ 2243069 w 12192000"/>
              <a:gd name="connsiteY130" fmla="*/ 2015111 h 2237474"/>
              <a:gd name="connsiteX131" fmla="*/ 2186609 w 12192000"/>
              <a:gd name="connsiteY131" fmla="*/ 2008263 h 2237474"/>
              <a:gd name="connsiteX132" fmla="*/ 2164831 w 12192000"/>
              <a:gd name="connsiteY132" fmla="*/ 2010143 h 2237474"/>
              <a:gd name="connsiteX133" fmla="*/ 2152836 w 12192000"/>
              <a:gd name="connsiteY133" fmla="*/ 2010048 h 2237474"/>
              <a:gd name="connsiteX134" fmla="*/ 2117102 w 12192000"/>
              <a:gd name="connsiteY134" fmla="*/ 2023004 h 2237474"/>
              <a:gd name="connsiteX135" fmla="*/ 2111935 w 12192000"/>
              <a:gd name="connsiteY135" fmla="*/ 2023163 h 2237474"/>
              <a:gd name="connsiteX136" fmla="*/ 2089991 w 12192000"/>
              <a:gd name="connsiteY136" fmla="*/ 2034193 h 2237474"/>
              <a:gd name="connsiteX137" fmla="*/ 2058061 w 12192000"/>
              <a:gd name="connsiteY137" fmla="*/ 2047942 h 2237474"/>
              <a:gd name="connsiteX138" fmla="*/ 2055737 w 12192000"/>
              <a:gd name="connsiteY138" fmla="*/ 2047704 h 2237474"/>
              <a:gd name="connsiteX139" fmla="*/ 2042244 w 12192000"/>
              <a:gd name="connsiteY139" fmla="*/ 2055560 h 2237474"/>
              <a:gd name="connsiteX140" fmla="*/ 1976224 w 12192000"/>
              <a:gd name="connsiteY140" fmla="*/ 2074257 h 2237474"/>
              <a:gd name="connsiteX141" fmla="*/ 1877728 w 12192000"/>
              <a:gd name="connsiteY141" fmla="*/ 2101004 h 2237474"/>
              <a:gd name="connsiteX142" fmla="*/ 1759056 w 12192000"/>
              <a:gd name="connsiteY142" fmla="*/ 2125608 h 2237474"/>
              <a:gd name="connsiteX143" fmla="*/ 1637948 w 12192000"/>
              <a:gd name="connsiteY143" fmla="*/ 2172597 h 2237474"/>
              <a:gd name="connsiteX144" fmla="*/ 1434549 w 12192000"/>
              <a:gd name="connsiteY144" fmla="*/ 2234522 h 2237474"/>
              <a:gd name="connsiteX145" fmla="*/ 1398481 w 12192000"/>
              <a:gd name="connsiteY145" fmla="*/ 2237074 h 2237474"/>
              <a:gd name="connsiteX146" fmla="*/ 1398407 w 12192000"/>
              <a:gd name="connsiteY146" fmla="*/ 2237095 h 2237474"/>
              <a:gd name="connsiteX147" fmla="*/ 1370962 w 12192000"/>
              <a:gd name="connsiteY147" fmla="*/ 2237474 h 2237474"/>
              <a:gd name="connsiteX148" fmla="*/ 1356367 w 12192000"/>
              <a:gd name="connsiteY148" fmla="*/ 2235089 h 2237474"/>
              <a:gd name="connsiteX149" fmla="*/ 1324828 w 12192000"/>
              <a:gd name="connsiteY149" fmla="*/ 2231968 h 2237474"/>
              <a:gd name="connsiteX150" fmla="*/ 1297744 w 12192000"/>
              <a:gd name="connsiteY150" fmla="*/ 2235849 h 2237474"/>
              <a:gd name="connsiteX151" fmla="*/ 1286236 w 12192000"/>
              <a:gd name="connsiteY151" fmla="*/ 2233135 h 2237474"/>
              <a:gd name="connsiteX152" fmla="*/ 1283504 w 12192000"/>
              <a:gd name="connsiteY152" fmla="*/ 2233797 h 2237474"/>
              <a:gd name="connsiteX153" fmla="*/ 1279765 w 12192000"/>
              <a:gd name="connsiteY153" fmla="*/ 2229639 h 2237474"/>
              <a:gd name="connsiteX154" fmla="*/ 1195347 w 12192000"/>
              <a:gd name="connsiteY154" fmla="*/ 2212354 h 2237474"/>
              <a:gd name="connsiteX155" fmla="*/ 970251 w 12192000"/>
              <a:gd name="connsiteY155" fmla="*/ 2221029 h 2237474"/>
              <a:gd name="connsiteX156" fmla="*/ 812914 w 12192000"/>
              <a:gd name="connsiteY156" fmla="*/ 2202752 h 2237474"/>
              <a:gd name="connsiteX157" fmla="*/ 800195 w 12192000"/>
              <a:gd name="connsiteY157" fmla="*/ 2209407 h 2237474"/>
              <a:gd name="connsiteX158" fmla="*/ 784978 w 12192000"/>
              <a:gd name="connsiteY158" fmla="*/ 2212360 h 2237474"/>
              <a:gd name="connsiteX159" fmla="*/ 681987 w 12192000"/>
              <a:gd name="connsiteY159" fmla="*/ 2216757 h 2237474"/>
              <a:gd name="connsiteX160" fmla="*/ 669923 w 12192000"/>
              <a:gd name="connsiteY160" fmla="*/ 2211682 h 2237474"/>
              <a:gd name="connsiteX161" fmla="*/ 648680 w 12192000"/>
              <a:gd name="connsiteY161" fmla="*/ 2206229 h 2237474"/>
              <a:gd name="connsiteX162" fmla="*/ 597225 w 12192000"/>
              <a:gd name="connsiteY162" fmla="*/ 2180999 h 2237474"/>
              <a:gd name="connsiteX163" fmla="*/ 558449 w 12192000"/>
              <a:gd name="connsiteY163" fmla="*/ 2182346 h 2237474"/>
              <a:gd name="connsiteX164" fmla="*/ 550517 w 12192000"/>
              <a:gd name="connsiteY164" fmla="*/ 2182060 h 2237474"/>
              <a:gd name="connsiteX165" fmla="*/ 550309 w 12192000"/>
              <a:gd name="connsiteY165" fmla="*/ 2181825 h 2237474"/>
              <a:gd name="connsiteX166" fmla="*/ 541836 w 12192000"/>
              <a:gd name="connsiteY166" fmla="*/ 2181063 h 2237474"/>
              <a:gd name="connsiteX167" fmla="*/ 536057 w 12192000"/>
              <a:gd name="connsiteY167" fmla="*/ 2181537 h 2237474"/>
              <a:gd name="connsiteX168" fmla="*/ 520671 w 12192000"/>
              <a:gd name="connsiteY168" fmla="*/ 2180980 h 2237474"/>
              <a:gd name="connsiteX169" fmla="*/ 515024 w 12192000"/>
              <a:gd name="connsiteY169" fmla="*/ 2179258 h 2237474"/>
              <a:gd name="connsiteX170" fmla="*/ 512278 w 12192000"/>
              <a:gd name="connsiteY170" fmla="*/ 2176369 h 2237474"/>
              <a:gd name="connsiteX171" fmla="*/ 480419 w 12192000"/>
              <a:gd name="connsiteY171" fmla="*/ 2167807 h 2237474"/>
              <a:gd name="connsiteX172" fmla="*/ 413835 w 12192000"/>
              <a:gd name="connsiteY172" fmla="*/ 2156783 h 2237474"/>
              <a:gd name="connsiteX173" fmla="*/ 376513 w 12192000"/>
              <a:gd name="connsiteY173" fmla="*/ 2154014 h 2237474"/>
              <a:gd name="connsiteX174" fmla="*/ 273386 w 12192000"/>
              <a:gd name="connsiteY174" fmla="*/ 2142551 h 2237474"/>
              <a:gd name="connsiteX175" fmla="*/ 169207 w 12192000"/>
              <a:gd name="connsiteY175" fmla="*/ 2128100 h 2237474"/>
              <a:gd name="connsiteX176" fmla="*/ 93149 w 12192000"/>
              <a:gd name="connsiteY176" fmla="*/ 2105324 h 2237474"/>
              <a:gd name="connsiteX177" fmla="*/ 88109 w 12192000"/>
              <a:gd name="connsiteY177" fmla="*/ 2106704 h 2237474"/>
              <a:gd name="connsiteX178" fmla="*/ 80022 w 12192000"/>
              <a:gd name="connsiteY178" fmla="*/ 2107254 h 2237474"/>
              <a:gd name="connsiteX179" fmla="*/ 79717 w 12192000"/>
              <a:gd name="connsiteY179" fmla="*/ 2107046 h 2237474"/>
              <a:gd name="connsiteX180" fmla="*/ 72352 w 12192000"/>
              <a:gd name="connsiteY180" fmla="*/ 2107991 h 2237474"/>
              <a:gd name="connsiteX181" fmla="*/ 37645 w 12192000"/>
              <a:gd name="connsiteY181" fmla="*/ 2115401 h 2237474"/>
              <a:gd name="connsiteX182" fmla="*/ 4572 w 12192000"/>
              <a:gd name="connsiteY182" fmla="*/ 2111091 h 2237474"/>
              <a:gd name="connsiteX183" fmla="*/ 0 w 12192000"/>
              <a:gd name="connsiteY183" fmla="*/ 2110468 h 2237474"/>
              <a:gd name="connsiteX184" fmla="*/ 0 w 12192000"/>
              <a:gd name="connsiteY18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95469 w 12192000"/>
              <a:gd name="connsiteY127" fmla="*/ 1996659 h 2237474"/>
              <a:gd name="connsiteX128" fmla="*/ 2287219 w 12192000"/>
              <a:gd name="connsiteY128" fmla="*/ 1998750 h 2237474"/>
              <a:gd name="connsiteX129" fmla="*/ 2243069 w 12192000"/>
              <a:gd name="connsiteY129" fmla="*/ 2015111 h 2237474"/>
              <a:gd name="connsiteX130" fmla="*/ 2186609 w 12192000"/>
              <a:gd name="connsiteY130" fmla="*/ 2008263 h 2237474"/>
              <a:gd name="connsiteX131" fmla="*/ 2164831 w 12192000"/>
              <a:gd name="connsiteY131" fmla="*/ 2010143 h 2237474"/>
              <a:gd name="connsiteX132" fmla="*/ 2152836 w 12192000"/>
              <a:gd name="connsiteY132" fmla="*/ 2010048 h 2237474"/>
              <a:gd name="connsiteX133" fmla="*/ 2117102 w 12192000"/>
              <a:gd name="connsiteY133" fmla="*/ 2023004 h 2237474"/>
              <a:gd name="connsiteX134" fmla="*/ 2111935 w 12192000"/>
              <a:gd name="connsiteY134" fmla="*/ 2023163 h 2237474"/>
              <a:gd name="connsiteX135" fmla="*/ 2089991 w 12192000"/>
              <a:gd name="connsiteY135" fmla="*/ 2034193 h 2237474"/>
              <a:gd name="connsiteX136" fmla="*/ 2058061 w 12192000"/>
              <a:gd name="connsiteY136" fmla="*/ 2047942 h 2237474"/>
              <a:gd name="connsiteX137" fmla="*/ 2055737 w 12192000"/>
              <a:gd name="connsiteY137" fmla="*/ 2047704 h 2237474"/>
              <a:gd name="connsiteX138" fmla="*/ 2042244 w 12192000"/>
              <a:gd name="connsiteY138" fmla="*/ 2055560 h 2237474"/>
              <a:gd name="connsiteX139" fmla="*/ 1976224 w 12192000"/>
              <a:gd name="connsiteY139" fmla="*/ 2074257 h 2237474"/>
              <a:gd name="connsiteX140" fmla="*/ 1877728 w 12192000"/>
              <a:gd name="connsiteY140" fmla="*/ 2101004 h 2237474"/>
              <a:gd name="connsiteX141" fmla="*/ 1759056 w 12192000"/>
              <a:gd name="connsiteY141" fmla="*/ 2125608 h 2237474"/>
              <a:gd name="connsiteX142" fmla="*/ 1637948 w 12192000"/>
              <a:gd name="connsiteY142" fmla="*/ 2172597 h 2237474"/>
              <a:gd name="connsiteX143" fmla="*/ 1434549 w 12192000"/>
              <a:gd name="connsiteY143" fmla="*/ 2234522 h 2237474"/>
              <a:gd name="connsiteX144" fmla="*/ 1398481 w 12192000"/>
              <a:gd name="connsiteY144" fmla="*/ 2237074 h 2237474"/>
              <a:gd name="connsiteX145" fmla="*/ 1398407 w 12192000"/>
              <a:gd name="connsiteY145" fmla="*/ 2237095 h 2237474"/>
              <a:gd name="connsiteX146" fmla="*/ 1370962 w 12192000"/>
              <a:gd name="connsiteY146" fmla="*/ 2237474 h 2237474"/>
              <a:gd name="connsiteX147" fmla="*/ 1356367 w 12192000"/>
              <a:gd name="connsiteY147" fmla="*/ 2235089 h 2237474"/>
              <a:gd name="connsiteX148" fmla="*/ 1324828 w 12192000"/>
              <a:gd name="connsiteY148" fmla="*/ 2231968 h 2237474"/>
              <a:gd name="connsiteX149" fmla="*/ 1297744 w 12192000"/>
              <a:gd name="connsiteY149" fmla="*/ 2235849 h 2237474"/>
              <a:gd name="connsiteX150" fmla="*/ 1286236 w 12192000"/>
              <a:gd name="connsiteY150" fmla="*/ 2233135 h 2237474"/>
              <a:gd name="connsiteX151" fmla="*/ 1283504 w 12192000"/>
              <a:gd name="connsiteY151" fmla="*/ 2233797 h 2237474"/>
              <a:gd name="connsiteX152" fmla="*/ 1279765 w 12192000"/>
              <a:gd name="connsiteY152" fmla="*/ 2229639 h 2237474"/>
              <a:gd name="connsiteX153" fmla="*/ 1195347 w 12192000"/>
              <a:gd name="connsiteY153" fmla="*/ 2212354 h 2237474"/>
              <a:gd name="connsiteX154" fmla="*/ 970251 w 12192000"/>
              <a:gd name="connsiteY154" fmla="*/ 2221029 h 2237474"/>
              <a:gd name="connsiteX155" fmla="*/ 812914 w 12192000"/>
              <a:gd name="connsiteY155" fmla="*/ 2202752 h 2237474"/>
              <a:gd name="connsiteX156" fmla="*/ 800195 w 12192000"/>
              <a:gd name="connsiteY156" fmla="*/ 2209407 h 2237474"/>
              <a:gd name="connsiteX157" fmla="*/ 784978 w 12192000"/>
              <a:gd name="connsiteY157" fmla="*/ 2212360 h 2237474"/>
              <a:gd name="connsiteX158" fmla="*/ 681987 w 12192000"/>
              <a:gd name="connsiteY158" fmla="*/ 2216757 h 2237474"/>
              <a:gd name="connsiteX159" fmla="*/ 669923 w 12192000"/>
              <a:gd name="connsiteY159" fmla="*/ 2211682 h 2237474"/>
              <a:gd name="connsiteX160" fmla="*/ 648680 w 12192000"/>
              <a:gd name="connsiteY160" fmla="*/ 2206229 h 2237474"/>
              <a:gd name="connsiteX161" fmla="*/ 597225 w 12192000"/>
              <a:gd name="connsiteY161" fmla="*/ 2180999 h 2237474"/>
              <a:gd name="connsiteX162" fmla="*/ 558449 w 12192000"/>
              <a:gd name="connsiteY162" fmla="*/ 2182346 h 2237474"/>
              <a:gd name="connsiteX163" fmla="*/ 550517 w 12192000"/>
              <a:gd name="connsiteY163" fmla="*/ 2182060 h 2237474"/>
              <a:gd name="connsiteX164" fmla="*/ 550309 w 12192000"/>
              <a:gd name="connsiteY164" fmla="*/ 2181825 h 2237474"/>
              <a:gd name="connsiteX165" fmla="*/ 541836 w 12192000"/>
              <a:gd name="connsiteY165" fmla="*/ 2181063 h 2237474"/>
              <a:gd name="connsiteX166" fmla="*/ 536057 w 12192000"/>
              <a:gd name="connsiteY166" fmla="*/ 2181537 h 2237474"/>
              <a:gd name="connsiteX167" fmla="*/ 520671 w 12192000"/>
              <a:gd name="connsiteY167" fmla="*/ 2180980 h 2237474"/>
              <a:gd name="connsiteX168" fmla="*/ 515024 w 12192000"/>
              <a:gd name="connsiteY168" fmla="*/ 2179258 h 2237474"/>
              <a:gd name="connsiteX169" fmla="*/ 512278 w 12192000"/>
              <a:gd name="connsiteY169" fmla="*/ 2176369 h 2237474"/>
              <a:gd name="connsiteX170" fmla="*/ 480419 w 12192000"/>
              <a:gd name="connsiteY170" fmla="*/ 2167807 h 2237474"/>
              <a:gd name="connsiteX171" fmla="*/ 413835 w 12192000"/>
              <a:gd name="connsiteY171" fmla="*/ 2156783 h 2237474"/>
              <a:gd name="connsiteX172" fmla="*/ 376513 w 12192000"/>
              <a:gd name="connsiteY172" fmla="*/ 2154014 h 2237474"/>
              <a:gd name="connsiteX173" fmla="*/ 273386 w 12192000"/>
              <a:gd name="connsiteY173" fmla="*/ 2142551 h 2237474"/>
              <a:gd name="connsiteX174" fmla="*/ 169207 w 12192000"/>
              <a:gd name="connsiteY174" fmla="*/ 2128100 h 2237474"/>
              <a:gd name="connsiteX175" fmla="*/ 93149 w 12192000"/>
              <a:gd name="connsiteY175" fmla="*/ 2105324 h 2237474"/>
              <a:gd name="connsiteX176" fmla="*/ 88109 w 12192000"/>
              <a:gd name="connsiteY176" fmla="*/ 2106704 h 2237474"/>
              <a:gd name="connsiteX177" fmla="*/ 80022 w 12192000"/>
              <a:gd name="connsiteY177" fmla="*/ 2107254 h 2237474"/>
              <a:gd name="connsiteX178" fmla="*/ 79717 w 12192000"/>
              <a:gd name="connsiteY178" fmla="*/ 2107046 h 2237474"/>
              <a:gd name="connsiteX179" fmla="*/ 72352 w 12192000"/>
              <a:gd name="connsiteY179" fmla="*/ 2107991 h 2237474"/>
              <a:gd name="connsiteX180" fmla="*/ 37645 w 12192000"/>
              <a:gd name="connsiteY180" fmla="*/ 2115401 h 2237474"/>
              <a:gd name="connsiteX181" fmla="*/ 4572 w 12192000"/>
              <a:gd name="connsiteY181" fmla="*/ 2111091 h 2237474"/>
              <a:gd name="connsiteX182" fmla="*/ 0 w 12192000"/>
              <a:gd name="connsiteY182" fmla="*/ 2110468 h 2237474"/>
              <a:gd name="connsiteX183" fmla="*/ 0 w 12192000"/>
              <a:gd name="connsiteY18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21399 w 12192000"/>
              <a:gd name="connsiteY124" fmla="*/ 1989467 h 2237474"/>
              <a:gd name="connsiteX125" fmla="*/ 2315525 w 12192000"/>
              <a:gd name="connsiteY125" fmla="*/ 1989708 h 2237474"/>
              <a:gd name="connsiteX126" fmla="*/ 2300792 w 12192000"/>
              <a:gd name="connsiteY126" fmla="*/ 1994290 h 2237474"/>
              <a:gd name="connsiteX127" fmla="*/ 2287219 w 12192000"/>
              <a:gd name="connsiteY127" fmla="*/ 1998750 h 2237474"/>
              <a:gd name="connsiteX128" fmla="*/ 2243069 w 12192000"/>
              <a:gd name="connsiteY128" fmla="*/ 2015111 h 2237474"/>
              <a:gd name="connsiteX129" fmla="*/ 2186609 w 12192000"/>
              <a:gd name="connsiteY129" fmla="*/ 2008263 h 2237474"/>
              <a:gd name="connsiteX130" fmla="*/ 2164831 w 12192000"/>
              <a:gd name="connsiteY130" fmla="*/ 2010143 h 2237474"/>
              <a:gd name="connsiteX131" fmla="*/ 2152836 w 12192000"/>
              <a:gd name="connsiteY131" fmla="*/ 2010048 h 2237474"/>
              <a:gd name="connsiteX132" fmla="*/ 2117102 w 12192000"/>
              <a:gd name="connsiteY132" fmla="*/ 2023004 h 2237474"/>
              <a:gd name="connsiteX133" fmla="*/ 2111935 w 12192000"/>
              <a:gd name="connsiteY133" fmla="*/ 2023163 h 2237474"/>
              <a:gd name="connsiteX134" fmla="*/ 2089991 w 12192000"/>
              <a:gd name="connsiteY134" fmla="*/ 2034193 h 2237474"/>
              <a:gd name="connsiteX135" fmla="*/ 2058061 w 12192000"/>
              <a:gd name="connsiteY135" fmla="*/ 2047942 h 2237474"/>
              <a:gd name="connsiteX136" fmla="*/ 2055737 w 12192000"/>
              <a:gd name="connsiteY136" fmla="*/ 2047704 h 2237474"/>
              <a:gd name="connsiteX137" fmla="*/ 2042244 w 12192000"/>
              <a:gd name="connsiteY137" fmla="*/ 2055560 h 2237474"/>
              <a:gd name="connsiteX138" fmla="*/ 1976224 w 12192000"/>
              <a:gd name="connsiteY138" fmla="*/ 2074257 h 2237474"/>
              <a:gd name="connsiteX139" fmla="*/ 1877728 w 12192000"/>
              <a:gd name="connsiteY139" fmla="*/ 2101004 h 2237474"/>
              <a:gd name="connsiteX140" fmla="*/ 1759056 w 12192000"/>
              <a:gd name="connsiteY140" fmla="*/ 2125608 h 2237474"/>
              <a:gd name="connsiteX141" fmla="*/ 1637948 w 12192000"/>
              <a:gd name="connsiteY141" fmla="*/ 2172597 h 2237474"/>
              <a:gd name="connsiteX142" fmla="*/ 1434549 w 12192000"/>
              <a:gd name="connsiteY142" fmla="*/ 2234522 h 2237474"/>
              <a:gd name="connsiteX143" fmla="*/ 1398481 w 12192000"/>
              <a:gd name="connsiteY143" fmla="*/ 2237074 h 2237474"/>
              <a:gd name="connsiteX144" fmla="*/ 1398407 w 12192000"/>
              <a:gd name="connsiteY144" fmla="*/ 2237095 h 2237474"/>
              <a:gd name="connsiteX145" fmla="*/ 1370962 w 12192000"/>
              <a:gd name="connsiteY145" fmla="*/ 2237474 h 2237474"/>
              <a:gd name="connsiteX146" fmla="*/ 1356367 w 12192000"/>
              <a:gd name="connsiteY146" fmla="*/ 2235089 h 2237474"/>
              <a:gd name="connsiteX147" fmla="*/ 1324828 w 12192000"/>
              <a:gd name="connsiteY147" fmla="*/ 2231968 h 2237474"/>
              <a:gd name="connsiteX148" fmla="*/ 1297744 w 12192000"/>
              <a:gd name="connsiteY148" fmla="*/ 2235849 h 2237474"/>
              <a:gd name="connsiteX149" fmla="*/ 1286236 w 12192000"/>
              <a:gd name="connsiteY149" fmla="*/ 2233135 h 2237474"/>
              <a:gd name="connsiteX150" fmla="*/ 1283504 w 12192000"/>
              <a:gd name="connsiteY150" fmla="*/ 2233797 h 2237474"/>
              <a:gd name="connsiteX151" fmla="*/ 1279765 w 12192000"/>
              <a:gd name="connsiteY151" fmla="*/ 2229639 h 2237474"/>
              <a:gd name="connsiteX152" fmla="*/ 1195347 w 12192000"/>
              <a:gd name="connsiteY152" fmla="*/ 2212354 h 2237474"/>
              <a:gd name="connsiteX153" fmla="*/ 970251 w 12192000"/>
              <a:gd name="connsiteY153" fmla="*/ 2221029 h 2237474"/>
              <a:gd name="connsiteX154" fmla="*/ 812914 w 12192000"/>
              <a:gd name="connsiteY154" fmla="*/ 2202752 h 2237474"/>
              <a:gd name="connsiteX155" fmla="*/ 800195 w 12192000"/>
              <a:gd name="connsiteY155" fmla="*/ 2209407 h 2237474"/>
              <a:gd name="connsiteX156" fmla="*/ 784978 w 12192000"/>
              <a:gd name="connsiteY156" fmla="*/ 2212360 h 2237474"/>
              <a:gd name="connsiteX157" fmla="*/ 681987 w 12192000"/>
              <a:gd name="connsiteY157" fmla="*/ 2216757 h 2237474"/>
              <a:gd name="connsiteX158" fmla="*/ 669923 w 12192000"/>
              <a:gd name="connsiteY158" fmla="*/ 2211682 h 2237474"/>
              <a:gd name="connsiteX159" fmla="*/ 648680 w 12192000"/>
              <a:gd name="connsiteY159" fmla="*/ 2206229 h 2237474"/>
              <a:gd name="connsiteX160" fmla="*/ 597225 w 12192000"/>
              <a:gd name="connsiteY160" fmla="*/ 2180999 h 2237474"/>
              <a:gd name="connsiteX161" fmla="*/ 558449 w 12192000"/>
              <a:gd name="connsiteY161" fmla="*/ 2182346 h 2237474"/>
              <a:gd name="connsiteX162" fmla="*/ 550517 w 12192000"/>
              <a:gd name="connsiteY162" fmla="*/ 2182060 h 2237474"/>
              <a:gd name="connsiteX163" fmla="*/ 550309 w 12192000"/>
              <a:gd name="connsiteY163" fmla="*/ 2181825 h 2237474"/>
              <a:gd name="connsiteX164" fmla="*/ 541836 w 12192000"/>
              <a:gd name="connsiteY164" fmla="*/ 2181063 h 2237474"/>
              <a:gd name="connsiteX165" fmla="*/ 536057 w 12192000"/>
              <a:gd name="connsiteY165" fmla="*/ 2181537 h 2237474"/>
              <a:gd name="connsiteX166" fmla="*/ 520671 w 12192000"/>
              <a:gd name="connsiteY166" fmla="*/ 2180980 h 2237474"/>
              <a:gd name="connsiteX167" fmla="*/ 515024 w 12192000"/>
              <a:gd name="connsiteY167" fmla="*/ 2179258 h 2237474"/>
              <a:gd name="connsiteX168" fmla="*/ 512278 w 12192000"/>
              <a:gd name="connsiteY168" fmla="*/ 2176369 h 2237474"/>
              <a:gd name="connsiteX169" fmla="*/ 480419 w 12192000"/>
              <a:gd name="connsiteY169" fmla="*/ 2167807 h 2237474"/>
              <a:gd name="connsiteX170" fmla="*/ 413835 w 12192000"/>
              <a:gd name="connsiteY170" fmla="*/ 2156783 h 2237474"/>
              <a:gd name="connsiteX171" fmla="*/ 376513 w 12192000"/>
              <a:gd name="connsiteY171" fmla="*/ 2154014 h 2237474"/>
              <a:gd name="connsiteX172" fmla="*/ 273386 w 12192000"/>
              <a:gd name="connsiteY172" fmla="*/ 2142551 h 2237474"/>
              <a:gd name="connsiteX173" fmla="*/ 169207 w 12192000"/>
              <a:gd name="connsiteY173" fmla="*/ 2128100 h 2237474"/>
              <a:gd name="connsiteX174" fmla="*/ 93149 w 12192000"/>
              <a:gd name="connsiteY174" fmla="*/ 2105324 h 2237474"/>
              <a:gd name="connsiteX175" fmla="*/ 88109 w 12192000"/>
              <a:gd name="connsiteY175" fmla="*/ 2106704 h 2237474"/>
              <a:gd name="connsiteX176" fmla="*/ 80022 w 12192000"/>
              <a:gd name="connsiteY176" fmla="*/ 2107254 h 2237474"/>
              <a:gd name="connsiteX177" fmla="*/ 79717 w 12192000"/>
              <a:gd name="connsiteY177" fmla="*/ 2107046 h 2237474"/>
              <a:gd name="connsiteX178" fmla="*/ 72352 w 12192000"/>
              <a:gd name="connsiteY178" fmla="*/ 2107991 h 2237474"/>
              <a:gd name="connsiteX179" fmla="*/ 37645 w 12192000"/>
              <a:gd name="connsiteY179" fmla="*/ 2115401 h 2237474"/>
              <a:gd name="connsiteX180" fmla="*/ 4572 w 12192000"/>
              <a:gd name="connsiteY180" fmla="*/ 2111091 h 2237474"/>
              <a:gd name="connsiteX181" fmla="*/ 0 w 12192000"/>
              <a:gd name="connsiteY181" fmla="*/ 2110468 h 2237474"/>
              <a:gd name="connsiteX182" fmla="*/ 0 w 12192000"/>
              <a:gd name="connsiteY18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15525 w 12192000"/>
              <a:gd name="connsiteY124" fmla="*/ 1989708 h 2237474"/>
              <a:gd name="connsiteX125" fmla="*/ 2300792 w 12192000"/>
              <a:gd name="connsiteY125" fmla="*/ 1994290 h 2237474"/>
              <a:gd name="connsiteX126" fmla="*/ 2287219 w 12192000"/>
              <a:gd name="connsiteY126" fmla="*/ 1998750 h 2237474"/>
              <a:gd name="connsiteX127" fmla="*/ 2243069 w 12192000"/>
              <a:gd name="connsiteY127" fmla="*/ 2015111 h 2237474"/>
              <a:gd name="connsiteX128" fmla="*/ 2186609 w 12192000"/>
              <a:gd name="connsiteY128" fmla="*/ 2008263 h 2237474"/>
              <a:gd name="connsiteX129" fmla="*/ 2164831 w 12192000"/>
              <a:gd name="connsiteY129" fmla="*/ 2010143 h 2237474"/>
              <a:gd name="connsiteX130" fmla="*/ 2152836 w 12192000"/>
              <a:gd name="connsiteY130" fmla="*/ 2010048 h 2237474"/>
              <a:gd name="connsiteX131" fmla="*/ 2117102 w 12192000"/>
              <a:gd name="connsiteY131" fmla="*/ 2023004 h 2237474"/>
              <a:gd name="connsiteX132" fmla="*/ 2111935 w 12192000"/>
              <a:gd name="connsiteY132" fmla="*/ 2023163 h 2237474"/>
              <a:gd name="connsiteX133" fmla="*/ 2089991 w 12192000"/>
              <a:gd name="connsiteY133" fmla="*/ 2034193 h 2237474"/>
              <a:gd name="connsiteX134" fmla="*/ 2058061 w 12192000"/>
              <a:gd name="connsiteY134" fmla="*/ 2047942 h 2237474"/>
              <a:gd name="connsiteX135" fmla="*/ 2055737 w 12192000"/>
              <a:gd name="connsiteY135" fmla="*/ 2047704 h 2237474"/>
              <a:gd name="connsiteX136" fmla="*/ 2042244 w 12192000"/>
              <a:gd name="connsiteY136" fmla="*/ 2055560 h 2237474"/>
              <a:gd name="connsiteX137" fmla="*/ 1976224 w 12192000"/>
              <a:gd name="connsiteY137" fmla="*/ 2074257 h 2237474"/>
              <a:gd name="connsiteX138" fmla="*/ 1877728 w 12192000"/>
              <a:gd name="connsiteY138" fmla="*/ 2101004 h 2237474"/>
              <a:gd name="connsiteX139" fmla="*/ 1759056 w 12192000"/>
              <a:gd name="connsiteY139" fmla="*/ 2125608 h 2237474"/>
              <a:gd name="connsiteX140" fmla="*/ 1637948 w 12192000"/>
              <a:gd name="connsiteY140" fmla="*/ 2172597 h 2237474"/>
              <a:gd name="connsiteX141" fmla="*/ 1434549 w 12192000"/>
              <a:gd name="connsiteY141" fmla="*/ 2234522 h 2237474"/>
              <a:gd name="connsiteX142" fmla="*/ 1398481 w 12192000"/>
              <a:gd name="connsiteY142" fmla="*/ 2237074 h 2237474"/>
              <a:gd name="connsiteX143" fmla="*/ 1398407 w 12192000"/>
              <a:gd name="connsiteY143" fmla="*/ 2237095 h 2237474"/>
              <a:gd name="connsiteX144" fmla="*/ 1370962 w 12192000"/>
              <a:gd name="connsiteY144" fmla="*/ 2237474 h 2237474"/>
              <a:gd name="connsiteX145" fmla="*/ 1356367 w 12192000"/>
              <a:gd name="connsiteY145" fmla="*/ 2235089 h 2237474"/>
              <a:gd name="connsiteX146" fmla="*/ 1324828 w 12192000"/>
              <a:gd name="connsiteY146" fmla="*/ 2231968 h 2237474"/>
              <a:gd name="connsiteX147" fmla="*/ 1297744 w 12192000"/>
              <a:gd name="connsiteY147" fmla="*/ 2235849 h 2237474"/>
              <a:gd name="connsiteX148" fmla="*/ 1286236 w 12192000"/>
              <a:gd name="connsiteY148" fmla="*/ 2233135 h 2237474"/>
              <a:gd name="connsiteX149" fmla="*/ 1283504 w 12192000"/>
              <a:gd name="connsiteY149" fmla="*/ 2233797 h 2237474"/>
              <a:gd name="connsiteX150" fmla="*/ 1279765 w 12192000"/>
              <a:gd name="connsiteY150" fmla="*/ 2229639 h 2237474"/>
              <a:gd name="connsiteX151" fmla="*/ 1195347 w 12192000"/>
              <a:gd name="connsiteY151" fmla="*/ 2212354 h 2237474"/>
              <a:gd name="connsiteX152" fmla="*/ 970251 w 12192000"/>
              <a:gd name="connsiteY152" fmla="*/ 2221029 h 2237474"/>
              <a:gd name="connsiteX153" fmla="*/ 812914 w 12192000"/>
              <a:gd name="connsiteY153" fmla="*/ 2202752 h 2237474"/>
              <a:gd name="connsiteX154" fmla="*/ 800195 w 12192000"/>
              <a:gd name="connsiteY154" fmla="*/ 2209407 h 2237474"/>
              <a:gd name="connsiteX155" fmla="*/ 784978 w 12192000"/>
              <a:gd name="connsiteY155" fmla="*/ 2212360 h 2237474"/>
              <a:gd name="connsiteX156" fmla="*/ 681987 w 12192000"/>
              <a:gd name="connsiteY156" fmla="*/ 2216757 h 2237474"/>
              <a:gd name="connsiteX157" fmla="*/ 669923 w 12192000"/>
              <a:gd name="connsiteY157" fmla="*/ 2211682 h 2237474"/>
              <a:gd name="connsiteX158" fmla="*/ 648680 w 12192000"/>
              <a:gd name="connsiteY158" fmla="*/ 2206229 h 2237474"/>
              <a:gd name="connsiteX159" fmla="*/ 597225 w 12192000"/>
              <a:gd name="connsiteY159" fmla="*/ 2180999 h 2237474"/>
              <a:gd name="connsiteX160" fmla="*/ 558449 w 12192000"/>
              <a:gd name="connsiteY160" fmla="*/ 2182346 h 2237474"/>
              <a:gd name="connsiteX161" fmla="*/ 550517 w 12192000"/>
              <a:gd name="connsiteY161" fmla="*/ 2182060 h 2237474"/>
              <a:gd name="connsiteX162" fmla="*/ 550309 w 12192000"/>
              <a:gd name="connsiteY162" fmla="*/ 2181825 h 2237474"/>
              <a:gd name="connsiteX163" fmla="*/ 541836 w 12192000"/>
              <a:gd name="connsiteY163" fmla="*/ 2181063 h 2237474"/>
              <a:gd name="connsiteX164" fmla="*/ 536057 w 12192000"/>
              <a:gd name="connsiteY164" fmla="*/ 2181537 h 2237474"/>
              <a:gd name="connsiteX165" fmla="*/ 520671 w 12192000"/>
              <a:gd name="connsiteY165" fmla="*/ 2180980 h 2237474"/>
              <a:gd name="connsiteX166" fmla="*/ 515024 w 12192000"/>
              <a:gd name="connsiteY166" fmla="*/ 2179258 h 2237474"/>
              <a:gd name="connsiteX167" fmla="*/ 512278 w 12192000"/>
              <a:gd name="connsiteY167" fmla="*/ 2176369 h 2237474"/>
              <a:gd name="connsiteX168" fmla="*/ 480419 w 12192000"/>
              <a:gd name="connsiteY168" fmla="*/ 2167807 h 2237474"/>
              <a:gd name="connsiteX169" fmla="*/ 413835 w 12192000"/>
              <a:gd name="connsiteY169" fmla="*/ 2156783 h 2237474"/>
              <a:gd name="connsiteX170" fmla="*/ 376513 w 12192000"/>
              <a:gd name="connsiteY170" fmla="*/ 2154014 h 2237474"/>
              <a:gd name="connsiteX171" fmla="*/ 273386 w 12192000"/>
              <a:gd name="connsiteY171" fmla="*/ 2142551 h 2237474"/>
              <a:gd name="connsiteX172" fmla="*/ 169207 w 12192000"/>
              <a:gd name="connsiteY172" fmla="*/ 2128100 h 2237474"/>
              <a:gd name="connsiteX173" fmla="*/ 93149 w 12192000"/>
              <a:gd name="connsiteY173" fmla="*/ 2105324 h 2237474"/>
              <a:gd name="connsiteX174" fmla="*/ 88109 w 12192000"/>
              <a:gd name="connsiteY174" fmla="*/ 2106704 h 2237474"/>
              <a:gd name="connsiteX175" fmla="*/ 80022 w 12192000"/>
              <a:gd name="connsiteY175" fmla="*/ 2107254 h 2237474"/>
              <a:gd name="connsiteX176" fmla="*/ 79717 w 12192000"/>
              <a:gd name="connsiteY176" fmla="*/ 2107046 h 2237474"/>
              <a:gd name="connsiteX177" fmla="*/ 72352 w 12192000"/>
              <a:gd name="connsiteY177" fmla="*/ 2107991 h 2237474"/>
              <a:gd name="connsiteX178" fmla="*/ 37645 w 12192000"/>
              <a:gd name="connsiteY178" fmla="*/ 2115401 h 2237474"/>
              <a:gd name="connsiteX179" fmla="*/ 4572 w 12192000"/>
              <a:gd name="connsiteY179" fmla="*/ 2111091 h 2237474"/>
              <a:gd name="connsiteX180" fmla="*/ 0 w 12192000"/>
              <a:gd name="connsiteY180" fmla="*/ 2110468 h 2237474"/>
              <a:gd name="connsiteX181" fmla="*/ 0 w 12192000"/>
              <a:gd name="connsiteY18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300792 w 12192000"/>
              <a:gd name="connsiteY124" fmla="*/ 1994290 h 2237474"/>
              <a:gd name="connsiteX125" fmla="*/ 2287219 w 12192000"/>
              <a:gd name="connsiteY125" fmla="*/ 1998750 h 2237474"/>
              <a:gd name="connsiteX126" fmla="*/ 2243069 w 12192000"/>
              <a:gd name="connsiteY126" fmla="*/ 2015111 h 2237474"/>
              <a:gd name="connsiteX127" fmla="*/ 2186609 w 12192000"/>
              <a:gd name="connsiteY127" fmla="*/ 2008263 h 2237474"/>
              <a:gd name="connsiteX128" fmla="*/ 2164831 w 12192000"/>
              <a:gd name="connsiteY128" fmla="*/ 2010143 h 2237474"/>
              <a:gd name="connsiteX129" fmla="*/ 2152836 w 12192000"/>
              <a:gd name="connsiteY129" fmla="*/ 2010048 h 2237474"/>
              <a:gd name="connsiteX130" fmla="*/ 2117102 w 12192000"/>
              <a:gd name="connsiteY130" fmla="*/ 2023004 h 2237474"/>
              <a:gd name="connsiteX131" fmla="*/ 2111935 w 12192000"/>
              <a:gd name="connsiteY131" fmla="*/ 2023163 h 2237474"/>
              <a:gd name="connsiteX132" fmla="*/ 2089991 w 12192000"/>
              <a:gd name="connsiteY132" fmla="*/ 2034193 h 2237474"/>
              <a:gd name="connsiteX133" fmla="*/ 2058061 w 12192000"/>
              <a:gd name="connsiteY133" fmla="*/ 2047942 h 2237474"/>
              <a:gd name="connsiteX134" fmla="*/ 2055737 w 12192000"/>
              <a:gd name="connsiteY134" fmla="*/ 2047704 h 2237474"/>
              <a:gd name="connsiteX135" fmla="*/ 2042244 w 12192000"/>
              <a:gd name="connsiteY135" fmla="*/ 2055560 h 2237474"/>
              <a:gd name="connsiteX136" fmla="*/ 1976224 w 12192000"/>
              <a:gd name="connsiteY136" fmla="*/ 2074257 h 2237474"/>
              <a:gd name="connsiteX137" fmla="*/ 1877728 w 12192000"/>
              <a:gd name="connsiteY137" fmla="*/ 2101004 h 2237474"/>
              <a:gd name="connsiteX138" fmla="*/ 1759056 w 12192000"/>
              <a:gd name="connsiteY138" fmla="*/ 2125608 h 2237474"/>
              <a:gd name="connsiteX139" fmla="*/ 1637948 w 12192000"/>
              <a:gd name="connsiteY139" fmla="*/ 2172597 h 2237474"/>
              <a:gd name="connsiteX140" fmla="*/ 1434549 w 12192000"/>
              <a:gd name="connsiteY140" fmla="*/ 2234522 h 2237474"/>
              <a:gd name="connsiteX141" fmla="*/ 1398481 w 12192000"/>
              <a:gd name="connsiteY141" fmla="*/ 2237074 h 2237474"/>
              <a:gd name="connsiteX142" fmla="*/ 1398407 w 12192000"/>
              <a:gd name="connsiteY142" fmla="*/ 2237095 h 2237474"/>
              <a:gd name="connsiteX143" fmla="*/ 1370962 w 12192000"/>
              <a:gd name="connsiteY143" fmla="*/ 2237474 h 2237474"/>
              <a:gd name="connsiteX144" fmla="*/ 1356367 w 12192000"/>
              <a:gd name="connsiteY144" fmla="*/ 2235089 h 2237474"/>
              <a:gd name="connsiteX145" fmla="*/ 1324828 w 12192000"/>
              <a:gd name="connsiteY145" fmla="*/ 2231968 h 2237474"/>
              <a:gd name="connsiteX146" fmla="*/ 1297744 w 12192000"/>
              <a:gd name="connsiteY146" fmla="*/ 2235849 h 2237474"/>
              <a:gd name="connsiteX147" fmla="*/ 1286236 w 12192000"/>
              <a:gd name="connsiteY147" fmla="*/ 2233135 h 2237474"/>
              <a:gd name="connsiteX148" fmla="*/ 1283504 w 12192000"/>
              <a:gd name="connsiteY148" fmla="*/ 2233797 h 2237474"/>
              <a:gd name="connsiteX149" fmla="*/ 1279765 w 12192000"/>
              <a:gd name="connsiteY149" fmla="*/ 2229639 h 2237474"/>
              <a:gd name="connsiteX150" fmla="*/ 1195347 w 12192000"/>
              <a:gd name="connsiteY150" fmla="*/ 2212354 h 2237474"/>
              <a:gd name="connsiteX151" fmla="*/ 970251 w 12192000"/>
              <a:gd name="connsiteY151" fmla="*/ 2221029 h 2237474"/>
              <a:gd name="connsiteX152" fmla="*/ 812914 w 12192000"/>
              <a:gd name="connsiteY152" fmla="*/ 2202752 h 2237474"/>
              <a:gd name="connsiteX153" fmla="*/ 800195 w 12192000"/>
              <a:gd name="connsiteY153" fmla="*/ 2209407 h 2237474"/>
              <a:gd name="connsiteX154" fmla="*/ 784978 w 12192000"/>
              <a:gd name="connsiteY154" fmla="*/ 2212360 h 2237474"/>
              <a:gd name="connsiteX155" fmla="*/ 681987 w 12192000"/>
              <a:gd name="connsiteY155" fmla="*/ 2216757 h 2237474"/>
              <a:gd name="connsiteX156" fmla="*/ 669923 w 12192000"/>
              <a:gd name="connsiteY156" fmla="*/ 2211682 h 2237474"/>
              <a:gd name="connsiteX157" fmla="*/ 648680 w 12192000"/>
              <a:gd name="connsiteY157" fmla="*/ 2206229 h 2237474"/>
              <a:gd name="connsiteX158" fmla="*/ 597225 w 12192000"/>
              <a:gd name="connsiteY158" fmla="*/ 2180999 h 2237474"/>
              <a:gd name="connsiteX159" fmla="*/ 558449 w 12192000"/>
              <a:gd name="connsiteY159" fmla="*/ 2182346 h 2237474"/>
              <a:gd name="connsiteX160" fmla="*/ 550517 w 12192000"/>
              <a:gd name="connsiteY160" fmla="*/ 2182060 h 2237474"/>
              <a:gd name="connsiteX161" fmla="*/ 550309 w 12192000"/>
              <a:gd name="connsiteY161" fmla="*/ 2181825 h 2237474"/>
              <a:gd name="connsiteX162" fmla="*/ 541836 w 12192000"/>
              <a:gd name="connsiteY162" fmla="*/ 2181063 h 2237474"/>
              <a:gd name="connsiteX163" fmla="*/ 536057 w 12192000"/>
              <a:gd name="connsiteY163" fmla="*/ 2181537 h 2237474"/>
              <a:gd name="connsiteX164" fmla="*/ 520671 w 12192000"/>
              <a:gd name="connsiteY164" fmla="*/ 2180980 h 2237474"/>
              <a:gd name="connsiteX165" fmla="*/ 515024 w 12192000"/>
              <a:gd name="connsiteY165" fmla="*/ 2179258 h 2237474"/>
              <a:gd name="connsiteX166" fmla="*/ 512278 w 12192000"/>
              <a:gd name="connsiteY166" fmla="*/ 2176369 h 2237474"/>
              <a:gd name="connsiteX167" fmla="*/ 480419 w 12192000"/>
              <a:gd name="connsiteY167" fmla="*/ 2167807 h 2237474"/>
              <a:gd name="connsiteX168" fmla="*/ 413835 w 12192000"/>
              <a:gd name="connsiteY168" fmla="*/ 2156783 h 2237474"/>
              <a:gd name="connsiteX169" fmla="*/ 376513 w 12192000"/>
              <a:gd name="connsiteY169" fmla="*/ 2154014 h 2237474"/>
              <a:gd name="connsiteX170" fmla="*/ 273386 w 12192000"/>
              <a:gd name="connsiteY170" fmla="*/ 2142551 h 2237474"/>
              <a:gd name="connsiteX171" fmla="*/ 169207 w 12192000"/>
              <a:gd name="connsiteY171" fmla="*/ 2128100 h 2237474"/>
              <a:gd name="connsiteX172" fmla="*/ 93149 w 12192000"/>
              <a:gd name="connsiteY172" fmla="*/ 2105324 h 2237474"/>
              <a:gd name="connsiteX173" fmla="*/ 88109 w 12192000"/>
              <a:gd name="connsiteY173" fmla="*/ 2106704 h 2237474"/>
              <a:gd name="connsiteX174" fmla="*/ 80022 w 12192000"/>
              <a:gd name="connsiteY174" fmla="*/ 2107254 h 2237474"/>
              <a:gd name="connsiteX175" fmla="*/ 79717 w 12192000"/>
              <a:gd name="connsiteY175" fmla="*/ 2107046 h 2237474"/>
              <a:gd name="connsiteX176" fmla="*/ 72352 w 12192000"/>
              <a:gd name="connsiteY176" fmla="*/ 2107991 h 2237474"/>
              <a:gd name="connsiteX177" fmla="*/ 37645 w 12192000"/>
              <a:gd name="connsiteY177" fmla="*/ 2115401 h 2237474"/>
              <a:gd name="connsiteX178" fmla="*/ 4572 w 12192000"/>
              <a:gd name="connsiteY178" fmla="*/ 2111091 h 2237474"/>
              <a:gd name="connsiteX179" fmla="*/ 0 w 12192000"/>
              <a:gd name="connsiteY179" fmla="*/ 2110468 h 2237474"/>
              <a:gd name="connsiteX180" fmla="*/ 0 w 12192000"/>
              <a:gd name="connsiteY18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680597 w 12192000"/>
              <a:gd name="connsiteY120" fmla="*/ 1984996 h 2237474"/>
              <a:gd name="connsiteX121" fmla="*/ 2578178 w 12192000"/>
              <a:gd name="connsiteY121" fmla="*/ 1990531 h 2237474"/>
              <a:gd name="connsiteX122" fmla="*/ 2476147 w 12192000"/>
              <a:gd name="connsiteY122" fmla="*/ 1998305 h 2237474"/>
              <a:gd name="connsiteX123" fmla="*/ 2373568 w 12192000"/>
              <a:gd name="connsiteY123" fmla="*/ 2003219 h 2237474"/>
              <a:gd name="connsiteX124" fmla="*/ 2287219 w 12192000"/>
              <a:gd name="connsiteY124" fmla="*/ 1998750 h 2237474"/>
              <a:gd name="connsiteX125" fmla="*/ 2243069 w 12192000"/>
              <a:gd name="connsiteY125" fmla="*/ 2015111 h 2237474"/>
              <a:gd name="connsiteX126" fmla="*/ 2186609 w 12192000"/>
              <a:gd name="connsiteY126" fmla="*/ 2008263 h 2237474"/>
              <a:gd name="connsiteX127" fmla="*/ 2164831 w 12192000"/>
              <a:gd name="connsiteY127" fmla="*/ 2010143 h 2237474"/>
              <a:gd name="connsiteX128" fmla="*/ 2152836 w 12192000"/>
              <a:gd name="connsiteY128" fmla="*/ 2010048 h 2237474"/>
              <a:gd name="connsiteX129" fmla="*/ 2117102 w 12192000"/>
              <a:gd name="connsiteY129" fmla="*/ 2023004 h 2237474"/>
              <a:gd name="connsiteX130" fmla="*/ 2111935 w 12192000"/>
              <a:gd name="connsiteY130" fmla="*/ 2023163 h 2237474"/>
              <a:gd name="connsiteX131" fmla="*/ 2089991 w 12192000"/>
              <a:gd name="connsiteY131" fmla="*/ 2034193 h 2237474"/>
              <a:gd name="connsiteX132" fmla="*/ 2058061 w 12192000"/>
              <a:gd name="connsiteY132" fmla="*/ 2047942 h 2237474"/>
              <a:gd name="connsiteX133" fmla="*/ 2055737 w 12192000"/>
              <a:gd name="connsiteY133" fmla="*/ 2047704 h 2237474"/>
              <a:gd name="connsiteX134" fmla="*/ 2042244 w 12192000"/>
              <a:gd name="connsiteY134" fmla="*/ 2055560 h 2237474"/>
              <a:gd name="connsiteX135" fmla="*/ 1976224 w 12192000"/>
              <a:gd name="connsiteY135" fmla="*/ 2074257 h 2237474"/>
              <a:gd name="connsiteX136" fmla="*/ 1877728 w 12192000"/>
              <a:gd name="connsiteY136" fmla="*/ 2101004 h 2237474"/>
              <a:gd name="connsiteX137" fmla="*/ 1759056 w 12192000"/>
              <a:gd name="connsiteY137" fmla="*/ 2125608 h 2237474"/>
              <a:gd name="connsiteX138" fmla="*/ 1637948 w 12192000"/>
              <a:gd name="connsiteY138" fmla="*/ 2172597 h 2237474"/>
              <a:gd name="connsiteX139" fmla="*/ 1434549 w 12192000"/>
              <a:gd name="connsiteY139" fmla="*/ 2234522 h 2237474"/>
              <a:gd name="connsiteX140" fmla="*/ 1398481 w 12192000"/>
              <a:gd name="connsiteY140" fmla="*/ 2237074 h 2237474"/>
              <a:gd name="connsiteX141" fmla="*/ 1398407 w 12192000"/>
              <a:gd name="connsiteY141" fmla="*/ 2237095 h 2237474"/>
              <a:gd name="connsiteX142" fmla="*/ 1370962 w 12192000"/>
              <a:gd name="connsiteY142" fmla="*/ 2237474 h 2237474"/>
              <a:gd name="connsiteX143" fmla="*/ 1356367 w 12192000"/>
              <a:gd name="connsiteY143" fmla="*/ 2235089 h 2237474"/>
              <a:gd name="connsiteX144" fmla="*/ 1324828 w 12192000"/>
              <a:gd name="connsiteY144" fmla="*/ 2231968 h 2237474"/>
              <a:gd name="connsiteX145" fmla="*/ 1297744 w 12192000"/>
              <a:gd name="connsiteY145" fmla="*/ 2235849 h 2237474"/>
              <a:gd name="connsiteX146" fmla="*/ 1286236 w 12192000"/>
              <a:gd name="connsiteY146" fmla="*/ 2233135 h 2237474"/>
              <a:gd name="connsiteX147" fmla="*/ 1283504 w 12192000"/>
              <a:gd name="connsiteY147" fmla="*/ 2233797 h 2237474"/>
              <a:gd name="connsiteX148" fmla="*/ 1279765 w 12192000"/>
              <a:gd name="connsiteY148" fmla="*/ 2229639 h 2237474"/>
              <a:gd name="connsiteX149" fmla="*/ 1195347 w 12192000"/>
              <a:gd name="connsiteY149" fmla="*/ 2212354 h 2237474"/>
              <a:gd name="connsiteX150" fmla="*/ 970251 w 12192000"/>
              <a:gd name="connsiteY150" fmla="*/ 2221029 h 2237474"/>
              <a:gd name="connsiteX151" fmla="*/ 812914 w 12192000"/>
              <a:gd name="connsiteY151" fmla="*/ 2202752 h 2237474"/>
              <a:gd name="connsiteX152" fmla="*/ 800195 w 12192000"/>
              <a:gd name="connsiteY152" fmla="*/ 2209407 h 2237474"/>
              <a:gd name="connsiteX153" fmla="*/ 784978 w 12192000"/>
              <a:gd name="connsiteY153" fmla="*/ 2212360 h 2237474"/>
              <a:gd name="connsiteX154" fmla="*/ 681987 w 12192000"/>
              <a:gd name="connsiteY154" fmla="*/ 2216757 h 2237474"/>
              <a:gd name="connsiteX155" fmla="*/ 669923 w 12192000"/>
              <a:gd name="connsiteY155" fmla="*/ 2211682 h 2237474"/>
              <a:gd name="connsiteX156" fmla="*/ 648680 w 12192000"/>
              <a:gd name="connsiteY156" fmla="*/ 2206229 h 2237474"/>
              <a:gd name="connsiteX157" fmla="*/ 597225 w 12192000"/>
              <a:gd name="connsiteY157" fmla="*/ 2180999 h 2237474"/>
              <a:gd name="connsiteX158" fmla="*/ 558449 w 12192000"/>
              <a:gd name="connsiteY158" fmla="*/ 2182346 h 2237474"/>
              <a:gd name="connsiteX159" fmla="*/ 550517 w 12192000"/>
              <a:gd name="connsiteY159" fmla="*/ 2182060 h 2237474"/>
              <a:gd name="connsiteX160" fmla="*/ 550309 w 12192000"/>
              <a:gd name="connsiteY160" fmla="*/ 2181825 h 2237474"/>
              <a:gd name="connsiteX161" fmla="*/ 541836 w 12192000"/>
              <a:gd name="connsiteY161" fmla="*/ 2181063 h 2237474"/>
              <a:gd name="connsiteX162" fmla="*/ 536057 w 12192000"/>
              <a:gd name="connsiteY162" fmla="*/ 2181537 h 2237474"/>
              <a:gd name="connsiteX163" fmla="*/ 520671 w 12192000"/>
              <a:gd name="connsiteY163" fmla="*/ 2180980 h 2237474"/>
              <a:gd name="connsiteX164" fmla="*/ 515024 w 12192000"/>
              <a:gd name="connsiteY164" fmla="*/ 2179258 h 2237474"/>
              <a:gd name="connsiteX165" fmla="*/ 512278 w 12192000"/>
              <a:gd name="connsiteY165" fmla="*/ 2176369 h 2237474"/>
              <a:gd name="connsiteX166" fmla="*/ 480419 w 12192000"/>
              <a:gd name="connsiteY166" fmla="*/ 2167807 h 2237474"/>
              <a:gd name="connsiteX167" fmla="*/ 413835 w 12192000"/>
              <a:gd name="connsiteY167" fmla="*/ 2156783 h 2237474"/>
              <a:gd name="connsiteX168" fmla="*/ 376513 w 12192000"/>
              <a:gd name="connsiteY168" fmla="*/ 2154014 h 2237474"/>
              <a:gd name="connsiteX169" fmla="*/ 273386 w 12192000"/>
              <a:gd name="connsiteY169" fmla="*/ 2142551 h 2237474"/>
              <a:gd name="connsiteX170" fmla="*/ 169207 w 12192000"/>
              <a:gd name="connsiteY170" fmla="*/ 2128100 h 2237474"/>
              <a:gd name="connsiteX171" fmla="*/ 93149 w 12192000"/>
              <a:gd name="connsiteY171" fmla="*/ 2105324 h 2237474"/>
              <a:gd name="connsiteX172" fmla="*/ 88109 w 12192000"/>
              <a:gd name="connsiteY172" fmla="*/ 2106704 h 2237474"/>
              <a:gd name="connsiteX173" fmla="*/ 80022 w 12192000"/>
              <a:gd name="connsiteY173" fmla="*/ 2107254 h 2237474"/>
              <a:gd name="connsiteX174" fmla="*/ 79717 w 12192000"/>
              <a:gd name="connsiteY174" fmla="*/ 2107046 h 2237474"/>
              <a:gd name="connsiteX175" fmla="*/ 72352 w 12192000"/>
              <a:gd name="connsiteY175" fmla="*/ 2107991 h 2237474"/>
              <a:gd name="connsiteX176" fmla="*/ 37645 w 12192000"/>
              <a:gd name="connsiteY176" fmla="*/ 2115401 h 2237474"/>
              <a:gd name="connsiteX177" fmla="*/ 4572 w 12192000"/>
              <a:gd name="connsiteY177" fmla="*/ 2111091 h 2237474"/>
              <a:gd name="connsiteX178" fmla="*/ 0 w 12192000"/>
              <a:gd name="connsiteY178" fmla="*/ 2110468 h 2237474"/>
              <a:gd name="connsiteX179" fmla="*/ 0 w 12192000"/>
              <a:gd name="connsiteY17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96128 w 12192000"/>
              <a:gd name="connsiteY114" fmla="*/ 1976403 h 2237474"/>
              <a:gd name="connsiteX115" fmla="*/ 2756784 w 12192000"/>
              <a:gd name="connsiteY115" fmla="*/ 1985116 h 2237474"/>
              <a:gd name="connsiteX116" fmla="*/ 2748833 w 12192000"/>
              <a:gd name="connsiteY116" fmla="*/ 1986323 h 2237474"/>
              <a:gd name="connsiteX117" fmla="*/ 2748661 w 12192000"/>
              <a:gd name="connsiteY117" fmla="*/ 1986122 h 2237474"/>
              <a:gd name="connsiteX118" fmla="*/ 2718916 w 12192000"/>
              <a:gd name="connsiteY118" fmla="*/ 1990867 h 2237474"/>
              <a:gd name="connsiteX119" fmla="*/ 2713522 w 12192000"/>
              <a:gd name="connsiteY119" fmla="*/ 1990173 h 2237474"/>
              <a:gd name="connsiteX120" fmla="*/ 2578178 w 12192000"/>
              <a:gd name="connsiteY120" fmla="*/ 1990531 h 2237474"/>
              <a:gd name="connsiteX121" fmla="*/ 2476147 w 12192000"/>
              <a:gd name="connsiteY121" fmla="*/ 1998305 h 2237474"/>
              <a:gd name="connsiteX122" fmla="*/ 2373568 w 12192000"/>
              <a:gd name="connsiteY122" fmla="*/ 2003219 h 2237474"/>
              <a:gd name="connsiteX123" fmla="*/ 2287219 w 12192000"/>
              <a:gd name="connsiteY123" fmla="*/ 1998750 h 2237474"/>
              <a:gd name="connsiteX124" fmla="*/ 2243069 w 12192000"/>
              <a:gd name="connsiteY124" fmla="*/ 2015111 h 2237474"/>
              <a:gd name="connsiteX125" fmla="*/ 2186609 w 12192000"/>
              <a:gd name="connsiteY125" fmla="*/ 2008263 h 2237474"/>
              <a:gd name="connsiteX126" fmla="*/ 2164831 w 12192000"/>
              <a:gd name="connsiteY126" fmla="*/ 2010143 h 2237474"/>
              <a:gd name="connsiteX127" fmla="*/ 2152836 w 12192000"/>
              <a:gd name="connsiteY127" fmla="*/ 2010048 h 2237474"/>
              <a:gd name="connsiteX128" fmla="*/ 2117102 w 12192000"/>
              <a:gd name="connsiteY128" fmla="*/ 2023004 h 2237474"/>
              <a:gd name="connsiteX129" fmla="*/ 2111935 w 12192000"/>
              <a:gd name="connsiteY129" fmla="*/ 2023163 h 2237474"/>
              <a:gd name="connsiteX130" fmla="*/ 2089991 w 12192000"/>
              <a:gd name="connsiteY130" fmla="*/ 2034193 h 2237474"/>
              <a:gd name="connsiteX131" fmla="*/ 2058061 w 12192000"/>
              <a:gd name="connsiteY131" fmla="*/ 2047942 h 2237474"/>
              <a:gd name="connsiteX132" fmla="*/ 2055737 w 12192000"/>
              <a:gd name="connsiteY132" fmla="*/ 2047704 h 2237474"/>
              <a:gd name="connsiteX133" fmla="*/ 2042244 w 12192000"/>
              <a:gd name="connsiteY133" fmla="*/ 2055560 h 2237474"/>
              <a:gd name="connsiteX134" fmla="*/ 1976224 w 12192000"/>
              <a:gd name="connsiteY134" fmla="*/ 2074257 h 2237474"/>
              <a:gd name="connsiteX135" fmla="*/ 1877728 w 12192000"/>
              <a:gd name="connsiteY135" fmla="*/ 2101004 h 2237474"/>
              <a:gd name="connsiteX136" fmla="*/ 1759056 w 12192000"/>
              <a:gd name="connsiteY136" fmla="*/ 2125608 h 2237474"/>
              <a:gd name="connsiteX137" fmla="*/ 1637948 w 12192000"/>
              <a:gd name="connsiteY137" fmla="*/ 2172597 h 2237474"/>
              <a:gd name="connsiteX138" fmla="*/ 1434549 w 12192000"/>
              <a:gd name="connsiteY138" fmla="*/ 2234522 h 2237474"/>
              <a:gd name="connsiteX139" fmla="*/ 1398481 w 12192000"/>
              <a:gd name="connsiteY139" fmla="*/ 2237074 h 2237474"/>
              <a:gd name="connsiteX140" fmla="*/ 1398407 w 12192000"/>
              <a:gd name="connsiteY140" fmla="*/ 2237095 h 2237474"/>
              <a:gd name="connsiteX141" fmla="*/ 1370962 w 12192000"/>
              <a:gd name="connsiteY141" fmla="*/ 2237474 h 2237474"/>
              <a:gd name="connsiteX142" fmla="*/ 1356367 w 12192000"/>
              <a:gd name="connsiteY142" fmla="*/ 2235089 h 2237474"/>
              <a:gd name="connsiteX143" fmla="*/ 1324828 w 12192000"/>
              <a:gd name="connsiteY143" fmla="*/ 2231968 h 2237474"/>
              <a:gd name="connsiteX144" fmla="*/ 1297744 w 12192000"/>
              <a:gd name="connsiteY144" fmla="*/ 2235849 h 2237474"/>
              <a:gd name="connsiteX145" fmla="*/ 1286236 w 12192000"/>
              <a:gd name="connsiteY145" fmla="*/ 2233135 h 2237474"/>
              <a:gd name="connsiteX146" fmla="*/ 1283504 w 12192000"/>
              <a:gd name="connsiteY146" fmla="*/ 2233797 h 2237474"/>
              <a:gd name="connsiteX147" fmla="*/ 1279765 w 12192000"/>
              <a:gd name="connsiteY147" fmla="*/ 2229639 h 2237474"/>
              <a:gd name="connsiteX148" fmla="*/ 1195347 w 12192000"/>
              <a:gd name="connsiteY148" fmla="*/ 2212354 h 2237474"/>
              <a:gd name="connsiteX149" fmla="*/ 970251 w 12192000"/>
              <a:gd name="connsiteY149" fmla="*/ 2221029 h 2237474"/>
              <a:gd name="connsiteX150" fmla="*/ 812914 w 12192000"/>
              <a:gd name="connsiteY150" fmla="*/ 2202752 h 2237474"/>
              <a:gd name="connsiteX151" fmla="*/ 800195 w 12192000"/>
              <a:gd name="connsiteY151" fmla="*/ 2209407 h 2237474"/>
              <a:gd name="connsiteX152" fmla="*/ 784978 w 12192000"/>
              <a:gd name="connsiteY152" fmla="*/ 2212360 h 2237474"/>
              <a:gd name="connsiteX153" fmla="*/ 681987 w 12192000"/>
              <a:gd name="connsiteY153" fmla="*/ 2216757 h 2237474"/>
              <a:gd name="connsiteX154" fmla="*/ 669923 w 12192000"/>
              <a:gd name="connsiteY154" fmla="*/ 2211682 h 2237474"/>
              <a:gd name="connsiteX155" fmla="*/ 648680 w 12192000"/>
              <a:gd name="connsiteY155" fmla="*/ 2206229 h 2237474"/>
              <a:gd name="connsiteX156" fmla="*/ 597225 w 12192000"/>
              <a:gd name="connsiteY156" fmla="*/ 2180999 h 2237474"/>
              <a:gd name="connsiteX157" fmla="*/ 558449 w 12192000"/>
              <a:gd name="connsiteY157" fmla="*/ 2182346 h 2237474"/>
              <a:gd name="connsiteX158" fmla="*/ 550517 w 12192000"/>
              <a:gd name="connsiteY158" fmla="*/ 2182060 h 2237474"/>
              <a:gd name="connsiteX159" fmla="*/ 550309 w 12192000"/>
              <a:gd name="connsiteY159" fmla="*/ 2181825 h 2237474"/>
              <a:gd name="connsiteX160" fmla="*/ 541836 w 12192000"/>
              <a:gd name="connsiteY160" fmla="*/ 2181063 h 2237474"/>
              <a:gd name="connsiteX161" fmla="*/ 536057 w 12192000"/>
              <a:gd name="connsiteY161" fmla="*/ 2181537 h 2237474"/>
              <a:gd name="connsiteX162" fmla="*/ 520671 w 12192000"/>
              <a:gd name="connsiteY162" fmla="*/ 2180980 h 2237474"/>
              <a:gd name="connsiteX163" fmla="*/ 515024 w 12192000"/>
              <a:gd name="connsiteY163" fmla="*/ 2179258 h 2237474"/>
              <a:gd name="connsiteX164" fmla="*/ 512278 w 12192000"/>
              <a:gd name="connsiteY164" fmla="*/ 2176369 h 2237474"/>
              <a:gd name="connsiteX165" fmla="*/ 480419 w 12192000"/>
              <a:gd name="connsiteY165" fmla="*/ 2167807 h 2237474"/>
              <a:gd name="connsiteX166" fmla="*/ 413835 w 12192000"/>
              <a:gd name="connsiteY166" fmla="*/ 2156783 h 2237474"/>
              <a:gd name="connsiteX167" fmla="*/ 376513 w 12192000"/>
              <a:gd name="connsiteY167" fmla="*/ 2154014 h 2237474"/>
              <a:gd name="connsiteX168" fmla="*/ 273386 w 12192000"/>
              <a:gd name="connsiteY168" fmla="*/ 2142551 h 2237474"/>
              <a:gd name="connsiteX169" fmla="*/ 169207 w 12192000"/>
              <a:gd name="connsiteY169" fmla="*/ 2128100 h 2237474"/>
              <a:gd name="connsiteX170" fmla="*/ 93149 w 12192000"/>
              <a:gd name="connsiteY170" fmla="*/ 2105324 h 2237474"/>
              <a:gd name="connsiteX171" fmla="*/ 88109 w 12192000"/>
              <a:gd name="connsiteY171" fmla="*/ 2106704 h 2237474"/>
              <a:gd name="connsiteX172" fmla="*/ 80022 w 12192000"/>
              <a:gd name="connsiteY172" fmla="*/ 2107254 h 2237474"/>
              <a:gd name="connsiteX173" fmla="*/ 79717 w 12192000"/>
              <a:gd name="connsiteY173" fmla="*/ 2107046 h 2237474"/>
              <a:gd name="connsiteX174" fmla="*/ 72352 w 12192000"/>
              <a:gd name="connsiteY174" fmla="*/ 2107991 h 2237474"/>
              <a:gd name="connsiteX175" fmla="*/ 37645 w 12192000"/>
              <a:gd name="connsiteY175" fmla="*/ 2115401 h 2237474"/>
              <a:gd name="connsiteX176" fmla="*/ 4572 w 12192000"/>
              <a:gd name="connsiteY176" fmla="*/ 2111091 h 2237474"/>
              <a:gd name="connsiteX177" fmla="*/ 0 w 12192000"/>
              <a:gd name="connsiteY177" fmla="*/ 2110468 h 2237474"/>
              <a:gd name="connsiteX178" fmla="*/ 0 w 12192000"/>
              <a:gd name="connsiteY17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48833 w 12192000"/>
              <a:gd name="connsiteY115" fmla="*/ 1986323 h 2237474"/>
              <a:gd name="connsiteX116" fmla="*/ 2748661 w 12192000"/>
              <a:gd name="connsiteY116" fmla="*/ 1986122 h 2237474"/>
              <a:gd name="connsiteX117" fmla="*/ 2718916 w 12192000"/>
              <a:gd name="connsiteY117" fmla="*/ 1990867 h 2237474"/>
              <a:gd name="connsiteX118" fmla="*/ 2713522 w 12192000"/>
              <a:gd name="connsiteY118" fmla="*/ 1990173 h 2237474"/>
              <a:gd name="connsiteX119" fmla="*/ 2578178 w 12192000"/>
              <a:gd name="connsiteY119" fmla="*/ 1990531 h 2237474"/>
              <a:gd name="connsiteX120" fmla="*/ 2476147 w 12192000"/>
              <a:gd name="connsiteY120" fmla="*/ 1998305 h 2237474"/>
              <a:gd name="connsiteX121" fmla="*/ 2373568 w 12192000"/>
              <a:gd name="connsiteY121" fmla="*/ 2003219 h 2237474"/>
              <a:gd name="connsiteX122" fmla="*/ 2287219 w 12192000"/>
              <a:gd name="connsiteY122" fmla="*/ 1998750 h 2237474"/>
              <a:gd name="connsiteX123" fmla="*/ 2243069 w 12192000"/>
              <a:gd name="connsiteY123" fmla="*/ 2015111 h 2237474"/>
              <a:gd name="connsiteX124" fmla="*/ 2186609 w 12192000"/>
              <a:gd name="connsiteY124" fmla="*/ 2008263 h 2237474"/>
              <a:gd name="connsiteX125" fmla="*/ 2164831 w 12192000"/>
              <a:gd name="connsiteY125" fmla="*/ 2010143 h 2237474"/>
              <a:gd name="connsiteX126" fmla="*/ 2152836 w 12192000"/>
              <a:gd name="connsiteY126" fmla="*/ 2010048 h 2237474"/>
              <a:gd name="connsiteX127" fmla="*/ 2117102 w 12192000"/>
              <a:gd name="connsiteY127" fmla="*/ 2023004 h 2237474"/>
              <a:gd name="connsiteX128" fmla="*/ 2111935 w 12192000"/>
              <a:gd name="connsiteY128" fmla="*/ 2023163 h 2237474"/>
              <a:gd name="connsiteX129" fmla="*/ 2089991 w 12192000"/>
              <a:gd name="connsiteY129" fmla="*/ 2034193 h 2237474"/>
              <a:gd name="connsiteX130" fmla="*/ 2058061 w 12192000"/>
              <a:gd name="connsiteY130" fmla="*/ 2047942 h 2237474"/>
              <a:gd name="connsiteX131" fmla="*/ 2055737 w 12192000"/>
              <a:gd name="connsiteY131" fmla="*/ 2047704 h 2237474"/>
              <a:gd name="connsiteX132" fmla="*/ 2042244 w 12192000"/>
              <a:gd name="connsiteY132" fmla="*/ 2055560 h 2237474"/>
              <a:gd name="connsiteX133" fmla="*/ 1976224 w 12192000"/>
              <a:gd name="connsiteY133" fmla="*/ 2074257 h 2237474"/>
              <a:gd name="connsiteX134" fmla="*/ 1877728 w 12192000"/>
              <a:gd name="connsiteY134" fmla="*/ 2101004 h 2237474"/>
              <a:gd name="connsiteX135" fmla="*/ 1759056 w 12192000"/>
              <a:gd name="connsiteY135" fmla="*/ 2125608 h 2237474"/>
              <a:gd name="connsiteX136" fmla="*/ 1637948 w 12192000"/>
              <a:gd name="connsiteY136" fmla="*/ 2172597 h 2237474"/>
              <a:gd name="connsiteX137" fmla="*/ 1434549 w 12192000"/>
              <a:gd name="connsiteY137" fmla="*/ 2234522 h 2237474"/>
              <a:gd name="connsiteX138" fmla="*/ 1398481 w 12192000"/>
              <a:gd name="connsiteY138" fmla="*/ 2237074 h 2237474"/>
              <a:gd name="connsiteX139" fmla="*/ 1398407 w 12192000"/>
              <a:gd name="connsiteY139" fmla="*/ 2237095 h 2237474"/>
              <a:gd name="connsiteX140" fmla="*/ 1370962 w 12192000"/>
              <a:gd name="connsiteY140" fmla="*/ 2237474 h 2237474"/>
              <a:gd name="connsiteX141" fmla="*/ 1356367 w 12192000"/>
              <a:gd name="connsiteY141" fmla="*/ 2235089 h 2237474"/>
              <a:gd name="connsiteX142" fmla="*/ 1324828 w 12192000"/>
              <a:gd name="connsiteY142" fmla="*/ 2231968 h 2237474"/>
              <a:gd name="connsiteX143" fmla="*/ 1297744 w 12192000"/>
              <a:gd name="connsiteY143" fmla="*/ 2235849 h 2237474"/>
              <a:gd name="connsiteX144" fmla="*/ 1286236 w 12192000"/>
              <a:gd name="connsiteY144" fmla="*/ 2233135 h 2237474"/>
              <a:gd name="connsiteX145" fmla="*/ 1283504 w 12192000"/>
              <a:gd name="connsiteY145" fmla="*/ 2233797 h 2237474"/>
              <a:gd name="connsiteX146" fmla="*/ 1279765 w 12192000"/>
              <a:gd name="connsiteY146" fmla="*/ 2229639 h 2237474"/>
              <a:gd name="connsiteX147" fmla="*/ 1195347 w 12192000"/>
              <a:gd name="connsiteY147" fmla="*/ 2212354 h 2237474"/>
              <a:gd name="connsiteX148" fmla="*/ 970251 w 12192000"/>
              <a:gd name="connsiteY148" fmla="*/ 2221029 h 2237474"/>
              <a:gd name="connsiteX149" fmla="*/ 812914 w 12192000"/>
              <a:gd name="connsiteY149" fmla="*/ 2202752 h 2237474"/>
              <a:gd name="connsiteX150" fmla="*/ 800195 w 12192000"/>
              <a:gd name="connsiteY150" fmla="*/ 2209407 h 2237474"/>
              <a:gd name="connsiteX151" fmla="*/ 784978 w 12192000"/>
              <a:gd name="connsiteY151" fmla="*/ 2212360 h 2237474"/>
              <a:gd name="connsiteX152" fmla="*/ 681987 w 12192000"/>
              <a:gd name="connsiteY152" fmla="*/ 2216757 h 2237474"/>
              <a:gd name="connsiteX153" fmla="*/ 669923 w 12192000"/>
              <a:gd name="connsiteY153" fmla="*/ 2211682 h 2237474"/>
              <a:gd name="connsiteX154" fmla="*/ 648680 w 12192000"/>
              <a:gd name="connsiteY154" fmla="*/ 2206229 h 2237474"/>
              <a:gd name="connsiteX155" fmla="*/ 597225 w 12192000"/>
              <a:gd name="connsiteY155" fmla="*/ 2180999 h 2237474"/>
              <a:gd name="connsiteX156" fmla="*/ 558449 w 12192000"/>
              <a:gd name="connsiteY156" fmla="*/ 2182346 h 2237474"/>
              <a:gd name="connsiteX157" fmla="*/ 550517 w 12192000"/>
              <a:gd name="connsiteY157" fmla="*/ 2182060 h 2237474"/>
              <a:gd name="connsiteX158" fmla="*/ 550309 w 12192000"/>
              <a:gd name="connsiteY158" fmla="*/ 2181825 h 2237474"/>
              <a:gd name="connsiteX159" fmla="*/ 541836 w 12192000"/>
              <a:gd name="connsiteY159" fmla="*/ 2181063 h 2237474"/>
              <a:gd name="connsiteX160" fmla="*/ 536057 w 12192000"/>
              <a:gd name="connsiteY160" fmla="*/ 2181537 h 2237474"/>
              <a:gd name="connsiteX161" fmla="*/ 520671 w 12192000"/>
              <a:gd name="connsiteY161" fmla="*/ 2180980 h 2237474"/>
              <a:gd name="connsiteX162" fmla="*/ 515024 w 12192000"/>
              <a:gd name="connsiteY162" fmla="*/ 2179258 h 2237474"/>
              <a:gd name="connsiteX163" fmla="*/ 512278 w 12192000"/>
              <a:gd name="connsiteY163" fmla="*/ 2176369 h 2237474"/>
              <a:gd name="connsiteX164" fmla="*/ 480419 w 12192000"/>
              <a:gd name="connsiteY164" fmla="*/ 2167807 h 2237474"/>
              <a:gd name="connsiteX165" fmla="*/ 413835 w 12192000"/>
              <a:gd name="connsiteY165" fmla="*/ 2156783 h 2237474"/>
              <a:gd name="connsiteX166" fmla="*/ 376513 w 12192000"/>
              <a:gd name="connsiteY166" fmla="*/ 2154014 h 2237474"/>
              <a:gd name="connsiteX167" fmla="*/ 273386 w 12192000"/>
              <a:gd name="connsiteY167" fmla="*/ 2142551 h 2237474"/>
              <a:gd name="connsiteX168" fmla="*/ 169207 w 12192000"/>
              <a:gd name="connsiteY168" fmla="*/ 2128100 h 2237474"/>
              <a:gd name="connsiteX169" fmla="*/ 93149 w 12192000"/>
              <a:gd name="connsiteY169" fmla="*/ 2105324 h 2237474"/>
              <a:gd name="connsiteX170" fmla="*/ 88109 w 12192000"/>
              <a:gd name="connsiteY170" fmla="*/ 2106704 h 2237474"/>
              <a:gd name="connsiteX171" fmla="*/ 80022 w 12192000"/>
              <a:gd name="connsiteY171" fmla="*/ 2107254 h 2237474"/>
              <a:gd name="connsiteX172" fmla="*/ 79717 w 12192000"/>
              <a:gd name="connsiteY172" fmla="*/ 2107046 h 2237474"/>
              <a:gd name="connsiteX173" fmla="*/ 72352 w 12192000"/>
              <a:gd name="connsiteY173" fmla="*/ 2107991 h 2237474"/>
              <a:gd name="connsiteX174" fmla="*/ 37645 w 12192000"/>
              <a:gd name="connsiteY174" fmla="*/ 2115401 h 2237474"/>
              <a:gd name="connsiteX175" fmla="*/ 4572 w 12192000"/>
              <a:gd name="connsiteY175" fmla="*/ 2111091 h 2237474"/>
              <a:gd name="connsiteX176" fmla="*/ 0 w 12192000"/>
              <a:gd name="connsiteY176" fmla="*/ 2110468 h 2237474"/>
              <a:gd name="connsiteX177" fmla="*/ 0 w 12192000"/>
              <a:gd name="connsiteY17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48833 w 12192000"/>
              <a:gd name="connsiteY115" fmla="*/ 1986323 h 2237474"/>
              <a:gd name="connsiteX116" fmla="*/ 2718916 w 12192000"/>
              <a:gd name="connsiteY116" fmla="*/ 1990867 h 2237474"/>
              <a:gd name="connsiteX117" fmla="*/ 2713522 w 12192000"/>
              <a:gd name="connsiteY117" fmla="*/ 1990173 h 2237474"/>
              <a:gd name="connsiteX118" fmla="*/ 2578178 w 12192000"/>
              <a:gd name="connsiteY118" fmla="*/ 1990531 h 2237474"/>
              <a:gd name="connsiteX119" fmla="*/ 2476147 w 12192000"/>
              <a:gd name="connsiteY119" fmla="*/ 1998305 h 2237474"/>
              <a:gd name="connsiteX120" fmla="*/ 2373568 w 12192000"/>
              <a:gd name="connsiteY120" fmla="*/ 2003219 h 2237474"/>
              <a:gd name="connsiteX121" fmla="*/ 2287219 w 12192000"/>
              <a:gd name="connsiteY121" fmla="*/ 1998750 h 2237474"/>
              <a:gd name="connsiteX122" fmla="*/ 2243069 w 12192000"/>
              <a:gd name="connsiteY122" fmla="*/ 2015111 h 2237474"/>
              <a:gd name="connsiteX123" fmla="*/ 2186609 w 12192000"/>
              <a:gd name="connsiteY123" fmla="*/ 2008263 h 2237474"/>
              <a:gd name="connsiteX124" fmla="*/ 2164831 w 12192000"/>
              <a:gd name="connsiteY124" fmla="*/ 2010143 h 2237474"/>
              <a:gd name="connsiteX125" fmla="*/ 2152836 w 12192000"/>
              <a:gd name="connsiteY125" fmla="*/ 2010048 h 2237474"/>
              <a:gd name="connsiteX126" fmla="*/ 2117102 w 12192000"/>
              <a:gd name="connsiteY126" fmla="*/ 2023004 h 2237474"/>
              <a:gd name="connsiteX127" fmla="*/ 2111935 w 12192000"/>
              <a:gd name="connsiteY127" fmla="*/ 2023163 h 2237474"/>
              <a:gd name="connsiteX128" fmla="*/ 2089991 w 12192000"/>
              <a:gd name="connsiteY128" fmla="*/ 2034193 h 2237474"/>
              <a:gd name="connsiteX129" fmla="*/ 2058061 w 12192000"/>
              <a:gd name="connsiteY129" fmla="*/ 2047942 h 2237474"/>
              <a:gd name="connsiteX130" fmla="*/ 2055737 w 12192000"/>
              <a:gd name="connsiteY130" fmla="*/ 2047704 h 2237474"/>
              <a:gd name="connsiteX131" fmla="*/ 2042244 w 12192000"/>
              <a:gd name="connsiteY131" fmla="*/ 2055560 h 2237474"/>
              <a:gd name="connsiteX132" fmla="*/ 1976224 w 12192000"/>
              <a:gd name="connsiteY132" fmla="*/ 2074257 h 2237474"/>
              <a:gd name="connsiteX133" fmla="*/ 1877728 w 12192000"/>
              <a:gd name="connsiteY133" fmla="*/ 2101004 h 2237474"/>
              <a:gd name="connsiteX134" fmla="*/ 1759056 w 12192000"/>
              <a:gd name="connsiteY134" fmla="*/ 2125608 h 2237474"/>
              <a:gd name="connsiteX135" fmla="*/ 1637948 w 12192000"/>
              <a:gd name="connsiteY135" fmla="*/ 2172597 h 2237474"/>
              <a:gd name="connsiteX136" fmla="*/ 1434549 w 12192000"/>
              <a:gd name="connsiteY136" fmla="*/ 2234522 h 2237474"/>
              <a:gd name="connsiteX137" fmla="*/ 1398481 w 12192000"/>
              <a:gd name="connsiteY137" fmla="*/ 2237074 h 2237474"/>
              <a:gd name="connsiteX138" fmla="*/ 1398407 w 12192000"/>
              <a:gd name="connsiteY138" fmla="*/ 2237095 h 2237474"/>
              <a:gd name="connsiteX139" fmla="*/ 1370962 w 12192000"/>
              <a:gd name="connsiteY139" fmla="*/ 2237474 h 2237474"/>
              <a:gd name="connsiteX140" fmla="*/ 1356367 w 12192000"/>
              <a:gd name="connsiteY140" fmla="*/ 2235089 h 2237474"/>
              <a:gd name="connsiteX141" fmla="*/ 1324828 w 12192000"/>
              <a:gd name="connsiteY141" fmla="*/ 2231968 h 2237474"/>
              <a:gd name="connsiteX142" fmla="*/ 1297744 w 12192000"/>
              <a:gd name="connsiteY142" fmla="*/ 2235849 h 2237474"/>
              <a:gd name="connsiteX143" fmla="*/ 1286236 w 12192000"/>
              <a:gd name="connsiteY143" fmla="*/ 2233135 h 2237474"/>
              <a:gd name="connsiteX144" fmla="*/ 1283504 w 12192000"/>
              <a:gd name="connsiteY144" fmla="*/ 2233797 h 2237474"/>
              <a:gd name="connsiteX145" fmla="*/ 1279765 w 12192000"/>
              <a:gd name="connsiteY145" fmla="*/ 2229639 h 2237474"/>
              <a:gd name="connsiteX146" fmla="*/ 1195347 w 12192000"/>
              <a:gd name="connsiteY146" fmla="*/ 2212354 h 2237474"/>
              <a:gd name="connsiteX147" fmla="*/ 970251 w 12192000"/>
              <a:gd name="connsiteY147" fmla="*/ 2221029 h 2237474"/>
              <a:gd name="connsiteX148" fmla="*/ 812914 w 12192000"/>
              <a:gd name="connsiteY148" fmla="*/ 2202752 h 2237474"/>
              <a:gd name="connsiteX149" fmla="*/ 800195 w 12192000"/>
              <a:gd name="connsiteY149" fmla="*/ 2209407 h 2237474"/>
              <a:gd name="connsiteX150" fmla="*/ 784978 w 12192000"/>
              <a:gd name="connsiteY150" fmla="*/ 2212360 h 2237474"/>
              <a:gd name="connsiteX151" fmla="*/ 681987 w 12192000"/>
              <a:gd name="connsiteY151" fmla="*/ 2216757 h 2237474"/>
              <a:gd name="connsiteX152" fmla="*/ 669923 w 12192000"/>
              <a:gd name="connsiteY152" fmla="*/ 2211682 h 2237474"/>
              <a:gd name="connsiteX153" fmla="*/ 648680 w 12192000"/>
              <a:gd name="connsiteY153" fmla="*/ 2206229 h 2237474"/>
              <a:gd name="connsiteX154" fmla="*/ 597225 w 12192000"/>
              <a:gd name="connsiteY154" fmla="*/ 2180999 h 2237474"/>
              <a:gd name="connsiteX155" fmla="*/ 558449 w 12192000"/>
              <a:gd name="connsiteY155" fmla="*/ 2182346 h 2237474"/>
              <a:gd name="connsiteX156" fmla="*/ 550517 w 12192000"/>
              <a:gd name="connsiteY156" fmla="*/ 2182060 h 2237474"/>
              <a:gd name="connsiteX157" fmla="*/ 550309 w 12192000"/>
              <a:gd name="connsiteY157" fmla="*/ 2181825 h 2237474"/>
              <a:gd name="connsiteX158" fmla="*/ 541836 w 12192000"/>
              <a:gd name="connsiteY158" fmla="*/ 2181063 h 2237474"/>
              <a:gd name="connsiteX159" fmla="*/ 536057 w 12192000"/>
              <a:gd name="connsiteY159" fmla="*/ 2181537 h 2237474"/>
              <a:gd name="connsiteX160" fmla="*/ 520671 w 12192000"/>
              <a:gd name="connsiteY160" fmla="*/ 2180980 h 2237474"/>
              <a:gd name="connsiteX161" fmla="*/ 515024 w 12192000"/>
              <a:gd name="connsiteY161" fmla="*/ 2179258 h 2237474"/>
              <a:gd name="connsiteX162" fmla="*/ 512278 w 12192000"/>
              <a:gd name="connsiteY162" fmla="*/ 2176369 h 2237474"/>
              <a:gd name="connsiteX163" fmla="*/ 480419 w 12192000"/>
              <a:gd name="connsiteY163" fmla="*/ 2167807 h 2237474"/>
              <a:gd name="connsiteX164" fmla="*/ 413835 w 12192000"/>
              <a:gd name="connsiteY164" fmla="*/ 2156783 h 2237474"/>
              <a:gd name="connsiteX165" fmla="*/ 376513 w 12192000"/>
              <a:gd name="connsiteY165" fmla="*/ 2154014 h 2237474"/>
              <a:gd name="connsiteX166" fmla="*/ 273386 w 12192000"/>
              <a:gd name="connsiteY166" fmla="*/ 2142551 h 2237474"/>
              <a:gd name="connsiteX167" fmla="*/ 169207 w 12192000"/>
              <a:gd name="connsiteY167" fmla="*/ 2128100 h 2237474"/>
              <a:gd name="connsiteX168" fmla="*/ 93149 w 12192000"/>
              <a:gd name="connsiteY168" fmla="*/ 2105324 h 2237474"/>
              <a:gd name="connsiteX169" fmla="*/ 88109 w 12192000"/>
              <a:gd name="connsiteY169" fmla="*/ 2106704 h 2237474"/>
              <a:gd name="connsiteX170" fmla="*/ 80022 w 12192000"/>
              <a:gd name="connsiteY170" fmla="*/ 2107254 h 2237474"/>
              <a:gd name="connsiteX171" fmla="*/ 79717 w 12192000"/>
              <a:gd name="connsiteY171" fmla="*/ 2107046 h 2237474"/>
              <a:gd name="connsiteX172" fmla="*/ 72352 w 12192000"/>
              <a:gd name="connsiteY172" fmla="*/ 2107991 h 2237474"/>
              <a:gd name="connsiteX173" fmla="*/ 37645 w 12192000"/>
              <a:gd name="connsiteY173" fmla="*/ 2115401 h 2237474"/>
              <a:gd name="connsiteX174" fmla="*/ 4572 w 12192000"/>
              <a:gd name="connsiteY174" fmla="*/ 2111091 h 2237474"/>
              <a:gd name="connsiteX175" fmla="*/ 0 w 12192000"/>
              <a:gd name="connsiteY175" fmla="*/ 2110468 h 2237474"/>
              <a:gd name="connsiteX176" fmla="*/ 0 w 12192000"/>
              <a:gd name="connsiteY17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56784 w 12192000"/>
              <a:gd name="connsiteY114" fmla="*/ 1985116 h 2237474"/>
              <a:gd name="connsiteX115" fmla="*/ 2718916 w 12192000"/>
              <a:gd name="connsiteY115" fmla="*/ 1990867 h 2237474"/>
              <a:gd name="connsiteX116" fmla="*/ 2713522 w 12192000"/>
              <a:gd name="connsiteY116" fmla="*/ 1990173 h 2237474"/>
              <a:gd name="connsiteX117" fmla="*/ 2578178 w 12192000"/>
              <a:gd name="connsiteY117" fmla="*/ 1990531 h 2237474"/>
              <a:gd name="connsiteX118" fmla="*/ 2476147 w 12192000"/>
              <a:gd name="connsiteY118" fmla="*/ 1998305 h 2237474"/>
              <a:gd name="connsiteX119" fmla="*/ 2373568 w 12192000"/>
              <a:gd name="connsiteY119" fmla="*/ 2003219 h 2237474"/>
              <a:gd name="connsiteX120" fmla="*/ 2287219 w 12192000"/>
              <a:gd name="connsiteY120" fmla="*/ 1998750 h 2237474"/>
              <a:gd name="connsiteX121" fmla="*/ 2243069 w 12192000"/>
              <a:gd name="connsiteY121" fmla="*/ 2015111 h 2237474"/>
              <a:gd name="connsiteX122" fmla="*/ 2186609 w 12192000"/>
              <a:gd name="connsiteY122" fmla="*/ 2008263 h 2237474"/>
              <a:gd name="connsiteX123" fmla="*/ 2164831 w 12192000"/>
              <a:gd name="connsiteY123" fmla="*/ 2010143 h 2237474"/>
              <a:gd name="connsiteX124" fmla="*/ 2152836 w 12192000"/>
              <a:gd name="connsiteY124" fmla="*/ 2010048 h 2237474"/>
              <a:gd name="connsiteX125" fmla="*/ 2117102 w 12192000"/>
              <a:gd name="connsiteY125" fmla="*/ 2023004 h 2237474"/>
              <a:gd name="connsiteX126" fmla="*/ 2111935 w 12192000"/>
              <a:gd name="connsiteY126" fmla="*/ 2023163 h 2237474"/>
              <a:gd name="connsiteX127" fmla="*/ 2089991 w 12192000"/>
              <a:gd name="connsiteY127" fmla="*/ 2034193 h 2237474"/>
              <a:gd name="connsiteX128" fmla="*/ 2058061 w 12192000"/>
              <a:gd name="connsiteY128" fmla="*/ 2047942 h 2237474"/>
              <a:gd name="connsiteX129" fmla="*/ 2055737 w 12192000"/>
              <a:gd name="connsiteY129" fmla="*/ 2047704 h 2237474"/>
              <a:gd name="connsiteX130" fmla="*/ 2042244 w 12192000"/>
              <a:gd name="connsiteY130" fmla="*/ 2055560 h 2237474"/>
              <a:gd name="connsiteX131" fmla="*/ 1976224 w 12192000"/>
              <a:gd name="connsiteY131" fmla="*/ 2074257 h 2237474"/>
              <a:gd name="connsiteX132" fmla="*/ 1877728 w 12192000"/>
              <a:gd name="connsiteY132" fmla="*/ 2101004 h 2237474"/>
              <a:gd name="connsiteX133" fmla="*/ 1759056 w 12192000"/>
              <a:gd name="connsiteY133" fmla="*/ 2125608 h 2237474"/>
              <a:gd name="connsiteX134" fmla="*/ 1637948 w 12192000"/>
              <a:gd name="connsiteY134" fmla="*/ 2172597 h 2237474"/>
              <a:gd name="connsiteX135" fmla="*/ 1434549 w 12192000"/>
              <a:gd name="connsiteY135" fmla="*/ 2234522 h 2237474"/>
              <a:gd name="connsiteX136" fmla="*/ 1398481 w 12192000"/>
              <a:gd name="connsiteY136" fmla="*/ 2237074 h 2237474"/>
              <a:gd name="connsiteX137" fmla="*/ 1398407 w 12192000"/>
              <a:gd name="connsiteY137" fmla="*/ 2237095 h 2237474"/>
              <a:gd name="connsiteX138" fmla="*/ 1370962 w 12192000"/>
              <a:gd name="connsiteY138" fmla="*/ 2237474 h 2237474"/>
              <a:gd name="connsiteX139" fmla="*/ 1356367 w 12192000"/>
              <a:gd name="connsiteY139" fmla="*/ 2235089 h 2237474"/>
              <a:gd name="connsiteX140" fmla="*/ 1324828 w 12192000"/>
              <a:gd name="connsiteY140" fmla="*/ 2231968 h 2237474"/>
              <a:gd name="connsiteX141" fmla="*/ 1297744 w 12192000"/>
              <a:gd name="connsiteY141" fmla="*/ 2235849 h 2237474"/>
              <a:gd name="connsiteX142" fmla="*/ 1286236 w 12192000"/>
              <a:gd name="connsiteY142" fmla="*/ 2233135 h 2237474"/>
              <a:gd name="connsiteX143" fmla="*/ 1283504 w 12192000"/>
              <a:gd name="connsiteY143" fmla="*/ 2233797 h 2237474"/>
              <a:gd name="connsiteX144" fmla="*/ 1279765 w 12192000"/>
              <a:gd name="connsiteY144" fmla="*/ 2229639 h 2237474"/>
              <a:gd name="connsiteX145" fmla="*/ 1195347 w 12192000"/>
              <a:gd name="connsiteY145" fmla="*/ 2212354 h 2237474"/>
              <a:gd name="connsiteX146" fmla="*/ 970251 w 12192000"/>
              <a:gd name="connsiteY146" fmla="*/ 2221029 h 2237474"/>
              <a:gd name="connsiteX147" fmla="*/ 812914 w 12192000"/>
              <a:gd name="connsiteY147" fmla="*/ 2202752 h 2237474"/>
              <a:gd name="connsiteX148" fmla="*/ 800195 w 12192000"/>
              <a:gd name="connsiteY148" fmla="*/ 2209407 h 2237474"/>
              <a:gd name="connsiteX149" fmla="*/ 784978 w 12192000"/>
              <a:gd name="connsiteY149" fmla="*/ 2212360 h 2237474"/>
              <a:gd name="connsiteX150" fmla="*/ 681987 w 12192000"/>
              <a:gd name="connsiteY150" fmla="*/ 2216757 h 2237474"/>
              <a:gd name="connsiteX151" fmla="*/ 669923 w 12192000"/>
              <a:gd name="connsiteY151" fmla="*/ 2211682 h 2237474"/>
              <a:gd name="connsiteX152" fmla="*/ 648680 w 12192000"/>
              <a:gd name="connsiteY152" fmla="*/ 2206229 h 2237474"/>
              <a:gd name="connsiteX153" fmla="*/ 597225 w 12192000"/>
              <a:gd name="connsiteY153" fmla="*/ 2180999 h 2237474"/>
              <a:gd name="connsiteX154" fmla="*/ 558449 w 12192000"/>
              <a:gd name="connsiteY154" fmla="*/ 2182346 h 2237474"/>
              <a:gd name="connsiteX155" fmla="*/ 550517 w 12192000"/>
              <a:gd name="connsiteY155" fmla="*/ 2182060 h 2237474"/>
              <a:gd name="connsiteX156" fmla="*/ 550309 w 12192000"/>
              <a:gd name="connsiteY156" fmla="*/ 2181825 h 2237474"/>
              <a:gd name="connsiteX157" fmla="*/ 541836 w 12192000"/>
              <a:gd name="connsiteY157" fmla="*/ 2181063 h 2237474"/>
              <a:gd name="connsiteX158" fmla="*/ 536057 w 12192000"/>
              <a:gd name="connsiteY158" fmla="*/ 2181537 h 2237474"/>
              <a:gd name="connsiteX159" fmla="*/ 520671 w 12192000"/>
              <a:gd name="connsiteY159" fmla="*/ 2180980 h 2237474"/>
              <a:gd name="connsiteX160" fmla="*/ 515024 w 12192000"/>
              <a:gd name="connsiteY160" fmla="*/ 2179258 h 2237474"/>
              <a:gd name="connsiteX161" fmla="*/ 512278 w 12192000"/>
              <a:gd name="connsiteY161" fmla="*/ 2176369 h 2237474"/>
              <a:gd name="connsiteX162" fmla="*/ 480419 w 12192000"/>
              <a:gd name="connsiteY162" fmla="*/ 2167807 h 2237474"/>
              <a:gd name="connsiteX163" fmla="*/ 413835 w 12192000"/>
              <a:gd name="connsiteY163" fmla="*/ 2156783 h 2237474"/>
              <a:gd name="connsiteX164" fmla="*/ 376513 w 12192000"/>
              <a:gd name="connsiteY164" fmla="*/ 2154014 h 2237474"/>
              <a:gd name="connsiteX165" fmla="*/ 273386 w 12192000"/>
              <a:gd name="connsiteY165" fmla="*/ 2142551 h 2237474"/>
              <a:gd name="connsiteX166" fmla="*/ 169207 w 12192000"/>
              <a:gd name="connsiteY166" fmla="*/ 2128100 h 2237474"/>
              <a:gd name="connsiteX167" fmla="*/ 93149 w 12192000"/>
              <a:gd name="connsiteY167" fmla="*/ 2105324 h 2237474"/>
              <a:gd name="connsiteX168" fmla="*/ 88109 w 12192000"/>
              <a:gd name="connsiteY168" fmla="*/ 2106704 h 2237474"/>
              <a:gd name="connsiteX169" fmla="*/ 80022 w 12192000"/>
              <a:gd name="connsiteY169" fmla="*/ 2107254 h 2237474"/>
              <a:gd name="connsiteX170" fmla="*/ 79717 w 12192000"/>
              <a:gd name="connsiteY170" fmla="*/ 2107046 h 2237474"/>
              <a:gd name="connsiteX171" fmla="*/ 72352 w 12192000"/>
              <a:gd name="connsiteY171" fmla="*/ 2107991 h 2237474"/>
              <a:gd name="connsiteX172" fmla="*/ 37645 w 12192000"/>
              <a:gd name="connsiteY172" fmla="*/ 2115401 h 2237474"/>
              <a:gd name="connsiteX173" fmla="*/ 4572 w 12192000"/>
              <a:gd name="connsiteY173" fmla="*/ 2111091 h 2237474"/>
              <a:gd name="connsiteX174" fmla="*/ 0 w 12192000"/>
              <a:gd name="connsiteY174" fmla="*/ 2110468 h 2237474"/>
              <a:gd name="connsiteX175" fmla="*/ 0 w 12192000"/>
              <a:gd name="connsiteY17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86236 w 12192000"/>
              <a:gd name="connsiteY141" fmla="*/ 2233135 h 2237474"/>
              <a:gd name="connsiteX142" fmla="*/ 1283504 w 12192000"/>
              <a:gd name="connsiteY142" fmla="*/ 2233797 h 2237474"/>
              <a:gd name="connsiteX143" fmla="*/ 1279765 w 12192000"/>
              <a:gd name="connsiteY143" fmla="*/ 2229639 h 2237474"/>
              <a:gd name="connsiteX144" fmla="*/ 1195347 w 12192000"/>
              <a:gd name="connsiteY144" fmla="*/ 2212354 h 2237474"/>
              <a:gd name="connsiteX145" fmla="*/ 970251 w 12192000"/>
              <a:gd name="connsiteY145" fmla="*/ 2221029 h 2237474"/>
              <a:gd name="connsiteX146" fmla="*/ 812914 w 12192000"/>
              <a:gd name="connsiteY146" fmla="*/ 2202752 h 2237474"/>
              <a:gd name="connsiteX147" fmla="*/ 800195 w 12192000"/>
              <a:gd name="connsiteY147" fmla="*/ 2209407 h 2237474"/>
              <a:gd name="connsiteX148" fmla="*/ 784978 w 12192000"/>
              <a:gd name="connsiteY148" fmla="*/ 2212360 h 2237474"/>
              <a:gd name="connsiteX149" fmla="*/ 681987 w 12192000"/>
              <a:gd name="connsiteY149" fmla="*/ 2216757 h 2237474"/>
              <a:gd name="connsiteX150" fmla="*/ 669923 w 12192000"/>
              <a:gd name="connsiteY150" fmla="*/ 2211682 h 2237474"/>
              <a:gd name="connsiteX151" fmla="*/ 648680 w 12192000"/>
              <a:gd name="connsiteY151" fmla="*/ 2206229 h 2237474"/>
              <a:gd name="connsiteX152" fmla="*/ 597225 w 12192000"/>
              <a:gd name="connsiteY152" fmla="*/ 2180999 h 2237474"/>
              <a:gd name="connsiteX153" fmla="*/ 558449 w 12192000"/>
              <a:gd name="connsiteY153" fmla="*/ 2182346 h 2237474"/>
              <a:gd name="connsiteX154" fmla="*/ 550517 w 12192000"/>
              <a:gd name="connsiteY154" fmla="*/ 2182060 h 2237474"/>
              <a:gd name="connsiteX155" fmla="*/ 550309 w 12192000"/>
              <a:gd name="connsiteY155" fmla="*/ 2181825 h 2237474"/>
              <a:gd name="connsiteX156" fmla="*/ 541836 w 12192000"/>
              <a:gd name="connsiteY156" fmla="*/ 2181063 h 2237474"/>
              <a:gd name="connsiteX157" fmla="*/ 536057 w 12192000"/>
              <a:gd name="connsiteY157" fmla="*/ 2181537 h 2237474"/>
              <a:gd name="connsiteX158" fmla="*/ 520671 w 12192000"/>
              <a:gd name="connsiteY158" fmla="*/ 2180980 h 2237474"/>
              <a:gd name="connsiteX159" fmla="*/ 515024 w 12192000"/>
              <a:gd name="connsiteY159" fmla="*/ 2179258 h 2237474"/>
              <a:gd name="connsiteX160" fmla="*/ 512278 w 12192000"/>
              <a:gd name="connsiteY160" fmla="*/ 2176369 h 2237474"/>
              <a:gd name="connsiteX161" fmla="*/ 480419 w 12192000"/>
              <a:gd name="connsiteY161" fmla="*/ 2167807 h 2237474"/>
              <a:gd name="connsiteX162" fmla="*/ 413835 w 12192000"/>
              <a:gd name="connsiteY162" fmla="*/ 2156783 h 2237474"/>
              <a:gd name="connsiteX163" fmla="*/ 376513 w 12192000"/>
              <a:gd name="connsiteY163" fmla="*/ 2154014 h 2237474"/>
              <a:gd name="connsiteX164" fmla="*/ 273386 w 12192000"/>
              <a:gd name="connsiteY164" fmla="*/ 2142551 h 2237474"/>
              <a:gd name="connsiteX165" fmla="*/ 169207 w 12192000"/>
              <a:gd name="connsiteY165" fmla="*/ 2128100 h 2237474"/>
              <a:gd name="connsiteX166" fmla="*/ 93149 w 12192000"/>
              <a:gd name="connsiteY166" fmla="*/ 2105324 h 2237474"/>
              <a:gd name="connsiteX167" fmla="*/ 88109 w 12192000"/>
              <a:gd name="connsiteY167" fmla="*/ 2106704 h 2237474"/>
              <a:gd name="connsiteX168" fmla="*/ 80022 w 12192000"/>
              <a:gd name="connsiteY168" fmla="*/ 2107254 h 2237474"/>
              <a:gd name="connsiteX169" fmla="*/ 79717 w 12192000"/>
              <a:gd name="connsiteY169" fmla="*/ 2107046 h 2237474"/>
              <a:gd name="connsiteX170" fmla="*/ 72352 w 12192000"/>
              <a:gd name="connsiteY170" fmla="*/ 2107991 h 2237474"/>
              <a:gd name="connsiteX171" fmla="*/ 37645 w 12192000"/>
              <a:gd name="connsiteY171" fmla="*/ 2115401 h 2237474"/>
              <a:gd name="connsiteX172" fmla="*/ 4572 w 12192000"/>
              <a:gd name="connsiteY172" fmla="*/ 2111091 h 2237474"/>
              <a:gd name="connsiteX173" fmla="*/ 0 w 12192000"/>
              <a:gd name="connsiteY173" fmla="*/ 2110468 h 2237474"/>
              <a:gd name="connsiteX174" fmla="*/ 0 w 12192000"/>
              <a:gd name="connsiteY17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86236 w 12192000"/>
              <a:gd name="connsiteY141" fmla="*/ 2233135 h 2237474"/>
              <a:gd name="connsiteX142" fmla="*/ 1279765 w 12192000"/>
              <a:gd name="connsiteY142" fmla="*/ 2229639 h 2237474"/>
              <a:gd name="connsiteX143" fmla="*/ 1195347 w 12192000"/>
              <a:gd name="connsiteY143" fmla="*/ 2212354 h 2237474"/>
              <a:gd name="connsiteX144" fmla="*/ 970251 w 12192000"/>
              <a:gd name="connsiteY144" fmla="*/ 2221029 h 2237474"/>
              <a:gd name="connsiteX145" fmla="*/ 812914 w 12192000"/>
              <a:gd name="connsiteY145" fmla="*/ 2202752 h 2237474"/>
              <a:gd name="connsiteX146" fmla="*/ 800195 w 12192000"/>
              <a:gd name="connsiteY146" fmla="*/ 2209407 h 2237474"/>
              <a:gd name="connsiteX147" fmla="*/ 784978 w 12192000"/>
              <a:gd name="connsiteY147" fmla="*/ 2212360 h 2237474"/>
              <a:gd name="connsiteX148" fmla="*/ 681987 w 12192000"/>
              <a:gd name="connsiteY148" fmla="*/ 2216757 h 2237474"/>
              <a:gd name="connsiteX149" fmla="*/ 669923 w 12192000"/>
              <a:gd name="connsiteY149" fmla="*/ 2211682 h 2237474"/>
              <a:gd name="connsiteX150" fmla="*/ 648680 w 12192000"/>
              <a:gd name="connsiteY150" fmla="*/ 2206229 h 2237474"/>
              <a:gd name="connsiteX151" fmla="*/ 597225 w 12192000"/>
              <a:gd name="connsiteY151" fmla="*/ 2180999 h 2237474"/>
              <a:gd name="connsiteX152" fmla="*/ 558449 w 12192000"/>
              <a:gd name="connsiteY152" fmla="*/ 2182346 h 2237474"/>
              <a:gd name="connsiteX153" fmla="*/ 550517 w 12192000"/>
              <a:gd name="connsiteY153" fmla="*/ 2182060 h 2237474"/>
              <a:gd name="connsiteX154" fmla="*/ 550309 w 12192000"/>
              <a:gd name="connsiteY154" fmla="*/ 2181825 h 2237474"/>
              <a:gd name="connsiteX155" fmla="*/ 541836 w 12192000"/>
              <a:gd name="connsiteY155" fmla="*/ 2181063 h 2237474"/>
              <a:gd name="connsiteX156" fmla="*/ 536057 w 12192000"/>
              <a:gd name="connsiteY156" fmla="*/ 2181537 h 2237474"/>
              <a:gd name="connsiteX157" fmla="*/ 520671 w 12192000"/>
              <a:gd name="connsiteY157" fmla="*/ 2180980 h 2237474"/>
              <a:gd name="connsiteX158" fmla="*/ 515024 w 12192000"/>
              <a:gd name="connsiteY158" fmla="*/ 2179258 h 2237474"/>
              <a:gd name="connsiteX159" fmla="*/ 512278 w 12192000"/>
              <a:gd name="connsiteY159" fmla="*/ 2176369 h 2237474"/>
              <a:gd name="connsiteX160" fmla="*/ 480419 w 12192000"/>
              <a:gd name="connsiteY160" fmla="*/ 2167807 h 2237474"/>
              <a:gd name="connsiteX161" fmla="*/ 413835 w 12192000"/>
              <a:gd name="connsiteY161" fmla="*/ 2156783 h 2237474"/>
              <a:gd name="connsiteX162" fmla="*/ 376513 w 12192000"/>
              <a:gd name="connsiteY162" fmla="*/ 2154014 h 2237474"/>
              <a:gd name="connsiteX163" fmla="*/ 273386 w 12192000"/>
              <a:gd name="connsiteY163" fmla="*/ 2142551 h 2237474"/>
              <a:gd name="connsiteX164" fmla="*/ 169207 w 12192000"/>
              <a:gd name="connsiteY164" fmla="*/ 2128100 h 2237474"/>
              <a:gd name="connsiteX165" fmla="*/ 93149 w 12192000"/>
              <a:gd name="connsiteY165" fmla="*/ 2105324 h 2237474"/>
              <a:gd name="connsiteX166" fmla="*/ 88109 w 12192000"/>
              <a:gd name="connsiteY166" fmla="*/ 2106704 h 2237474"/>
              <a:gd name="connsiteX167" fmla="*/ 80022 w 12192000"/>
              <a:gd name="connsiteY167" fmla="*/ 2107254 h 2237474"/>
              <a:gd name="connsiteX168" fmla="*/ 79717 w 12192000"/>
              <a:gd name="connsiteY168" fmla="*/ 2107046 h 2237474"/>
              <a:gd name="connsiteX169" fmla="*/ 72352 w 12192000"/>
              <a:gd name="connsiteY169" fmla="*/ 2107991 h 2237474"/>
              <a:gd name="connsiteX170" fmla="*/ 37645 w 12192000"/>
              <a:gd name="connsiteY170" fmla="*/ 2115401 h 2237474"/>
              <a:gd name="connsiteX171" fmla="*/ 4572 w 12192000"/>
              <a:gd name="connsiteY171" fmla="*/ 2111091 h 2237474"/>
              <a:gd name="connsiteX172" fmla="*/ 0 w 12192000"/>
              <a:gd name="connsiteY172" fmla="*/ 2110468 h 2237474"/>
              <a:gd name="connsiteX173" fmla="*/ 0 w 12192000"/>
              <a:gd name="connsiteY17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97744 w 12192000"/>
              <a:gd name="connsiteY140" fmla="*/ 2235849 h 2237474"/>
              <a:gd name="connsiteX141" fmla="*/ 1279765 w 12192000"/>
              <a:gd name="connsiteY141" fmla="*/ 2229639 h 2237474"/>
              <a:gd name="connsiteX142" fmla="*/ 1195347 w 12192000"/>
              <a:gd name="connsiteY142" fmla="*/ 2212354 h 2237474"/>
              <a:gd name="connsiteX143" fmla="*/ 970251 w 12192000"/>
              <a:gd name="connsiteY143" fmla="*/ 2221029 h 2237474"/>
              <a:gd name="connsiteX144" fmla="*/ 812914 w 12192000"/>
              <a:gd name="connsiteY144" fmla="*/ 2202752 h 2237474"/>
              <a:gd name="connsiteX145" fmla="*/ 800195 w 12192000"/>
              <a:gd name="connsiteY145" fmla="*/ 2209407 h 2237474"/>
              <a:gd name="connsiteX146" fmla="*/ 784978 w 12192000"/>
              <a:gd name="connsiteY146" fmla="*/ 2212360 h 2237474"/>
              <a:gd name="connsiteX147" fmla="*/ 681987 w 12192000"/>
              <a:gd name="connsiteY147" fmla="*/ 2216757 h 2237474"/>
              <a:gd name="connsiteX148" fmla="*/ 669923 w 12192000"/>
              <a:gd name="connsiteY148" fmla="*/ 2211682 h 2237474"/>
              <a:gd name="connsiteX149" fmla="*/ 648680 w 12192000"/>
              <a:gd name="connsiteY149" fmla="*/ 2206229 h 2237474"/>
              <a:gd name="connsiteX150" fmla="*/ 597225 w 12192000"/>
              <a:gd name="connsiteY150" fmla="*/ 2180999 h 2237474"/>
              <a:gd name="connsiteX151" fmla="*/ 558449 w 12192000"/>
              <a:gd name="connsiteY151" fmla="*/ 2182346 h 2237474"/>
              <a:gd name="connsiteX152" fmla="*/ 550517 w 12192000"/>
              <a:gd name="connsiteY152" fmla="*/ 2182060 h 2237474"/>
              <a:gd name="connsiteX153" fmla="*/ 550309 w 12192000"/>
              <a:gd name="connsiteY153" fmla="*/ 2181825 h 2237474"/>
              <a:gd name="connsiteX154" fmla="*/ 541836 w 12192000"/>
              <a:gd name="connsiteY154" fmla="*/ 2181063 h 2237474"/>
              <a:gd name="connsiteX155" fmla="*/ 536057 w 12192000"/>
              <a:gd name="connsiteY155" fmla="*/ 2181537 h 2237474"/>
              <a:gd name="connsiteX156" fmla="*/ 520671 w 12192000"/>
              <a:gd name="connsiteY156" fmla="*/ 2180980 h 2237474"/>
              <a:gd name="connsiteX157" fmla="*/ 515024 w 12192000"/>
              <a:gd name="connsiteY157" fmla="*/ 2179258 h 2237474"/>
              <a:gd name="connsiteX158" fmla="*/ 512278 w 12192000"/>
              <a:gd name="connsiteY158" fmla="*/ 2176369 h 2237474"/>
              <a:gd name="connsiteX159" fmla="*/ 480419 w 12192000"/>
              <a:gd name="connsiteY159" fmla="*/ 2167807 h 2237474"/>
              <a:gd name="connsiteX160" fmla="*/ 413835 w 12192000"/>
              <a:gd name="connsiteY160" fmla="*/ 2156783 h 2237474"/>
              <a:gd name="connsiteX161" fmla="*/ 376513 w 12192000"/>
              <a:gd name="connsiteY161" fmla="*/ 2154014 h 2237474"/>
              <a:gd name="connsiteX162" fmla="*/ 273386 w 12192000"/>
              <a:gd name="connsiteY162" fmla="*/ 2142551 h 2237474"/>
              <a:gd name="connsiteX163" fmla="*/ 169207 w 12192000"/>
              <a:gd name="connsiteY163" fmla="*/ 2128100 h 2237474"/>
              <a:gd name="connsiteX164" fmla="*/ 93149 w 12192000"/>
              <a:gd name="connsiteY164" fmla="*/ 2105324 h 2237474"/>
              <a:gd name="connsiteX165" fmla="*/ 88109 w 12192000"/>
              <a:gd name="connsiteY165" fmla="*/ 2106704 h 2237474"/>
              <a:gd name="connsiteX166" fmla="*/ 80022 w 12192000"/>
              <a:gd name="connsiteY166" fmla="*/ 2107254 h 2237474"/>
              <a:gd name="connsiteX167" fmla="*/ 79717 w 12192000"/>
              <a:gd name="connsiteY167" fmla="*/ 2107046 h 2237474"/>
              <a:gd name="connsiteX168" fmla="*/ 72352 w 12192000"/>
              <a:gd name="connsiteY168" fmla="*/ 2107991 h 2237474"/>
              <a:gd name="connsiteX169" fmla="*/ 37645 w 12192000"/>
              <a:gd name="connsiteY169" fmla="*/ 2115401 h 2237474"/>
              <a:gd name="connsiteX170" fmla="*/ 4572 w 12192000"/>
              <a:gd name="connsiteY170" fmla="*/ 2111091 h 2237474"/>
              <a:gd name="connsiteX171" fmla="*/ 0 w 12192000"/>
              <a:gd name="connsiteY171" fmla="*/ 2110468 h 2237474"/>
              <a:gd name="connsiteX172" fmla="*/ 0 w 12192000"/>
              <a:gd name="connsiteY17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976224 w 12192000"/>
              <a:gd name="connsiteY130" fmla="*/ 2074257 h 2237474"/>
              <a:gd name="connsiteX131" fmla="*/ 1877728 w 12192000"/>
              <a:gd name="connsiteY131" fmla="*/ 2101004 h 2237474"/>
              <a:gd name="connsiteX132" fmla="*/ 1759056 w 12192000"/>
              <a:gd name="connsiteY132" fmla="*/ 2125608 h 2237474"/>
              <a:gd name="connsiteX133" fmla="*/ 1637948 w 12192000"/>
              <a:gd name="connsiteY133" fmla="*/ 2172597 h 2237474"/>
              <a:gd name="connsiteX134" fmla="*/ 1434549 w 12192000"/>
              <a:gd name="connsiteY134" fmla="*/ 2234522 h 2237474"/>
              <a:gd name="connsiteX135" fmla="*/ 1398481 w 12192000"/>
              <a:gd name="connsiteY135" fmla="*/ 2237074 h 2237474"/>
              <a:gd name="connsiteX136" fmla="*/ 1398407 w 12192000"/>
              <a:gd name="connsiteY136" fmla="*/ 2237095 h 2237474"/>
              <a:gd name="connsiteX137" fmla="*/ 1370962 w 12192000"/>
              <a:gd name="connsiteY137" fmla="*/ 2237474 h 2237474"/>
              <a:gd name="connsiteX138" fmla="*/ 1356367 w 12192000"/>
              <a:gd name="connsiteY138" fmla="*/ 2235089 h 2237474"/>
              <a:gd name="connsiteX139" fmla="*/ 1324828 w 12192000"/>
              <a:gd name="connsiteY139" fmla="*/ 2231968 h 2237474"/>
              <a:gd name="connsiteX140" fmla="*/ 1279765 w 12192000"/>
              <a:gd name="connsiteY140" fmla="*/ 2229639 h 2237474"/>
              <a:gd name="connsiteX141" fmla="*/ 1195347 w 12192000"/>
              <a:gd name="connsiteY141" fmla="*/ 2212354 h 2237474"/>
              <a:gd name="connsiteX142" fmla="*/ 970251 w 12192000"/>
              <a:gd name="connsiteY142" fmla="*/ 2221029 h 2237474"/>
              <a:gd name="connsiteX143" fmla="*/ 812914 w 12192000"/>
              <a:gd name="connsiteY143" fmla="*/ 2202752 h 2237474"/>
              <a:gd name="connsiteX144" fmla="*/ 800195 w 12192000"/>
              <a:gd name="connsiteY144" fmla="*/ 2209407 h 2237474"/>
              <a:gd name="connsiteX145" fmla="*/ 784978 w 12192000"/>
              <a:gd name="connsiteY145" fmla="*/ 2212360 h 2237474"/>
              <a:gd name="connsiteX146" fmla="*/ 681987 w 12192000"/>
              <a:gd name="connsiteY146" fmla="*/ 2216757 h 2237474"/>
              <a:gd name="connsiteX147" fmla="*/ 669923 w 12192000"/>
              <a:gd name="connsiteY147" fmla="*/ 2211682 h 2237474"/>
              <a:gd name="connsiteX148" fmla="*/ 648680 w 12192000"/>
              <a:gd name="connsiteY148" fmla="*/ 2206229 h 2237474"/>
              <a:gd name="connsiteX149" fmla="*/ 597225 w 12192000"/>
              <a:gd name="connsiteY149" fmla="*/ 2180999 h 2237474"/>
              <a:gd name="connsiteX150" fmla="*/ 558449 w 12192000"/>
              <a:gd name="connsiteY150" fmla="*/ 2182346 h 2237474"/>
              <a:gd name="connsiteX151" fmla="*/ 550517 w 12192000"/>
              <a:gd name="connsiteY151" fmla="*/ 2182060 h 2237474"/>
              <a:gd name="connsiteX152" fmla="*/ 550309 w 12192000"/>
              <a:gd name="connsiteY152" fmla="*/ 2181825 h 2237474"/>
              <a:gd name="connsiteX153" fmla="*/ 541836 w 12192000"/>
              <a:gd name="connsiteY153" fmla="*/ 2181063 h 2237474"/>
              <a:gd name="connsiteX154" fmla="*/ 536057 w 12192000"/>
              <a:gd name="connsiteY154" fmla="*/ 2181537 h 2237474"/>
              <a:gd name="connsiteX155" fmla="*/ 520671 w 12192000"/>
              <a:gd name="connsiteY155" fmla="*/ 2180980 h 2237474"/>
              <a:gd name="connsiteX156" fmla="*/ 515024 w 12192000"/>
              <a:gd name="connsiteY156" fmla="*/ 2179258 h 2237474"/>
              <a:gd name="connsiteX157" fmla="*/ 512278 w 12192000"/>
              <a:gd name="connsiteY157" fmla="*/ 2176369 h 2237474"/>
              <a:gd name="connsiteX158" fmla="*/ 480419 w 12192000"/>
              <a:gd name="connsiteY158" fmla="*/ 2167807 h 2237474"/>
              <a:gd name="connsiteX159" fmla="*/ 413835 w 12192000"/>
              <a:gd name="connsiteY159" fmla="*/ 2156783 h 2237474"/>
              <a:gd name="connsiteX160" fmla="*/ 376513 w 12192000"/>
              <a:gd name="connsiteY160" fmla="*/ 2154014 h 2237474"/>
              <a:gd name="connsiteX161" fmla="*/ 273386 w 12192000"/>
              <a:gd name="connsiteY161" fmla="*/ 2142551 h 2237474"/>
              <a:gd name="connsiteX162" fmla="*/ 169207 w 12192000"/>
              <a:gd name="connsiteY162" fmla="*/ 2128100 h 2237474"/>
              <a:gd name="connsiteX163" fmla="*/ 93149 w 12192000"/>
              <a:gd name="connsiteY163" fmla="*/ 2105324 h 2237474"/>
              <a:gd name="connsiteX164" fmla="*/ 88109 w 12192000"/>
              <a:gd name="connsiteY164" fmla="*/ 2106704 h 2237474"/>
              <a:gd name="connsiteX165" fmla="*/ 80022 w 12192000"/>
              <a:gd name="connsiteY165" fmla="*/ 2107254 h 2237474"/>
              <a:gd name="connsiteX166" fmla="*/ 79717 w 12192000"/>
              <a:gd name="connsiteY166" fmla="*/ 2107046 h 2237474"/>
              <a:gd name="connsiteX167" fmla="*/ 72352 w 12192000"/>
              <a:gd name="connsiteY167" fmla="*/ 2107991 h 2237474"/>
              <a:gd name="connsiteX168" fmla="*/ 37645 w 12192000"/>
              <a:gd name="connsiteY168" fmla="*/ 2115401 h 2237474"/>
              <a:gd name="connsiteX169" fmla="*/ 4572 w 12192000"/>
              <a:gd name="connsiteY169" fmla="*/ 2111091 h 2237474"/>
              <a:gd name="connsiteX170" fmla="*/ 0 w 12192000"/>
              <a:gd name="connsiteY170" fmla="*/ 2110468 h 2237474"/>
              <a:gd name="connsiteX171" fmla="*/ 0 w 12192000"/>
              <a:gd name="connsiteY17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877728 w 12192000"/>
              <a:gd name="connsiteY130" fmla="*/ 2101004 h 2237474"/>
              <a:gd name="connsiteX131" fmla="*/ 1759056 w 12192000"/>
              <a:gd name="connsiteY131" fmla="*/ 2125608 h 2237474"/>
              <a:gd name="connsiteX132" fmla="*/ 1637948 w 12192000"/>
              <a:gd name="connsiteY132" fmla="*/ 2172597 h 2237474"/>
              <a:gd name="connsiteX133" fmla="*/ 1434549 w 12192000"/>
              <a:gd name="connsiteY133" fmla="*/ 2234522 h 2237474"/>
              <a:gd name="connsiteX134" fmla="*/ 1398481 w 12192000"/>
              <a:gd name="connsiteY134" fmla="*/ 2237074 h 2237474"/>
              <a:gd name="connsiteX135" fmla="*/ 1398407 w 12192000"/>
              <a:gd name="connsiteY135" fmla="*/ 2237095 h 2237474"/>
              <a:gd name="connsiteX136" fmla="*/ 1370962 w 12192000"/>
              <a:gd name="connsiteY136" fmla="*/ 2237474 h 2237474"/>
              <a:gd name="connsiteX137" fmla="*/ 1356367 w 12192000"/>
              <a:gd name="connsiteY137" fmla="*/ 2235089 h 2237474"/>
              <a:gd name="connsiteX138" fmla="*/ 1324828 w 12192000"/>
              <a:gd name="connsiteY138" fmla="*/ 2231968 h 2237474"/>
              <a:gd name="connsiteX139" fmla="*/ 1279765 w 12192000"/>
              <a:gd name="connsiteY139" fmla="*/ 2229639 h 2237474"/>
              <a:gd name="connsiteX140" fmla="*/ 1195347 w 12192000"/>
              <a:gd name="connsiteY140" fmla="*/ 2212354 h 2237474"/>
              <a:gd name="connsiteX141" fmla="*/ 970251 w 12192000"/>
              <a:gd name="connsiteY141" fmla="*/ 2221029 h 2237474"/>
              <a:gd name="connsiteX142" fmla="*/ 812914 w 12192000"/>
              <a:gd name="connsiteY142" fmla="*/ 2202752 h 2237474"/>
              <a:gd name="connsiteX143" fmla="*/ 800195 w 12192000"/>
              <a:gd name="connsiteY143" fmla="*/ 2209407 h 2237474"/>
              <a:gd name="connsiteX144" fmla="*/ 784978 w 12192000"/>
              <a:gd name="connsiteY144" fmla="*/ 2212360 h 2237474"/>
              <a:gd name="connsiteX145" fmla="*/ 681987 w 12192000"/>
              <a:gd name="connsiteY145" fmla="*/ 2216757 h 2237474"/>
              <a:gd name="connsiteX146" fmla="*/ 669923 w 12192000"/>
              <a:gd name="connsiteY146" fmla="*/ 2211682 h 2237474"/>
              <a:gd name="connsiteX147" fmla="*/ 648680 w 12192000"/>
              <a:gd name="connsiteY147" fmla="*/ 2206229 h 2237474"/>
              <a:gd name="connsiteX148" fmla="*/ 597225 w 12192000"/>
              <a:gd name="connsiteY148" fmla="*/ 2180999 h 2237474"/>
              <a:gd name="connsiteX149" fmla="*/ 558449 w 12192000"/>
              <a:gd name="connsiteY149" fmla="*/ 2182346 h 2237474"/>
              <a:gd name="connsiteX150" fmla="*/ 550517 w 12192000"/>
              <a:gd name="connsiteY150" fmla="*/ 2182060 h 2237474"/>
              <a:gd name="connsiteX151" fmla="*/ 550309 w 12192000"/>
              <a:gd name="connsiteY151" fmla="*/ 2181825 h 2237474"/>
              <a:gd name="connsiteX152" fmla="*/ 541836 w 12192000"/>
              <a:gd name="connsiteY152" fmla="*/ 2181063 h 2237474"/>
              <a:gd name="connsiteX153" fmla="*/ 536057 w 12192000"/>
              <a:gd name="connsiteY153" fmla="*/ 2181537 h 2237474"/>
              <a:gd name="connsiteX154" fmla="*/ 520671 w 12192000"/>
              <a:gd name="connsiteY154" fmla="*/ 2180980 h 2237474"/>
              <a:gd name="connsiteX155" fmla="*/ 515024 w 12192000"/>
              <a:gd name="connsiteY155" fmla="*/ 2179258 h 2237474"/>
              <a:gd name="connsiteX156" fmla="*/ 512278 w 12192000"/>
              <a:gd name="connsiteY156" fmla="*/ 2176369 h 2237474"/>
              <a:gd name="connsiteX157" fmla="*/ 480419 w 12192000"/>
              <a:gd name="connsiteY157" fmla="*/ 2167807 h 2237474"/>
              <a:gd name="connsiteX158" fmla="*/ 413835 w 12192000"/>
              <a:gd name="connsiteY158" fmla="*/ 2156783 h 2237474"/>
              <a:gd name="connsiteX159" fmla="*/ 376513 w 12192000"/>
              <a:gd name="connsiteY159" fmla="*/ 2154014 h 2237474"/>
              <a:gd name="connsiteX160" fmla="*/ 273386 w 12192000"/>
              <a:gd name="connsiteY160" fmla="*/ 2142551 h 2237474"/>
              <a:gd name="connsiteX161" fmla="*/ 169207 w 12192000"/>
              <a:gd name="connsiteY161" fmla="*/ 2128100 h 2237474"/>
              <a:gd name="connsiteX162" fmla="*/ 93149 w 12192000"/>
              <a:gd name="connsiteY162" fmla="*/ 2105324 h 2237474"/>
              <a:gd name="connsiteX163" fmla="*/ 88109 w 12192000"/>
              <a:gd name="connsiteY163" fmla="*/ 2106704 h 2237474"/>
              <a:gd name="connsiteX164" fmla="*/ 80022 w 12192000"/>
              <a:gd name="connsiteY164" fmla="*/ 2107254 h 2237474"/>
              <a:gd name="connsiteX165" fmla="*/ 79717 w 12192000"/>
              <a:gd name="connsiteY165" fmla="*/ 2107046 h 2237474"/>
              <a:gd name="connsiteX166" fmla="*/ 72352 w 12192000"/>
              <a:gd name="connsiteY166" fmla="*/ 2107991 h 2237474"/>
              <a:gd name="connsiteX167" fmla="*/ 37645 w 12192000"/>
              <a:gd name="connsiteY167" fmla="*/ 2115401 h 2237474"/>
              <a:gd name="connsiteX168" fmla="*/ 4572 w 12192000"/>
              <a:gd name="connsiteY168" fmla="*/ 2111091 h 2237474"/>
              <a:gd name="connsiteX169" fmla="*/ 0 w 12192000"/>
              <a:gd name="connsiteY169" fmla="*/ 2110468 h 2237474"/>
              <a:gd name="connsiteX170" fmla="*/ 0 w 12192000"/>
              <a:gd name="connsiteY17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55737 w 12192000"/>
              <a:gd name="connsiteY128" fmla="*/ 2047704 h 2237474"/>
              <a:gd name="connsiteX129" fmla="*/ 2042244 w 12192000"/>
              <a:gd name="connsiteY129" fmla="*/ 2055560 h 2237474"/>
              <a:gd name="connsiteX130" fmla="*/ 1877728 w 12192000"/>
              <a:gd name="connsiteY130" fmla="*/ 2101004 h 2237474"/>
              <a:gd name="connsiteX131" fmla="*/ 1759056 w 12192000"/>
              <a:gd name="connsiteY131" fmla="*/ 2125608 h 2237474"/>
              <a:gd name="connsiteX132" fmla="*/ 1637948 w 12192000"/>
              <a:gd name="connsiteY132" fmla="*/ 2172597 h 2237474"/>
              <a:gd name="connsiteX133" fmla="*/ 1434549 w 12192000"/>
              <a:gd name="connsiteY133" fmla="*/ 2234522 h 2237474"/>
              <a:gd name="connsiteX134" fmla="*/ 1398481 w 12192000"/>
              <a:gd name="connsiteY134" fmla="*/ 2237074 h 2237474"/>
              <a:gd name="connsiteX135" fmla="*/ 1398407 w 12192000"/>
              <a:gd name="connsiteY135" fmla="*/ 2237095 h 2237474"/>
              <a:gd name="connsiteX136" fmla="*/ 1370962 w 12192000"/>
              <a:gd name="connsiteY136" fmla="*/ 2237474 h 2237474"/>
              <a:gd name="connsiteX137" fmla="*/ 1356367 w 12192000"/>
              <a:gd name="connsiteY137" fmla="*/ 2235089 h 2237474"/>
              <a:gd name="connsiteX138" fmla="*/ 1324828 w 12192000"/>
              <a:gd name="connsiteY138" fmla="*/ 2231968 h 2237474"/>
              <a:gd name="connsiteX139" fmla="*/ 1279765 w 12192000"/>
              <a:gd name="connsiteY139" fmla="*/ 2229639 h 2237474"/>
              <a:gd name="connsiteX140" fmla="*/ 1195347 w 12192000"/>
              <a:gd name="connsiteY140" fmla="*/ 2212354 h 2237474"/>
              <a:gd name="connsiteX141" fmla="*/ 970251 w 12192000"/>
              <a:gd name="connsiteY141" fmla="*/ 2221029 h 2237474"/>
              <a:gd name="connsiteX142" fmla="*/ 812914 w 12192000"/>
              <a:gd name="connsiteY142" fmla="*/ 2202752 h 2237474"/>
              <a:gd name="connsiteX143" fmla="*/ 800195 w 12192000"/>
              <a:gd name="connsiteY143" fmla="*/ 2209407 h 2237474"/>
              <a:gd name="connsiteX144" fmla="*/ 784978 w 12192000"/>
              <a:gd name="connsiteY144" fmla="*/ 2212360 h 2237474"/>
              <a:gd name="connsiteX145" fmla="*/ 681987 w 12192000"/>
              <a:gd name="connsiteY145" fmla="*/ 2216757 h 2237474"/>
              <a:gd name="connsiteX146" fmla="*/ 669923 w 12192000"/>
              <a:gd name="connsiteY146" fmla="*/ 2211682 h 2237474"/>
              <a:gd name="connsiteX147" fmla="*/ 648680 w 12192000"/>
              <a:gd name="connsiteY147" fmla="*/ 2206229 h 2237474"/>
              <a:gd name="connsiteX148" fmla="*/ 597225 w 12192000"/>
              <a:gd name="connsiteY148" fmla="*/ 2180999 h 2237474"/>
              <a:gd name="connsiteX149" fmla="*/ 558449 w 12192000"/>
              <a:gd name="connsiteY149" fmla="*/ 2182346 h 2237474"/>
              <a:gd name="connsiteX150" fmla="*/ 550517 w 12192000"/>
              <a:gd name="connsiteY150" fmla="*/ 2182060 h 2237474"/>
              <a:gd name="connsiteX151" fmla="*/ 550309 w 12192000"/>
              <a:gd name="connsiteY151" fmla="*/ 2181825 h 2237474"/>
              <a:gd name="connsiteX152" fmla="*/ 541836 w 12192000"/>
              <a:gd name="connsiteY152" fmla="*/ 2181063 h 2237474"/>
              <a:gd name="connsiteX153" fmla="*/ 536057 w 12192000"/>
              <a:gd name="connsiteY153" fmla="*/ 2181537 h 2237474"/>
              <a:gd name="connsiteX154" fmla="*/ 520671 w 12192000"/>
              <a:gd name="connsiteY154" fmla="*/ 2180980 h 2237474"/>
              <a:gd name="connsiteX155" fmla="*/ 515024 w 12192000"/>
              <a:gd name="connsiteY155" fmla="*/ 2179258 h 2237474"/>
              <a:gd name="connsiteX156" fmla="*/ 512278 w 12192000"/>
              <a:gd name="connsiteY156" fmla="*/ 2176369 h 2237474"/>
              <a:gd name="connsiteX157" fmla="*/ 480419 w 12192000"/>
              <a:gd name="connsiteY157" fmla="*/ 2167807 h 2237474"/>
              <a:gd name="connsiteX158" fmla="*/ 413835 w 12192000"/>
              <a:gd name="connsiteY158" fmla="*/ 2156783 h 2237474"/>
              <a:gd name="connsiteX159" fmla="*/ 376513 w 12192000"/>
              <a:gd name="connsiteY159" fmla="*/ 2154014 h 2237474"/>
              <a:gd name="connsiteX160" fmla="*/ 273386 w 12192000"/>
              <a:gd name="connsiteY160" fmla="*/ 2142551 h 2237474"/>
              <a:gd name="connsiteX161" fmla="*/ 169207 w 12192000"/>
              <a:gd name="connsiteY161" fmla="*/ 2128100 h 2237474"/>
              <a:gd name="connsiteX162" fmla="*/ 93149 w 12192000"/>
              <a:gd name="connsiteY162" fmla="*/ 2105324 h 2237474"/>
              <a:gd name="connsiteX163" fmla="*/ 88109 w 12192000"/>
              <a:gd name="connsiteY163" fmla="*/ 2106704 h 2237474"/>
              <a:gd name="connsiteX164" fmla="*/ 80022 w 12192000"/>
              <a:gd name="connsiteY164" fmla="*/ 2107254 h 2237474"/>
              <a:gd name="connsiteX165" fmla="*/ 79717 w 12192000"/>
              <a:gd name="connsiteY165" fmla="*/ 2107046 h 2237474"/>
              <a:gd name="connsiteX166" fmla="*/ 72352 w 12192000"/>
              <a:gd name="connsiteY166" fmla="*/ 2107991 h 2237474"/>
              <a:gd name="connsiteX167" fmla="*/ 37645 w 12192000"/>
              <a:gd name="connsiteY167" fmla="*/ 2115401 h 2237474"/>
              <a:gd name="connsiteX168" fmla="*/ 4572 w 12192000"/>
              <a:gd name="connsiteY168" fmla="*/ 2111091 h 2237474"/>
              <a:gd name="connsiteX169" fmla="*/ 0 w 12192000"/>
              <a:gd name="connsiteY169" fmla="*/ 2110468 h 2237474"/>
              <a:gd name="connsiteX170" fmla="*/ 0 w 12192000"/>
              <a:gd name="connsiteY17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52836 w 12192000"/>
              <a:gd name="connsiteY123" fmla="*/ 2010048 h 2237474"/>
              <a:gd name="connsiteX124" fmla="*/ 2117102 w 12192000"/>
              <a:gd name="connsiteY124" fmla="*/ 2023004 h 2237474"/>
              <a:gd name="connsiteX125" fmla="*/ 2111935 w 12192000"/>
              <a:gd name="connsiteY125" fmla="*/ 2023163 h 2237474"/>
              <a:gd name="connsiteX126" fmla="*/ 2089991 w 12192000"/>
              <a:gd name="connsiteY126" fmla="*/ 2034193 h 2237474"/>
              <a:gd name="connsiteX127" fmla="*/ 2058061 w 12192000"/>
              <a:gd name="connsiteY127" fmla="*/ 2047942 h 2237474"/>
              <a:gd name="connsiteX128" fmla="*/ 2042244 w 12192000"/>
              <a:gd name="connsiteY128" fmla="*/ 2055560 h 2237474"/>
              <a:gd name="connsiteX129" fmla="*/ 1877728 w 12192000"/>
              <a:gd name="connsiteY129" fmla="*/ 2101004 h 2237474"/>
              <a:gd name="connsiteX130" fmla="*/ 1759056 w 12192000"/>
              <a:gd name="connsiteY130" fmla="*/ 2125608 h 2237474"/>
              <a:gd name="connsiteX131" fmla="*/ 1637948 w 12192000"/>
              <a:gd name="connsiteY131" fmla="*/ 2172597 h 2237474"/>
              <a:gd name="connsiteX132" fmla="*/ 1434549 w 12192000"/>
              <a:gd name="connsiteY132" fmla="*/ 2234522 h 2237474"/>
              <a:gd name="connsiteX133" fmla="*/ 1398481 w 12192000"/>
              <a:gd name="connsiteY133" fmla="*/ 2237074 h 2237474"/>
              <a:gd name="connsiteX134" fmla="*/ 1398407 w 12192000"/>
              <a:gd name="connsiteY134" fmla="*/ 2237095 h 2237474"/>
              <a:gd name="connsiteX135" fmla="*/ 1370962 w 12192000"/>
              <a:gd name="connsiteY135" fmla="*/ 2237474 h 2237474"/>
              <a:gd name="connsiteX136" fmla="*/ 1356367 w 12192000"/>
              <a:gd name="connsiteY136" fmla="*/ 2235089 h 2237474"/>
              <a:gd name="connsiteX137" fmla="*/ 1324828 w 12192000"/>
              <a:gd name="connsiteY137" fmla="*/ 2231968 h 2237474"/>
              <a:gd name="connsiteX138" fmla="*/ 1279765 w 12192000"/>
              <a:gd name="connsiteY138" fmla="*/ 2229639 h 2237474"/>
              <a:gd name="connsiteX139" fmla="*/ 1195347 w 12192000"/>
              <a:gd name="connsiteY139" fmla="*/ 2212354 h 2237474"/>
              <a:gd name="connsiteX140" fmla="*/ 970251 w 12192000"/>
              <a:gd name="connsiteY140" fmla="*/ 2221029 h 2237474"/>
              <a:gd name="connsiteX141" fmla="*/ 812914 w 12192000"/>
              <a:gd name="connsiteY141" fmla="*/ 2202752 h 2237474"/>
              <a:gd name="connsiteX142" fmla="*/ 800195 w 12192000"/>
              <a:gd name="connsiteY142" fmla="*/ 2209407 h 2237474"/>
              <a:gd name="connsiteX143" fmla="*/ 784978 w 12192000"/>
              <a:gd name="connsiteY143" fmla="*/ 2212360 h 2237474"/>
              <a:gd name="connsiteX144" fmla="*/ 681987 w 12192000"/>
              <a:gd name="connsiteY144" fmla="*/ 2216757 h 2237474"/>
              <a:gd name="connsiteX145" fmla="*/ 669923 w 12192000"/>
              <a:gd name="connsiteY145" fmla="*/ 2211682 h 2237474"/>
              <a:gd name="connsiteX146" fmla="*/ 648680 w 12192000"/>
              <a:gd name="connsiteY146" fmla="*/ 2206229 h 2237474"/>
              <a:gd name="connsiteX147" fmla="*/ 597225 w 12192000"/>
              <a:gd name="connsiteY147" fmla="*/ 2180999 h 2237474"/>
              <a:gd name="connsiteX148" fmla="*/ 558449 w 12192000"/>
              <a:gd name="connsiteY148" fmla="*/ 2182346 h 2237474"/>
              <a:gd name="connsiteX149" fmla="*/ 550517 w 12192000"/>
              <a:gd name="connsiteY149" fmla="*/ 2182060 h 2237474"/>
              <a:gd name="connsiteX150" fmla="*/ 550309 w 12192000"/>
              <a:gd name="connsiteY150" fmla="*/ 2181825 h 2237474"/>
              <a:gd name="connsiteX151" fmla="*/ 541836 w 12192000"/>
              <a:gd name="connsiteY151" fmla="*/ 2181063 h 2237474"/>
              <a:gd name="connsiteX152" fmla="*/ 536057 w 12192000"/>
              <a:gd name="connsiteY152" fmla="*/ 2181537 h 2237474"/>
              <a:gd name="connsiteX153" fmla="*/ 520671 w 12192000"/>
              <a:gd name="connsiteY153" fmla="*/ 2180980 h 2237474"/>
              <a:gd name="connsiteX154" fmla="*/ 515024 w 12192000"/>
              <a:gd name="connsiteY154" fmla="*/ 2179258 h 2237474"/>
              <a:gd name="connsiteX155" fmla="*/ 512278 w 12192000"/>
              <a:gd name="connsiteY155" fmla="*/ 2176369 h 2237474"/>
              <a:gd name="connsiteX156" fmla="*/ 480419 w 12192000"/>
              <a:gd name="connsiteY156" fmla="*/ 2167807 h 2237474"/>
              <a:gd name="connsiteX157" fmla="*/ 413835 w 12192000"/>
              <a:gd name="connsiteY157" fmla="*/ 2156783 h 2237474"/>
              <a:gd name="connsiteX158" fmla="*/ 376513 w 12192000"/>
              <a:gd name="connsiteY158" fmla="*/ 2154014 h 2237474"/>
              <a:gd name="connsiteX159" fmla="*/ 273386 w 12192000"/>
              <a:gd name="connsiteY159" fmla="*/ 2142551 h 2237474"/>
              <a:gd name="connsiteX160" fmla="*/ 169207 w 12192000"/>
              <a:gd name="connsiteY160" fmla="*/ 2128100 h 2237474"/>
              <a:gd name="connsiteX161" fmla="*/ 93149 w 12192000"/>
              <a:gd name="connsiteY161" fmla="*/ 2105324 h 2237474"/>
              <a:gd name="connsiteX162" fmla="*/ 88109 w 12192000"/>
              <a:gd name="connsiteY162" fmla="*/ 2106704 h 2237474"/>
              <a:gd name="connsiteX163" fmla="*/ 80022 w 12192000"/>
              <a:gd name="connsiteY163" fmla="*/ 2107254 h 2237474"/>
              <a:gd name="connsiteX164" fmla="*/ 79717 w 12192000"/>
              <a:gd name="connsiteY164" fmla="*/ 2107046 h 2237474"/>
              <a:gd name="connsiteX165" fmla="*/ 72352 w 12192000"/>
              <a:gd name="connsiteY165" fmla="*/ 2107991 h 2237474"/>
              <a:gd name="connsiteX166" fmla="*/ 37645 w 12192000"/>
              <a:gd name="connsiteY166" fmla="*/ 2115401 h 2237474"/>
              <a:gd name="connsiteX167" fmla="*/ 4572 w 12192000"/>
              <a:gd name="connsiteY167" fmla="*/ 2111091 h 2237474"/>
              <a:gd name="connsiteX168" fmla="*/ 0 w 12192000"/>
              <a:gd name="connsiteY168" fmla="*/ 2110468 h 2237474"/>
              <a:gd name="connsiteX169" fmla="*/ 0 w 12192000"/>
              <a:gd name="connsiteY16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17102 w 12192000"/>
              <a:gd name="connsiteY123" fmla="*/ 2023004 h 2237474"/>
              <a:gd name="connsiteX124" fmla="*/ 2111935 w 12192000"/>
              <a:gd name="connsiteY124" fmla="*/ 2023163 h 2237474"/>
              <a:gd name="connsiteX125" fmla="*/ 2089991 w 12192000"/>
              <a:gd name="connsiteY125" fmla="*/ 2034193 h 2237474"/>
              <a:gd name="connsiteX126" fmla="*/ 2058061 w 12192000"/>
              <a:gd name="connsiteY126" fmla="*/ 2047942 h 2237474"/>
              <a:gd name="connsiteX127" fmla="*/ 2042244 w 12192000"/>
              <a:gd name="connsiteY127" fmla="*/ 2055560 h 2237474"/>
              <a:gd name="connsiteX128" fmla="*/ 1877728 w 12192000"/>
              <a:gd name="connsiteY128" fmla="*/ 2101004 h 2237474"/>
              <a:gd name="connsiteX129" fmla="*/ 1759056 w 12192000"/>
              <a:gd name="connsiteY129" fmla="*/ 2125608 h 2237474"/>
              <a:gd name="connsiteX130" fmla="*/ 1637948 w 12192000"/>
              <a:gd name="connsiteY130" fmla="*/ 2172597 h 2237474"/>
              <a:gd name="connsiteX131" fmla="*/ 1434549 w 12192000"/>
              <a:gd name="connsiteY131" fmla="*/ 2234522 h 2237474"/>
              <a:gd name="connsiteX132" fmla="*/ 1398481 w 12192000"/>
              <a:gd name="connsiteY132" fmla="*/ 2237074 h 2237474"/>
              <a:gd name="connsiteX133" fmla="*/ 1398407 w 12192000"/>
              <a:gd name="connsiteY133" fmla="*/ 2237095 h 2237474"/>
              <a:gd name="connsiteX134" fmla="*/ 1370962 w 12192000"/>
              <a:gd name="connsiteY134" fmla="*/ 2237474 h 2237474"/>
              <a:gd name="connsiteX135" fmla="*/ 1356367 w 12192000"/>
              <a:gd name="connsiteY135" fmla="*/ 2235089 h 2237474"/>
              <a:gd name="connsiteX136" fmla="*/ 1324828 w 12192000"/>
              <a:gd name="connsiteY136" fmla="*/ 2231968 h 2237474"/>
              <a:gd name="connsiteX137" fmla="*/ 1279765 w 12192000"/>
              <a:gd name="connsiteY137" fmla="*/ 2229639 h 2237474"/>
              <a:gd name="connsiteX138" fmla="*/ 1195347 w 12192000"/>
              <a:gd name="connsiteY138" fmla="*/ 2212354 h 2237474"/>
              <a:gd name="connsiteX139" fmla="*/ 970251 w 12192000"/>
              <a:gd name="connsiteY139" fmla="*/ 2221029 h 2237474"/>
              <a:gd name="connsiteX140" fmla="*/ 812914 w 12192000"/>
              <a:gd name="connsiteY140" fmla="*/ 2202752 h 2237474"/>
              <a:gd name="connsiteX141" fmla="*/ 800195 w 12192000"/>
              <a:gd name="connsiteY141" fmla="*/ 2209407 h 2237474"/>
              <a:gd name="connsiteX142" fmla="*/ 784978 w 12192000"/>
              <a:gd name="connsiteY142" fmla="*/ 2212360 h 2237474"/>
              <a:gd name="connsiteX143" fmla="*/ 681987 w 12192000"/>
              <a:gd name="connsiteY143" fmla="*/ 2216757 h 2237474"/>
              <a:gd name="connsiteX144" fmla="*/ 669923 w 12192000"/>
              <a:gd name="connsiteY144" fmla="*/ 2211682 h 2237474"/>
              <a:gd name="connsiteX145" fmla="*/ 648680 w 12192000"/>
              <a:gd name="connsiteY145" fmla="*/ 2206229 h 2237474"/>
              <a:gd name="connsiteX146" fmla="*/ 597225 w 12192000"/>
              <a:gd name="connsiteY146" fmla="*/ 2180999 h 2237474"/>
              <a:gd name="connsiteX147" fmla="*/ 558449 w 12192000"/>
              <a:gd name="connsiteY147" fmla="*/ 2182346 h 2237474"/>
              <a:gd name="connsiteX148" fmla="*/ 550517 w 12192000"/>
              <a:gd name="connsiteY148" fmla="*/ 2182060 h 2237474"/>
              <a:gd name="connsiteX149" fmla="*/ 550309 w 12192000"/>
              <a:gd name="connsiteY149" fmla="*/ 2181825 h 2237474"/>
              <a:gd name="connsiteX150" fmla="*/ 541836 w 12192000"/>
              <a:gd name="connsiteY150" fmla="*/ 2181063 h 2237474"/>
              <a:gd name="connsiteX151" fmla="*/ 536057 w 12192000"/>
              <a:gd name="connsiteY151" fmla="*/ 2181537 h 2237474"/>
              <a:gd name="connsiteX152" fmla="*/ 520671 w 12192000"/>
              <a:gd name="connsiteY152" fmla="*/ 2180980 h 2237474"/>
              <a:gd name="connsiteX153" fmla="*/ 515024 w 12192000"/>
              <a:gd name="connsiteY153" fmla="*/ 2179258 h 2237474"/>
              <a:gd name="connsiteX154" fmla="*/ 512278 w 12192000"/>
              <a:gd name="connsiteY154" fmla="*/ 2176369 h 2237474"/>
              <a:gd name="connsiteX155" fmla="*/ 480419 w 12192000"/>
              <a:gd name="connsiteY155" fmla="*/ 2167807 h 2237474"/>
              <a:gd name="connsiteX156" fmla="*/ 413835 w 12192000"/>
              <a:gd name="connsiteY156" fmla="*/ 2156783 h 2237474"/>
              <a:gd name="connsiteX157" fmla="*/ 376513 w 12192000"/>
              <a:gd name="connsiteY157" fmla="*/ 2154014 h 2237474"/>
              <a:gd name="connsiteX158" fmla="*/ 273386 w 12192000"/>
              <a:gd name="connsiteY158" fmla="*/ 2142551 h 2237474"/>
              <a:gd name="connsiteX159" fmla="*/ 169207 w 12192000"/>
              <a:gd name="connsiteY159" fmla="*/ 2128100 h 2237474"/>
              <a:gd name="connsiteX160" fmla="*/ 93149 w 12192000"/>
              <a:gd name="connsiteY160" fmla="*/ 2105324 h 2237474"/>
              <a:gd name="connsiteX161" fmla="*/ 88109 w 12192000"/>
              <a:gd name="connsiteY161" fmla="*/ 2106704 h 2237474"/>
              <a:gd name="connsiteX162" fmla="*/ 80022 w 12192000"/>
              <a:gd name="connsiteY162" fmla="*/ 2107254 h 2237474"/>
              <a:gd name="connsiteX163" fmla="*/ 79717 w 12192000"/>
              <a:gd name="connsiteY163" fmla="*/ 2107046 h 2237474"/>
              <a:gd name="connsiteX164" fmla="*/ 72352 w 12192000"/>
              <a:gd name="connsiteY164" fmla="*/ 2107991 h 2237474"/>
              <a:gd name="connsiteX165" fmla="*/ 37645 w 12192000"/>
              <a:gd name="connsiteY165" fmla="*/ 2115401 h 2237474"/>
              <a:gd name="connsiteX166" fmla="*/ 4572 w 12192000"/>
              <a:gd name="connsiteY166" fmla="*/ 2111091 h 2237474"/>
              <a:gd name="connsiteX167" fmla="*/ 0 w 12192000"/>
              <a:gd name="connsiteY167" fmla="*/ 2110468 h 2237474"/>
              <a:gd name="connsiteX168" fmla="*/ 0 w 12192000"/>
              <a:gd name="connsiteY16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117102 w 12192000"/>
              <a:gd name="connsiteY123" fmla="*/ 2023004 h 2237474"/>
              <a:gd name="connsiteX124" fmla="*/ 2089991 w 12192000"/>
              <a:gd name="connsiteY124" fmla="*/ 2034193 h 2237474"/>
              <a:gd name="connsiteX125" fmla="*/ 2058061 w 12192000"/>
              <a:gd name="connsiteY125" fmla="*/ 2047942 h 2237474"/>
              <a:gd name="connsiteX126" fmla="*/ 2042244 w 12192000"/>
              <a:gd name="connsiteY126" fmla="*/ 2055560 h 2237474"/>
              <a:gd name="connsiteX127" fmla="*/ 1877728 w 12192000"/>
              <a:gd name="connsiteY127" fmla="*/ 2101004 h 2237474"/>
              <a:gd name="connsiteX128" fmla="*/ 1759056 w 12192000"/>
              <a:gd name="connsiteY128" fmla="*/ 2125608 h 2237474"/>
              <a:gd name="connsiteX129" fmla="*/ 1637948 w 12192000"/>
              <a:gd name="connsiteY129" fmla="*/ 2172597 h 2237474"/>
              <a:gd name="connsiteX130" fmla="*/ 1434549 w 12192000"/>
              <a:gd name="connsiteY130" fmla="*/ 2234522 h 2237474"/>
              <a:gd name="connsiteX131" fmla="*/ 1398481 w 12192000"/>
              <a:gd name="connsiteY131" fmla="*/ 2237074 h 2237474"/>
              <a:gd name="connsiteX132" fmla="*/ 1398407 w 12192000"/>
              <a:gd name="connsiteY132" fmla="*/ 2237095 h 2237474"/>
              <a:gd name="connsiteX133" fmla="*/ 1370962 w 12192000"/>
              <a:gd name="connsiteY133" fmla="*/ 2237474 h 2237474"/>
              <a:gd name="connsiteX134" fmla="*/ 1356367 w 12192000"/>
              <a:gd name="connsiteY134" fmla="*/ 2235089 h 2237474"/>
              <a:gd name="connsiteX135" fmla="*/ 1324828 w 12192000"/>
              <a:gd name="connsiteY135" fmla="*/ 2231968 h 2237474"/>
              <a:gd name="connsiteX136" fmla="*/ 1279765 w 12192000"/>
              <a:gd name="connsiteY136" fmla="*/ 2229639 h 2237474"/>
              <a:gd name="connsiteX137" fmla="*/ 1195347 w 12192000"/>
              <a:gd name="connsiteY137" fmla="*/ 2212354 h 2237474"/>
              <a:gd name="connsiteX138" fmla="*/ 970251 w 12192000"/>
              <a:gd name="connsiteY138" fmla="*/ 2221029 h 2237474"/>
              <a:gd name="connsiteX139" fmla="*/ 812914 w 12192000"/>
              <a:gd name="connsiteY139" fmla="*/ 2202752 h 2237474"/>
              <a:gd name="connsiteX140" fmla="*/ 800195 w 12192000"/>
              <a:gd name="connsiteY140" fmla="*/ 2209407 h 2237474"/>
              <a:gd name="connsiteX141" fmla="*/ 784978 w 12192000"/>
              <a:gd name="connsiteY141" fmla="*/ 2212360 h 2237474"/>
              <a:gd name="connsiteX142" fmla="*/ 681987 w 12192000"/>
              <a:gd name="connsiteY142" fmla="*/ 2216757 h 2237474"/>
              <a:gd name="connsiteX143" fmla="*/ 669923 w 12192000"/>
              <a:gd name="connsiteY143" fmla="*/ 2211682 h 2237474"/>
              <a:gd name="connsiteX144" fmla="*/ 648680 w 12192000"/>
              <a:gd name="connsiteY144" fmla="*/ 2206229 h 2237474"/>
              <a:gd name="connsiteX145" fmla="*/ 597225 w 12192000"/>
              <a:gd name="connsiteY145" fmla="*/ 2180999 h 2237474"/>
              <a:gd name="connsiteX146" fmla="*/ 558449 w 12192000"/>
              <a:gd name="connsiteY146" fmla="*/ 2182346 h 2237474"/>
              <a:gd name="connsiteX147" fmla="*/ 550517 w 12192000"/>
              <a:gd name="connsiteY147" fmla="*/ 2182060 h 2237474"/>
              <a:gd name="connsiteX148" fmla="*/ 550309 w 12192000"/>
              <a:gd name="connsiteY148" fmla="*/ 2181825 h 2237474"/>
              <a:gd name="connsiteX149" fmla="*/ 541836 w 12192000"/>
              <a:gd name="connsiteY149" fmla="*/ 2181063 h 2237474"/>
              <a:gd name="connsiteX150" fmla="*/ 536057 w 12192000"/>
              <a:gd name="connsiteY150" fmla="*/ 2181537 h 2237474"/>
              <a:gd name="connsiteX151" fmla="*/ 520671 w 12192000"/>
              <a:gd name="connsiteY151" fmla="*/ 2180980 h 2237474"/>
              <a:gd name="connsiteX152" fmla="*/ 515024 w 12192000"/>
              <a:gd name="connsiteY152" fmla="*/ 2179258 h 2237474"/>
              <a:gd name="connsiteX153" fmla="*/ 512278 w 12192000"/>
              <a:gd name="connsiteY153" fmla="*/ 2176369 h 2237474"/>
              <a:gd name="connsiteX154" fmla="*/ 480419 w 12192000"/>
              <a:gd name="connsiteY154" fmla="*/ 2167807 h 2237474"/>
              <a:gd name="connsiteX155" fmla="*/ 413835 w 12192000"/>
              <a:gd name="connsiteY155" fmla="*/ 2156783 h 2237474"/>
              <a:gd name="connsiteX156" fmla="*/ 376513 w 12192000"/>
              <a:gd name="connsiteY156" fmla="*/ 2154014 h 2237474"/>
              <a:gd name="connsiteX157" fmla="*/ 273386 w 12192000"/>
              <a:gd name="connsiteY157" fmla="*/ 2142551 h 2237474"/>
              <a:gd name="connsiteX158" fmla="*/ 169207 w 12192000"/>
              <a:gd name="connsiteY158" fmla="*/ 2128100 h 2237474"/>
              <a:gd name="connsiteX159" fmla="*/ 93149 w 12192000"/>
              <a:gd name="connsiteY159" fmla="*/ 2105324 h 2237474"/>
              <a:gd name="connsiteX160" fmla="*/ 88109 w 12192000"/>
              <a:gd name="connsiteY160" fmla="*/ 2106704 h 2237474"/>
              <a:gd name="connsiteX161" fmla="*/ 80022 w 12192000"/>
              <a:gd name="connsiteY161" fmla="*/ 2107254 h 2237474"/>
              <a:gd name="connsiteX162" fmla="*/ 79717 w 12192000"/>
              <a:gd name="connsiteY162" fmla="*/ 2107046 h 2237474"/>
              <a:gd name="connsiteX163" fmla="*/ 72352 w 12192000"/>
              <a:gd name="connsiteY163" fmla="*/ 2107991 h 2237474"/>
              <a:gd name="connsiteX164" fmla="*/ 37645 w 12192000"/>
              <a:gd name="connsiteY164" fmla="*/ 2115401 h 2237474"/>
              <a:gd name="connsiteX165" fmla="*/ 4572 w 12192000"/>
              <a:gd name="connsiteY165" fmla="*/ 2111091 h 2237474"/>
              <a:gd name="connsiteX166" fmla="*/ 0 w 12192000"/>
              <a:gd name="connsiteY166" fmla="*/ 2110468 h 2237474"/>
              <a:gd name="connsiteX167" fmla="*/ 0 w 12192000"/>
              <a:gd name="connsiteY16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089991 w 12192000"/>
              <a:gd name="connsiteY123" fmla="*/ 2034193 h 2237474"/>
              <a:gd name="connsiteX124" fmla="*/ 2058061 w 12192000"/>
              <a:gd name="connsiteY124" fmla="*/ 2047942 h 2237474"/>
              <a:gd name="connsiteX125" fmla="*/ 2042244 w 12192000"/>
              <a:gd name="connsiteY125" fmla="*/ 2055560 h 2237474"/>
              <a:gd name="connsiteX126" fmla="*/ 1877728 w 12192000"/>
              <a:gd name="connsiteY126" fmla="*/ 2101004 h 2237474"/>
              <a:gd name="connsiteX127" fmla="*/ 1759056 w 12192000"/>
              <a:gd name="connsiteY127" fmla="*/ 2125608 h 2237474"/>
              <a:gd name="connsiteX128" fmla="*/ 1637948 w 12192000"/>
              <a:gd name="connsiteY128" fmla="*/ 2172597 h 2237474"/>
              <a:gd name="connsiteX129" fmla="*/ 1434549 w 12192000"/>
              <a:gd name="connsiteY129" fmla="*/ 2234522 h 2237474"/>
              <a:gd name="connsiteX130" fmla="*/ 1398481 w 12192000"/>
              <a:gd name="connsiteY130" fmla="*/ 2237074 h 2237474"/>
              <a:gd name="connsiteX131" fmla="*/ 1398407 w 12192000"/>
              <a:gd name="connsiteY131" fmla="*/ 2237095 h 2237474"/>
              <a:gd name="connsiteX132" fmla="*/ 1370962 w 12192000"/>
              <a:gd name="connsiteY132" fmla="*/ 2237474 h 2237474"/>
              <a:gd name="connsiteX133" fmla="*/ 1356367 w 12192000"/>
              <a:gd name="connsiteY133" fmla="*/ 2235089 h 2237474"/>
              <a:gd name="connsiteX134" fmla="*/ 1324828 w 12192000"/>
              <a:gd name="connsiteY134" fmla="*/ 2231968 h 2237474"/>
              <a:gd name="connsiteX135" fmla="*/ 1279765 w 12192000"/>
              <a:gd name="connsiteY135" fmla="*/ 2229639 h 2237474"/>
              <a:gd name="connsiteX136" fmla="*/ 1195347 w 12192000"/>
              <a:gd name="connsiteY136" fmla="*/ 2212354 h 2237474"/>
              <a:gd name="connsiteX137" fmla="*/ 970251 w 12192000"/>
              <a:gd name="connsiteY137" fmla="*/ 2221029 h 2237474"/>
              <a:gd name="connsiteX138" fmla="*/ 812914 w 12192000"/>
              <a:gd name="connsiteY138" fmla="*/ 2202752 h 2237474"/>
              <a:gd name="connsiteX139" fmla="*/ 800195 w 12192000"/>
              <a:gd name="connsiteY139" fmla="*/ 2209407 h 2237474"/>
              <a:gd name="connsiteX140" fmla="*/ 784978 w 12192000"/>
              <a:gd name="connsiteY140" fmla="*/ 2212360 h 2237474"/>
              <a:gd name="connsiteX141" fmla="*/ 681987 w 12192000"/>
              <a:gd name="connsiteY141" fmla="*/ 2216757 h 2237474"/>
              <a:gd name="connsiteX142" fmla="*/ 669923 w 12192000"/>
              <a:gd name="connsiteY142" fmla="*/ 2211682 h 2237474"/>
              <a:gd name="connsiteX143" fmla="*/ 648680 w 12192000"/>
              <a:gd name="connsiteY143" fmla="*/ 2206229 h 2237474"/>
              <a:gd name="connsiteX144" fmla="*/ 597225 w 12192000"/>
              <a:gd name="connsiteY144" fmla="*/ 2180999 h 2237474"/>
              <a:gd name="connsiteX145" fmla="*/ 558449 w 12192000"/>
              <a:gd name="connsiteY145" fmla="*/ 2182346 h 2237474"/>
              <a:gd name="connsiteX146" fmla="*/ 550517 w 12192000"/>
              <a:gd name="connsiteY146" fmla="*/ 2182060 h 2237474"/>
              <a:gd name="connsiteX147" fmla="*/ 550309 w 12192000"/>
              <a:gd name="connsiteY147" fmla="*/ 2181825 h 2237474"/>
              <a:gd name="connsiteX148" fmla="*/ 541836 w 12192000"/>
              <a:gd name="connsiteY148" fmla="*/ 2181063 h 2237474"/>
              <a:gd name="connsiteX149" fmla="*/ 536057 w 12192000"/>
              <a:gd name="connsiteY149" fmla="*/ 2181537 h 2237474"/>
              <a:gd name="connsiteX150" fmla="*/ 520671 w 12192000"/>
              <a:gd name="connsiteY150" fmla="*/ 2180980 h 2237474"/>
              <a:gd name="connsiteX151" fmla="*/ 515024 w 12192000"/>
              <a:gd name="connsiteY151" fmla="*/ 2179258 h 2237474"/>
              <a:gd name="connsiteX152" fmla="*/ 512278 w 12192000"/>
              <a:gd name="connsiteY152" fmla="*/ 2176369 h 2237474"/>
              <a:gd name="connsiteX153" fmla="*/ 480419 w 12192000"/>
              <a:gd name="connsiteY153" fmla="*/ 2167807 h 2237474"/>
              <a:gd name="connsiteX154" fmla="*/ 413835 w 12192000"/>
              <a:gd name="connsiteY154" fmla="*/ 2156783 h 2237474"/>
              <a:gd name="connsiteX155" fmla="*/ 376513 w 12192000"/>
              <a:gd name="connsiteY155" fmla="*/ 2154014 h 2237474"/>
              <a:gd name="connsiteX156" fmla="*/ 273386 w 12192000"/>
              <a:gd name="connsiteY156" fmla="*/ 2142551 h 2237474"/>
              <a:gd name="connsiteX157" fmla="*/ 169207 w 12192000"/>
              <a:gd name="connsiteY157" fmla="*/ 2128100 h 2237474"/>
              <a:gd name="connsiteX158" fmla="*/ 93149 w 12192000"/>
              <a:gd name="connsiteY158" fmla="*/ 2105324 h 2237474"/>
              <a:gd name="connsiteX159" fmla="*/ 88109 w 12192000"/>
              <a:gd name="connsiteY159" fmla="*/ 2106704 h 2237474"/>
              <a:gd name="connsiteX160" fmla="*/ 80022 w 12192000"/>
              <a:gd name="connsiteY160" fmla="*/ 2107254 h 2237474"/>
              <a:gd name="connsiteX161" fmla="*/ 79717 w 12192000"/>
              <a:gd name="connsiteY161" fmla="*/ 2107046 h 2237474"/>
              <a:gd name="connsiteX162" fmla="*/ 72352 w 12192000"/>
              <a:gd name="connsiteY162" fmla="*/ 2107991 h 2237474"/>
              <a:gd name="connsiteX163" fmla="*/ 37645 w 12192000"/>
              <a:gd name="connsiteY163" fmla="*/ 2115401 h 2237474"/>
              <a:gd name="connsiteX164" fmla="*/ 4572 w 12192000"/>
              <a:gd name="connsiteY164" fmla="*/ 2111091 h 2237474"/>
              <a:gd name="connsiteX165" fmla="*/ 0 w 12192000"/>
              <a:gd name="connsiteY165" fmla="*/ 2110468 h 2237474"/>
              <a:gd name="connsiteX166" fmla="*/ 0 w 12192000"/>
              <a:gd name="connsiteY16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86609 w 12192000"/>
              <a:gd name="connsiteY121" fmla="*/ 2008263 h 2237474"/>
              <a:gd name="connsiteX122" fmla="*/ 2164831 w 12192000"/>
              <a:gd name="connsiteY122" fmla="*/ 2010143 h 2237474"/>
              <a:gd name="connsiteX123" fmla="*/ 2085228 w 12192000"/>
              <a:gd name="connsiteY123" fmla="*/ 2046431 h 2237474"/>
              <a:gd name="connsiteX124" fmla="*/ 2058061 w 12192000"/>
              <a:gd name="connsiteY124" fmla="*/ 2047942 h 2237474"/>
              <a:gd name="connsiteX125" fmla="*/ 2042244 w 12192000"/>
              <a:gd name="connsiteY125" fmla="*/ 2055560 h 2237474"/>
              <a:gd name="connsiteX126" fmla="*/ 1877728 w 12192000"/>
              <a:gd name="connsiteY126" fmla="*/ 2101004 h 2237474"/>
              <a:gd name="connsiteX127" fmla="*/ 1759056 w 12192000"/>
              <a:gd name="connsiteY127" fmla="*/ 2125608 h 2237474"/>
              <a:gd name="connsiteX128" fmla="*/ 1637948 w 12192000"/>
              <a:gd name="connsiteY128" fmla="*/ 2172597 h 2237474"/>
              <a:gd name="connsiteX129" fmla="*/ 1434549 w 12192000"/>
              <a:gd name="connsiteY129" fmla="*/ 2234522 h 2237474"/>
              <a:gd name="connsiteX130" fmla="*/ 1398481 w 12192000"/>
              <a:gd name="connsiteY130" fmla="*/ 2237074 h 2237474"/>
              <a:gd name="connsiteX131" fmla="*/ 1398407 w 12192000"/>
              <a:gd name="connsiteY131" fmla="*/ 2237095 h 2237474"/>
              <a:gd name="connsiteX132" fmla="*/ 1370962 w 12192000"/>
              <a:gd name="connsiteY132" fmla="*/ 2237474 h 2237474"/>
              <a:gd name="connsiteX133" fmla="*/ 1356367 w 12192000"/>
              <a:gd name="connsiteY133" fmla="*/ 2235089 h 2237474"/>
              <a:gd name="connsiteX134" fmla="*/ 1324828 w 12192000"/>
              <a:gd name="connsiteY134" fmla="*/ 2231968 h 2237474"/>
              <a:gd name="connsiteX135" fmla="*/ 1279765 w 12192000"/>
              <a:gd name="connsiteY135" fmla="*/ 2229639 h 2237474"/>
              <a:gd name="connsiteX136" fmla="*/ 1195347 w 12192000"/>
              <a:gd name="connsiteY136" fmla="*/ 2212354 h 2237474"/>
              <a:gd name="connsiteX137" fmla="*/ 970251 w 12192000"/>
              <a:gd name="connsiteY137" fmla="*/ 2221029 h 2237474"/>
              <a:gd name="connsiteX138" fmla="*/ 812914 w 12192000"/>
              <a:gd name="connsiteY138" fmla="*/ 2202752 h 2237474"/>
              <a:gd name="connsiteX139" fmla="*/ 800195 w 12192000"/>
              <a:gd name="connsiteY139" fmla="*/ 2209407 h 2237474"/>
              <a:gd name="connsiteX140" fmla="*/ 784978 w 12192000"/>
              <a:gd name="connsiteY140" fmla="*/ 2212360 h 2237474"/>
              <a:gd name="connsiteX141" fmla="*/ 681987 w 12192000"/>
              <a:gd name="connsiteY141" fmla="*/ 2216757 h 2237474"/>
              <a:gd name="connsiteX142" fmla="*/ 669923 w 12192000"/>
              <a:gd name="connsiteY142" fmla="*/ 2211682 h 2237474"/>
              <a:gd name="connsiteX143" fmla="*/ 648680 w 12192000"/>
              <a:gd name="connsiteY143" fmla="*/ 2206229 h 2237474"/>
              <a:gd name="connsiteX144" fmla="*/ 597225 w 12192000"/>
              <a:gd name="connsiteY144" fmla="*/ 2180999 h 2237474"/>
              <a:gd name="connsiteX145" fmla="*/ 558449 w 12192000"/>
              <a:gd name="connsiteY145" fmla="*/ 2182346 h 2237474"/>
              <a:gd name="connsiteX146" fmla="*/ 550517 w 12192000"/>
              <a:gd name="connsiteY146" fmla="*/ 2182060 h 2237474"/>
              <a:gd name="connsiteX147" fmla="*/ 550309 w 12192000"/>
              <a:gd name="connsiteY147" fmla="*/ 2181825 h 2237474"/>
              <a:gd name="connsiteX148" fmla="*/ 541836 w 12192000"/>
              <a:gd name="connsiteY148" fmla="*/ 2181063 h 2237474"/>
              <a:gd name="connsiteX149" fmla="*/ 536057 w 12192000"/>
              <a:gd name="connsiteY149" fmla="*/ 2181537 h 2237474"/>
              <a:gd name="connsiteX150" fmla="*/ 520671 w 12192000"/>
              <a:gd name="connsiteY150" fmla="*/ 2180980 h 2237474"/>
              <a:gd name="connsiteX151" fmla="*/ 515024 w 12192000"/>
              <a:gd name="connsiteY151" fmla="*/ 2179258 h 2237474"/>
              <a:gd name="connsiteX152" fmla="*/ 512278 w 12192000"/>
              <a:gd name="connsiteY152" fmla="*/ 2176369 h 2237474"/>
              <a:gd name="connsiteX153" fmla="*/ 480419 w 12192000"/>
              <a:gd name="connsiteY153" fmla="*/ 2167807 h 2237474"/>
              <a:gd name="connsiteX154" fmla="*/ 413835 w 12192000"/>
              <a:gd name="connsiteY154" fmla="*/ 2156783 h 2237474"/>
              <a:gd name="connsiteX155" fmla="*/ 376513 w 12192000"/>
              <a:gd name="connsiteY155" fmla="*/ 2154014 h 2237474"/>
              <a:gd name="connsiteX156" fmla="*/ 273386 w 12192000"/>
              <a:gd name="connsiteY156" fmla="*/ 2142551 h 2237474"/>
              <a:gd name="connsiteX157" fmla="*/ 169207 w 12192000"/>
              <a:gd name="connsiteY157" fmla="*/ 2128100 h 2237474"/>
              <a:gd name="connsiteX158" fmla="*/ 93149 w 12192000"/>
              <a:gd name="connsiteY158" fmla="*/ 2105324 h 2237474"/>
              <a:gd name="connsiteX159" fmla="*/ 88109 w 12192000"/>
              <a:gd name="connsiteY159" fmla="*/ 2106704 h 2237474"/>
              <a:gd name="connsiteX160" fmla="*/ 80022 w 12192000"/>
              <a:gd name="connsiteY160" fmla="*/ 2107254 h 2237474"/>
              <a:gd name="connsiteX161" fmla="*/ 79717 w 12192000"/>
              <a:gd name="connsiteY161" fmla="*/ 2107046 h 2237474"/>
              <a:gd name="connsiteX162" fmla="*/ 72352 w 12192000"/>
              <a:gd name="connsiteY162" fmla="*/ 2107991 h 2237474"/>
              <a:gd name="connsiteX163" fmla="*/ 37645 w 12192000"/>
              <a:gd name="connsiteY163" fmla="*/ 2115401 h 2237474"/>
              <a:gd name="connsiteX164" fmla="*/ 4572 w 12192000"/>
              <a:gd name="connsiteY164" fmla="*/ 2111091 h 2237474"/>
              <a:gd name="connsiteX165" fmla="*/ 0 w 12192000"/>
              <a:gd name="connsiteY165" fmla="*/ 2110468 h 2237474"/>
              <a:gd name="connsiteX166" fmla="*/ 0 w 12192000"/>
              <a:gd name="connsiteY16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1511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81987 w 12192000"/>
              <a:gd name="connsiteY140" fmla="*/ 2216757 h 2237474"/>
              <a:gd name="connsiteX141" fmla="*/ 669923 w 12192000"/>
              <a:gd name="connsiteY141" fmla="*/ 2211682 h 2237474"/>
              <a:gd name="connsiteX142" fmla="*/ 648680 w 12192000"/>
              <a:gd name="connsiteY142" fmla="*/ 2206229 h 2237474"/>
              <a:gd name="connsiteX143" fmla="*/ 597225 w 12192000"/>
              <a:gd name="connsiteY143" fmla="*/ 2180999 h 2237474"/>
              <a:gd name="connsiteX144" fmla="*/ 558449 w 12192000"/>
              <a:gd name="connsiteY144" fmla="*/ 2182346 h 2237474"/>
              <a:gd name="connsiteX145" fmla="*/ 550517 w 12192000"/>
              <a:gd name="connsiteY145" fmla="*/ 2182060 h 2237474"/>
              <a:gd name="connsiteX146" fmla="*/ 550309 w 12192000"/>
              <a:gd name="connsiteY146" fmla="*/ 2181825 h 2237474"/>
              <a:gd name="connsiteX147" fmla="*/ 541836 w 12192000"/>
              <a:gd name="connsiteY147" fmla="*/ 2181063 h 2237474"/>
              <a:gd name="connsiteX148" fmla="*/ 536057 w 12192000"/>
              <a:gd name="connsiteY148" fmla="*/ 2181537 h 2237474"/>
              <a:gd name="connsiteX149" fmla="*/ 520671 w 12192000"/>
              <a:gd name="connsiteY149" fmla="*/ 2180980 h 2237474"/>
              <a:gd name="connsiteX150" fmla="*/ 515024 w 12192000"/>
              <a:gd name="connsiteY150" fmla="*/ 2179258 h 2237474"/>
              <a:gd name="connsiteX151" fmla="*/ 512278 w 12192000"/>
              <a:gd name="connsiteY151" fmla="*/ 2176369 h 2237474"/>
              <a:gd name="connsiteX152" fmla="*/ 480419 w 12192000"/>
              <a:gd name="connsiteY152" fmla="*/ 2167807 h 2237474"/>
              <a:gd name="connsiteX153" fmla="*/ 413835 w 12192000"/>
              <a:gd name="connsiteY153" fmla="*/ 2156783 h 2237474"/>
              <a:gd name="connsiteX154" fmla="*/ 376513 w 12192000"/>
              <a:gd name="connsiteY154" fmla="*/ 2154014 h 2237474"/>
              <a:gd name="connsiteX155" fmla="*/ 273386 w 12192000"/>
              <a:gd name="connsiteY155" fmla="*/ 2142551 h 2237474"/>
              <a:gd name="connsiteX156" fmla="*/ 169207 w 12192000"/>
              <a:gd name="connsiteY156" fmla="*/ 2128100 h 2237474"/>
              <a:gd name="connsiteX157" fmla="*/ 93149 w 12192000"/>
              <a:gd name="connsiteY157" fmla="*/ 2105324 h 2237474"/>
              <a:gd name="connsiteX158" fmla="*/ 88109 w 12192000"/>
              <a:gd name="connsiteY158" fmla="*/ 2106704 h 2237474"/>
              <a:gd name="connsiteX159" fmla="*/ 80022 w 12192000"/>
              <a:gd name="connsiteY159" fmla="*/ 2107254 h 2237474"/>
              <a:gd name="connsiteX160" fmla="*/ 79717 w 12192000"/>
              <a:gd name="connsiteY160" fmla="*/ 2107046 h 2237474"/>
              <a:gd name="connsiteX161" fmla="*/ 72352 w 12192000"/>
              <a:gd name="connsiteY161" fmla="*/ 2107991 h 2237474"/>
              <a:gd name="connsiteX162" fmla="*/ 37645 w 12192000"/>
              <a:gd name="connsiteY162" fmla="*/ 2115401 h 2237474"/>
              <a:gd name="connsiteX163" fmla="*/ 4572 w 12192000"/>
              <a:gd name="connsiteY163" fmla="*/ 2111091 h 2237474"/>
              <a:gd name="connsiteX164" fmla="*/ 0 w 12192000"/>
              <a:gd name="connsiteY164" fmla="*/ 2110468 h 2237474"/>
              <a:gd name="connsiteX165" fmla="*/ 0 w 12192000"/>
              <a:gd name="connsiteY16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81987 w 12192000"/>
              <a:gd name="connsiteY140" fmla="*/ 2216757 h 2237474"/>
              <a:gd name="connsiteX141" fmla="*/ 669923 w 12192000"/>
              <a:gd name="connsiteY141" fmla="*/ 2211682 h 2237474"/>
              <a:gd name="connsiteX142" fmla="*/ 648680 w 12192000"/>
              <a:gd name="connsiteY142" fmla="*/ 2206229 h 2237474"/>
              <a:gd name="connsiteX143" fmla="*/ 597225 w 12192000"/>
              <a:gd name="connsiteY143" fmla="*/ 2180999 h 2237474"/>
              <a:gd name="connsiteX144" fmla="*/ 558449 w 12192000"/>
              <a:gd name="connsiteY144" fmla="*/ 2182346 h 2237474"/>
              <a:gd name="connsiteX145" fmla="*/ 550517 w 12192000"/>
              <a:gd name="connsiteY145" fmla="*/ 2182060 h 2237474"/>
              <a:gd name="connsiteX146" fmla="*/ 550309 w 12192000"/>
              <a:gd name="connsiteY146" fmla="*/ 2181825 h 2237474"/>
              <a:gd name="connsiteX147" fmla="*/ 541836 w 12192000"/>
              <a:gd name="connsiteY147" fmla="*/ 2181063 h 2237474"/>
              <a:gd name="connsiteX148" fmla="*/ 536057 w 12192000"/>
              <a:gd name="connsiteY148" fmla="*/ 2181537 h 2237474"/>
              <a:gd name="connsiteX149" fmla="*/ 520671 w 12192000"/>
              <a:gd name="connsiteY149" fmla="*/ 2180980 h 2237474"/>
              <a:gd name="connsiteX150" fmla="*/ 515024 w 12192000"/>
              <a:gd name="connsiteY150" fmla="*/ 2179258 h 2237474"/>
              <a:gd name="connsiteX151" fmla="*/ 512278 w 12192000"/>
              <a:gd name="connsiteY151" fmla="*/ 2176369 h 2237474"/>
              <a:gd name="connsiteX152" fmla="*/ 480419 w 12192000"/>
              <a:gd name="connsiteY152" fmla="*/ 2167807 h 2237474"/>
              <a:gd name="connsiteX153" fmla="*/ 413835 w 12192000"/>
              <a:gd name="connsiteY153" fmla="*/ 2156783 h 2237474"/>
              <a:gd name="connsiteX154" fmla="*/ 376513 w 12192000"/>
              <a:gd name="connsiteY154" fmla="*/ 2154014 h 2237474"/>
              <a:gd name="connsiteX155" fmla="*/ 273386 w 12192000"/>
              <a:gd name="connsiteY155" fmla="*/ 2142551 h 2237474"/>
              <a:gd name="connsiteX156" fmla="*/ 169207 w 12192000"/>
              <a:gd name="connsiteY156" fmla="*/ 2128100 h 2237474"/>
              <a:gd name="connsiteX157" fmla="*/ 93149 w 12192000"/>
              <a:gd name="connsiteY157" fmla="*/ 2105324 h 2237474"/>
              <a:gd name="connsiteX158" fmla="*/ 88109 w 12192000"/>
              <a:gd name="connsiteY158" fmla="*/ 2106704 h 2237474"/>
              <a:gd name="connsiteX159" fmla="*/ 80022 w 12192000"/>
              <a:gd name="connsiteY159" fmla="*/ 2107254 h 2237474"/>
              <a:gd name="connsiteX160" fmla="*/ 79717 w 12192000"/>
              <a:gd name="connsiteY160" fmla="*/ 2107046 h 2237474"/>
              <a:gd name="connsiteX161" fmla="*/ 72352 w 12192000"/>
              <a:gd name="connsiteY161" fmla="*/ 2107991 h 2237474"/>
              <a:gd name="connsiteX162" fmla="*/ 37645 w 12192000"/>
              <a:gd name="connsiteY162" fmla="*/ 2115401 h 2237474"/>
              <a:gd name="connsiteX163" fmla="*/ 4572 w 12192000"/>
              <a:gd name="connsiteY163" fmla="*/ 2111091 h 2237474"/>
              <a:gd name="connsiteX164" fmla="*/ 0 w 12192000"/>
              <a:gd name="connsiteY164" fmla="*/ 2110468 h 2237474"/>
              <a:gd name="connsiteX165" fmla="*/ 0 w 12192000"/>
              <a:gd name="connsiteY16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41836 w 12192000"/>
              <a:gd name="connsiteY146" fmla="*/ 2181063 h 2237474"/>
              <a:gd name="connsiteX147" fmla="*/ 536057 w 12192000"/>
              <a:gd name="connsiteY147" fmla="*/ 2181537 h 2237474"/>
              <a:gd name="connsiteX148" fmla="*/ 520671 w 12192000"/>
              <a:gd name="connsiteY148" fmla="*/ 2180980 h 2237474"/>
              <a:gd name="connsiteX149" fmla="*/ 515024 w 12192000"/>
              <a:gd name="connsiteY149" fmla="*/ 2179258 h 2237474"/>
              <a:gd name="connsiteX150" fmla="*/ 512278 w 12192000"/>
              <a:gd name="connsiteY150" fmla="*/ 2176369 h 2237474"/>
              <a:gd name="connsiteX151" fmla="*/ 480419 w 12192000"/>
              <a:gd name="connsiteY151" fmla="*/ 2167807 h 2237474"/>
              <a:gd name="connsiteX152" fmla="*/ 413835 w 12192000"/>
              <a:gd name="connsiteY152" fmla="*/ 2156783 h 2237474"/>
              <a:gd name="connsiteX153" fmla="*/ 376513 w 12192000"/>
              <a:gd name="connsiteY153" fmla="*/ 2154014 h 2237474"/>
              <a:gd name="connsiteX154" fmla="*/ 273386 w 12192000"/>
              <a:gd name="connsiteY154" fmla="*/ 2142551 h 2237474"/>
              <a:gd name="connsiteX155" fmla="*/ 169207 w 12192000"/>
              <a:gd name="connsiteY155" fmla="*/ 2128100 h 2237474"/>
              <a:gd name="connsiteX156" fmla="*/ 93149 w 12192000"/>
              <a:gd name="connsiteY156" fmla="*/ 2105324 h 2237474"/>
              <a:gd name="connsiteX157" fmla="*/ 88109 w 12192000"/>
              <a:gd name="connsiteY157" fmla="*/ 2106704 h 2237474"/>
              <a:gd name="connsiteX158" fmla="*/ 80022 w 12192000"/>
              <a:gd name="connsiteY158" fmla="*/ 2107254 h 2237474"/>
              <a:gd name="connsiteX159" fmla="*/ 79717 w 12192000"/>
              <a:gd name="connsiteY159" fmla="*/ 2107046 h 2237474"/>
              <a:gd name="connsiteX160" fmla="*/ 72352 w 12192000"/>
              <a:gd name="connsiteY160" fmla="*/ 2107991 h 2237474"/>
              <a:gd name="connsiteX161" fmla="*/ 37645 w 12192000"/>
              <a:gd name="connsiteY161" fmla="*/ 2115401 h 2237474"/>
              <a:gd name="connsiteX162" fmla="*/ 4572 w 12192000"/>
              <a:gd name="connsiteY162" fmla="*/ 2111091 h 2237474"/>
              <a:gd name="connsiteX163" fmla="*/ 0 w 12192000"/>
              <a:gd name="connsiteY163" fmla="*/ 2110468 h 2237474"/>
              <a:gd name="connsiteX164" fmla="*/ 0 w 12192000"/>
              <a:gd name="connsiteY16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41836 w 12192000"/>
              <a:gd name="connsiteY146" fmla="*/ 2181063 h 2237474"/>
              <a:gd name="connsiteX147" fmla="*/ 520671 w 12192000"/>
              <a:gd name="connsiteY147" fmla="*/ 2180980 h 2237474"/>
              <a:gd name="connsiteX148" fmla="*/ 515024 w 12192000"/>
              <a:gd name="connsiteY148" fmla="*/ 2179258 h 2237474"/>
              <a:gd name="connsiteX149" fmla="*/ 512278 w 12192000"/>
              <a:gd name="connsiteY149" fmla="*/ 2176369 h 2237474"/>
              <a:gd name="connsiteX150" fmla="*/ 480419 w 12192000"/>
              <a:gd name="connsiteY150" fmla="*/ 2167807 h 2237474"/>
              <a:gd name="connsiteX151" fmla="*/ 413835 w 12192000"/>
              <a:gd name="connsiteY151" fmla="*/ 2156783 h 2237474"/>
              <a:gd name="connsiteX152" fmla="*/ 376513 w 12192000"/>
              <a:gd name="connsiteY152" fmla="*/ 2154014 h 2237474"/>
              <a:gd name="connsiteX153" fmla="*/ 273386 w 12192000"/>
              <a:gd name="connsiteY153" fmla="*/ 2142551 h 2237474"/>
              <a:gd name="connsiteX154" fmla="*/ 169207 w 12192000"/>
              <a:gd name="connsiteY154" fmla="*/ 2128100 h 2237474"/>
              <a:gd name="connsiteX155" fmla="*/ 93149 w 12192000"/>
              <a:gd name="connsiteY155" fmla="*/ 2105324 h 2237474"/>
              <a:gd name="connsiteX156" fmla="*/ 88109 w 12192000"/>
              <a:gd name="connsiteY156" fmla="*/ 2106704 h 2237474"/>
              <a:gd name="connsiteX157" fmla="*/ 80022 w 12192000"/>
              <a:gd name="connsiteY157" fmla="*/ 2107254 h 2237474"/>
              <a:gd name="connsiteX158" fmla="*/ 79717 w 12192000"/>
              <a:gd name="connsiteY158" fmla="*/ 2107046 h 2237474"/>
              <a:gd name="connsiteX159" fmla="*/ 72352 w 12192000"/>
              <a:gd name="connsiteY159" fmla="*/ 2107991 h 2237474"/>
              <a:gd name="connsiteX160" fmla="*/ 37645 w 12192000"/>
              <a:gd name="connsiteY160" fmla="*/ 2115401 h 2237474"/>
              <a:gd name="connsiteX161" fmla="*/ 4572 w 12192000"/>
              <a:gd name="connsiteY161" fmla="*/ 2111091 h 2237474"/>
              <a:gd name="connsiteX162" fmla="*/ 0 w 12192000"/>
              <a:gd name="connsiteY162" fmla="*/ 2110468 h 2237474"/>
              <a:gd name="connsiteX163" fmla="*/ 0 w 12192000"/>
              <a:gd name="connsiteY16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512278 w 12192000"/>
              <a:gd name="connsiteY148" fmla="*/ 2176369 h 2237474"/>
              <a:gd name="connsiteX149" fmla="*/ 480419 w 12192000"/>
              <a:gd name="connsiteY149" fmla="*/ 2167807 h 2237474"/>
              <a:gd name="connsiteX150" fmla="*/ 413835 w 12192000"/>
              <a:gd name="connsiteY150" fmla="*/ 2156783 h 2237474"/>
              <a:gd name="connsiteX151" fmla="*/ 376513 w 12192000"/>
              <a:gd name="connsiteY151" fmla="*/ 2154014 h 2237474"/>
              <a:gd name="connsiteX152" fmla="*/ 273386 w 12192000"/>
              <a:gd name="connsiteY152" fmla="*/ 2142551 h 2237474"/>
              <a:gd name="connsiteX153" fmla="*/ 169207 w 12192000"/>
              <a:gd name="connsiteY153" fmla="*/ 2128100 h 2237474"/>
              <a:gd name="connsiteX154" fmla="*/ 93149 w 12192000"/>
              <a:gd name="connsiteY154" fmla="*/ 2105324 h 2237474"/>
              <a:gd name="connsiteX155" fmla="*/ 88109 w 12192000"/>
              <a:gd name="connsiteY155" fmla="*/ 2106704 h 2237474"/>
              <a:gd name="connsiteX156" fmla="*/ 80022 w 12192000"/>
              <a:gd name="connsiteY156" fmla="*/ 2107254 h 2237474"/>
              <a:gd name="connsiteX157" fmla="*/ 79717 w 12192000"/>
              <a:gd name="connsiteY157" fmla="*/ 2107046 h 2237474"/>
              <a:gd name="connsiteX158" fmla="*/ 72352 w 12192000"/>
              <a:gd name="connsiteY158" fmla="*/ 2107991 h 2237474"/>
              <a:gd name="connsiteX159" fmla="*/ 37645 w 12192000"/>
              <a:gd name="connsiteY159" fmla="*/ 2115401 h 2237474"/>
              <a:gd name="connsiteX160" fmla="*/ 4572 w 12192000"/>
              <a:gd name="connsiteY160" fmla="*/ 2111091 h 2237474"/>
              <a:gd name="connsiteX161" fmla="*/ 0 w 12192000"/>
              <a:gd name="connsiteY161" fmla="*/ 2110468 h 2237474"/>
              <a:gd name="connsiteX162" fmla="*/ 0 w 12192000"/>
              <a:gd name="connsiteY16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80419 w 12192000"/>
              <a:gd name="connsiteY148" fmla="*/ 2167807 h 2237474"/>
              <a:gd name="connsiteX149" fmla="*/ 413835 w 12192000"/>
              <a:gd name="connsiteY149" fmla="*/ 2156783 h 2237474"/>
              <a:gd name="connsiteX150" fmla="*/ 376513 w 12192000"/>
              <a:gd name="connsiteY150" fmla="*/ 2154014 h 2237474"/>
              <a:gd name="connsiteX151" fmla="*/ 273386 w 12192000"/>
              <a:gd name="connsiteY151" fmla="*/ 2142551 h 2237474"/>
              <a:gd name="connsiteX152" fmla="*/ 169207 w 12192000"/>
              <a:gd name="connsiteY152" fmla="*/ 2128100 h 2237474"/>
              <a:gd name="connsiteX153" fmla="*/ 93149 w 12192000"/>
              <a:gd name="connsiteY153" fmla="*/ 2105324 h 2237474"/>
              <a:gd name="connsiteX154" fmla="*/ 88109 w 12192000"/>
              <a:gd name="connsiteY154" fmla="*/ 2106704 h 2237474"/>
              <a:gd name="connsiteX155" fmla="*/ 80022 w 12192000"/>
              <a:gd name="connsiteY155" fmla="*/ 2107254 h 2237474"/>
              <a:gd name="connsiteX156" fmla="*/ 79717 w 12192000"/>
              <a:gd name="connsiteY156" fmla="*/ 2107046 h 2237474"/>
              <a:gd name="connsiteX157" fmla="*/ 72352 w 12192000"/>
              <a:gd name="connsiteY157" fmla="*/ 2107991 h 2237474"/>
              <a:gd name="connsiteX158" fmla="*/ 37645 w 12192000"/>
              <a:gd name="connsiteY158" fmla="*/ 2115401 h 2237474"/>
              <a:gd name="connsiteX159" fmla="*/ 4572 w 12192000"/>
              <a:gd name="connsiteY159" fmla="*/ 2111091 h 2237474"/>
              <a:gd name="connsiteX160" fmla="*/ 0 w 12192000"/>
              <a:gd name="connsiteY160" fmla="*/ 2110468 h 2237474"/>
              <a:gd name="connsiteX161" fmla="*/ 0 w 12192000"/>
              <a:gd name="connsiteY16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8109 w 12192000"/>
              <a:gd name="connsiteY153" fmla="*/ 2106704 h 2237474"/>
              <a:gd name="connsiteX154" fmla="*/ 80022 w 12192000"/>
              <a:gd name="connsiteY154" fmla="*/ 2107254 h 2237474"/>
              <a:gd name="connsiteX155" fmla="*/ 79717 w 12192000"/>
              <a:gd name="connsiteY155" fmla="*/ 2107046 h 2237474"/>
              <a:gd name="connsiteX156" fmla="*/ 72352 w 12192000"/>
              <a:gd name="connsiteY156" fmla="*/ 2107991 h 2237474"/>
              <a:gd name="connsiteX157" fmla="*/ 37645 w 12192000"/>
              <a:gd name="connsiteY157" fmla="*/ 2115401 h 2237474"/>
              <a:gd name="connsiteX158" fmla="*/ 4572 w 12192000"/>
              <a:gd name="connsiteY158" fmla="*/ 2111091 h 2237474"/>
              <a:gd name="connsiteX159" fmla="*/ 0 w 12192000"/>
              <a:gd name="connsiteY159" fmla="*/ 2110468 h 2237474"/>
              <a:gd name="connsiteX160" fmla="*/ 0 w 12192000"/>
              <a:gd name="connsiteY16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8109 w 12192000"/>
              <a:gd name="connsiteY153" fmla="*/ 2106704 h 2237474"/>
              <a:gd name="connsiteX154" fmla="*/ 80022 w 12192000"/>
              <a:gd name="connsiteY154" fmla="*/ 2107254 h 2237474"/>
              <a:gd name="connsiteX155" fmla="*/ 72352 w 12192000"/>
              <a:gd name="connsiteY155" fmla="*/ 2107991 h 2237474"/>
              <a:gd name="connsiteX156" fmla="*/ 37645 w 12192000"/>
              <a:gd name="connsiteY156" fmla="*/ 2115401 h 2237474"/>
              <a:gd name="connsiteX157" fmla="*/ 4572 w 12192000"/>
              <a:gd name="connsiteY157" fmla="*/ 2111091 h 2237474"/>
              <a:gd name="connsiteX158" fmla="*/ 0 w 12192000"/>
              <a:gd name="connsiteY158" fmla="*/ 2110468 h 2237474"/>
              <a:gd name="connsiteX159" fmla="*/ 0 w 12192000"/>
              <a:gd name="connsiteY15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93149 w 12192000"/>
              <a:gd name="connsiteY152" fmla="*/ 2105324 h 2237474"/>
              <a:gd name="connsiteX153" fmla="*/ 80022 w 12192000"/>
              <a:gd name="connsiteY153" fmla="*/ 2107254 h 2237474"/>
              <a:gd name="connsiteX154" fmla="*/ 72352 w 12192000"/>
              <a:gd name="connsiteY154" fmla="*/ 2107991 h 2237474"/>
              <a:gd name="connsiteX155" fmla="*/ 37645 w 12192000"/>
              <a:gd name="connsiteY155" fmla="*/ 2115401 h 2237474"/>
              <a:gd name="connsiteX156" fmla="*/ 4572 w 12192000"/>
              <a:gd name="connsiteY156" fmla="*/ 2111091 h 2237474"/>
              <a:gd name="connsiteX157" fmla="*/ 0 w 12192000"/>
              <a:gd name="connsiteY157" fmla="*/ 2110468 h 2237474"/>
              <a:gd name="connsiteX158" fmla="*/ 0 w 12192000"/>
              <a:gd name="connsiteY15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50309 w 12192000"/>
              <a:gd name="connsiteY145" fmla="*/ 2181825 h 2237474"/>
              <a:gd name="connsiteX146" fmla="*/ 520671 w 12192000"/>
              <a:gd name="connsiteY146" fmla="*/ 2180980 h 2237474"/>
              <a:gd name="connsiteX147" fmla="*/ 515024 w 12192000"/>
              <a:gd name="connsiteY147" fmla="*/ 2179258 h 2237474"/>
              <a:gd name="connsiteX148" fmla="*/ 413835 w 12192000"/>
              <a:gd name="connsiteY148" fmla="*/ 2156783 h 2237474"/>
              <a:gd name="connsiteX149" fmla="*/ 376513 w 12192000"/>
              <a:gd name="connsiteY149" fmla="*/ 2154014 h 2237474"/>
              <a:gd name="connsiteX150" fmla="*/ 273386 w 12192000"/>
              <a:gd name="connsiteY150" fmla="*/ 2142551 h 2237474"/>
              <a:gd name="connsiteX151" fmla="*/ 169207 w 12192000"/>
              <a:gd name="connsiteY151" fmla="*/ 2128100 h 2237474"/>
              <a:gd name="connsiteX152" fmla="*/ 80022 w 12192000"/>
              <a:gd name="connsiteY152" fmla="*/ 2107254 h 2237474"/>
              <a:gd name="connsiteX153" fmla="*/ 72352 w 12192000"/>
              <a:gd name="connsiteY153" fmla="*/ 2107991 h 2237474"/>
              <a:gd name="connsiteX154" fmla="*/ 37645 w 12192000"/>
              <a:gd name="connsiteY154" fmla="*/ 2115401 h 2237474"/>
              <a:gd name="connsiteX155" fmla="*/ 4572 w 12192000"/>
              <a:gd name="connsiteY155" fmla="*/ 2111091 h 2237474"/>
              <a:gd name="connsiteX156" fmla="*/ 0 w 12192000"/>
              <a:gd name="connsiteY156" fmla="*/ 2110468 h 2237474"/>
              <a:gd name="connsiteX157" fmla="*/ 0 w 12192000"/>
              <a:gd name="connsiteY15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50517 w 12192000"/>
              <a:gd name="connsiteY144" fmla="*/ 2182060 h 2237474"/>
              <a:gd name="connsiteX145" fmla="*/ 520671 w 12192000"/>
              <a:gd name="connsiteY145" fmla="*/ 2180980 h 2237474"/>
              <a:gd name="connsiteX146" fmla="*/ 515024 w 12192000"/>
              <a:gd name="connsiteY146" fmla="*/ 2179258 h 2237474"/>
              <a:gd name="connsiteX147" fmla="*/ 413835 w 12192000"/>
              <a:gd name="connsiteY147" fmla="*/ 2156783 h 2237474"/>
              <a:gd name="connsiteX148" fmla="*/ 376513 w 12192000"/>
              <a:gd name="connsiteY148" fmla="*/ 2154014 h 2237474"/>
              <a:gd name="connsiteX149" fmla="*/ 273386 w 12192000"/>
              <a:gd name="connsiteY149" fmla="*/ 2142551 h 2237474"/>
              <a:gd name="connsiteX150" fmla="*/ 169207 w 12192000"/>
              <a:gd name="connsiteY150" fmla="*/ 2128100 h 2237474"/>
              <a:gd name="connsiteX151" fmla="*/ 80022 w 12192000"/>
              <a:gd name="connsiteY151" fmla="*/ 2107254 h 2237474"/>
              <a:gd name="connsiteX152" fmla="*/ 72352 w 12192000"/>
              <a:gd name="connsiteY152" fmla="*/ 2107991 h 2237474"/>
              <a:gd name="connsiteX153" fmla="*/ 37645 w 12192000"/>
              <a:gd name="connsiteY153" fmla="*/ 2115401 h 2237474"/>
              <a:gd name="connsiteX154" fmla="*/ 4572 w 12192000"/>
              <a:gd name="connsiteY154" fmla="*/ 2111091 h 2237474"/>
              <a:gd name="connsiteX155" fmla="*/ 0 w 12192000"/>
              <a:gd name="connsiteY155" fmla="*/ 2110468 h 2237474"/>
              <a:gd name="connsiteX156" fmla="*/ 0 w 12192000"/>
              <a:gd name="connsiteY15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58449 w 12192000"/>
              <a:gd name="connsiteY143" fmla="*/ 2182346 h 2237474"/>
              <a:gd name="connsiteX144" fmla="*/ 520671 w 12192000"/>
              <a:gd name="connsiteY144" fmla="*/ 2180980 h 2237474"/>
              <a:gd name="connsiteX145" fmla="*/ 515024 w 12192000"/>
              <a:gd name="connsiteY145" fmla="*/ 2179258 h 2237474"/>
              <a:gd name="connsiteX146" fmla="*/ 413835 w 12192000"/>
              <a:gd name="connsiteY146" fmla="*/ 2156783 h 2237474"/>
              <a:gd name="connsiteX147" fmla="*/ 376513 w 12192000"/>
              <a:gd name="connsiteY147" fmla="*/ 2154014 h 2237474"/>
              <a:gd name="connsiteX148" fmla="*/ 273386 w 12192000"/>
              <a:gd name="connsiteY148" fmla="*/ 2142551 h 2237474"/>
              <a:gd name="connsiteX149" fmla="*/ 169207 w 12192000"/>
              <a:gd name="connsiteY149" fmla="*/ 2128100 h 2237474"/>
              <a:gd name="connsiteX150" fmla="*/ 80022 w 12192000"/>
              <a:gd name="connsiteY150" fmla="*/ 2107254 h 2237474"/>
              <a:gd name="connsiteX151" fmla="*/ 72352 w 12192000"/>
              <a:gd name="connsiteY151" fmla="*/ 2107991 h 2237474"/>
              <a:gd name="connsiteX152" fmla="*/ 37645 w 12192000"/>
              <a:gd name="connsiteY152" fmla="*/ 2115401 h 2237474"/>
              <a:gd name="connsiteX153" fmla="*/ 4572 w 12192000"/>
              <a:gd name="connsiteY153" fmla="*/ 2111091 h 2237474"/>
              <a:gd name="connsiteX154" fmla="*/ 0 w 12192000"/>
              <a:gd name="connsiteY154" fmla="*/ 2110468 h 2237474"/>
              <a:gd name="connsiteX155" fmla="*/ 0 w 12192000"/>
              <a:gd name="connsiteY15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69923 w 12192000"/>
              <a:gd name="connsiteY140" fmla="*/ 2211682 h 2237474"/>
              <a:gd name="connsiteX141" fmla="*/ 648680 w 12192000"/>
              <a:gd name="connsiteY141" fmla="*/ 2206229 h 2237474"/>
              <a:gd name="connsiteX142" fmla="*/ 597225 w 12192000"/>
              <a:gd name="connsiteY142" fmla="*/ 2180999 h 2237474"/>
              <a:gd name="connsiteX143" fmla="*/ 520671 w 12192000"/>
              <a:gd name="connsiteY143" fmla="*/ 2180980 h 2237474"/>
              <a:gd name="connsiteX144" fmla="*/ 515024 w 12192000"/>
              <a:gd name="connsiteY144" fmla="*/ 2179258 h 2237474"/>
              <a:gd name="connsiteX145" fmla="*/ 413835 w 12192000"/>
              <a:gd name="connsiteY145" fmla="*/ 2156783 h 2237474"/>
              <a:gd name="connsiteX146" fmla="*/ 376513 w 12192000"/>
              <a:gd name="connsiteY146" fmla="*/ 2154014 h 2237474"/>
              <a:gd name="connsiteX147" fmla="*/ 273386 w 12192000"/>
              <a:gd name="connsiteY147" fmla="*/ 2142551 h 2237474"/>
              <a:gd name="connsiteX148" fmla="*/ 169207 w 12192000"/>
              <a:gd name="connsiteY148" fmla="*/ 2128100 h 2237474"/>
              <a:gd name="connsiteX149" fmla="*/ 80022 w 12192000"/>
              <a:gd name="connsiteY149" fmla="*/ 2107254 h 2237474"/>
              <a:gd name="connsiteX150" fmla="*/ 72352 w 12192000"/>
              <a:gd name="connsiteY150" fmla="*/ 2107991 h 2237474"/>
              <a:gd name="connsiteX151" fmla="*/ 37645 w 12192000"/>
              <a:gd name="connsiteY151" fmla="*/ 2115401 h 2237474"/>
              <a:gd name="connsiteX152" fmla="*/ 4572 w 12192000"/>
              <a:gd name="connsiteY152" fmla="*/ 2111091 h 2237474"/>
              <a:gd name="connsiteX153" fmla="*/ 0 w 12192000"/>
              <a:gd name="connsiteY153" fmla="*/ 2110468 h 2237474"/>
              <a:gd name="connsiteX154" fmla="*/ 0 w 12192000"/>
              <a:gd name="connsiteY15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648680 w 12192000"/>
              <a:gd name="connsiteY140" fmla="*/ 2206229 h 2237474"/>
              <a:gd name="connsiteX141" fmla="*/ 597225 w 12192000"/>
              <a:gd name="connsiteY141" fmla="*/ 2180999 h 2237474"/>
              <a:gd name="connsiteX142" fmla="*/ 520671 w 12192000"/>
              <a:gd name="connsiteY142" fmla="*/ 2180980 h 2237474"/>
              <a:gd name="connsiteX143" fmla="*/ 515024 w 12192000"/>
              <a:gd name="connsiteY143" fmla="*/ 2179258 h 2237474"/>
              <a:gd name="connsiteX144" fmla="*/ 413835 w 12192000"/>
              <a:gd name="connsiteY144" fmla="*/ 2156783 h 2237474"/>
              <a:gd name="connsiteX145" fmla="*/ 376513 w 12192000"/>
              <a:gd name="connsiteY145" fmla="*/ 2154014 h 2237474"/>
              <a:gd name="connsiteX146" fmla="*/ 273386 w 12192000"/>
              <a:gd name="connsiteY146" fmla="*/ 2142551 h 2237474"/>
              <a:gd name="connsiteX147" fmla="*/ 169207 w 12192000"/>
              <a:gd name="connsiteY147" fmla="*/ 2128100 h 2237474"/>
              <a:gd name="connsiteX148" fmla="*/ 80022 w 12192000"/>
              <a:gd name="connsiteY148" fmla="*/ 2107254 h 2237474"/>
              <a:gd name="connsiteX149" fmla="*/ 72352 w 12192000"/>
              <a:gd name="connsiteY149" fmla="*/ 2107991 h 2237474"/>
              <a:gd name="connsiteX150" fmla="*/ 37645 w 12192000"/>
              <a:gd name="connsiteY150" fmla="*/ 2115401 h 2237474"/>
              <a:gd name="connsiteX151" fmla="*/ 4572 w 12192000"/>
              <a:gd name="connsiteY151" fmla="*/ 2111091 h 2237474"/>
              <a:gd name="connsiteX152" fmla="*/ 0 w 12192000"/>
              <a:gd name="connsiteY152" fmla="*/ 2110468 h 2237474"/>
              <a:gd name="connsiteX153" fmla="*/ 0 w 12192000"/>
              <a:gd name="connsiteY15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80022 w 12192000"/>
              <a:gd name="connsiteY147" fmla="*/ 2107254 h 2237474"/>
              <a:gd name="connsiteX148" fmla="*/ 72352 w 12192000"/>
              <a:gd name="connsiteY148" fmla="*/ 2107991 h 2237474"/>
              <a:gd name="connsiteX149" fmla="*/ 37645 w 12192000"/>
              <a:gd name="connsiteY149" fmla="*/ 2115401 h 2237474"/>
              <a:gd name="connsiteX150" fmla="*/ 4572 w 12192000"/>
              <a:gd name="connsiteY150" fmla="*/ 2111091 h 2237474"/>
              <a:gd name="connsiteX151" fmla="*/ 0 w 12192000"/>
              <a:gd name="connsiteY151" fmla="*/ 2110468 h 2237474"/>
              <a:gd name="connsiteX152" fmla="*/ 0 w 12192000"/>
              <a:gd name="connsiteY15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80022 w 12192000"/>
              <a:gd name="connsiteY147" fmla="*/ 2107254 h 2237474"/>
              <a:gd name="connsiteX148" fmla="*/ 37645 w 12192000"/>
              <a:gd name="connsiteY148" fmla="*/ 2115401 h 2237474"/>
              <a:gd name="connsiteX149" fmla="*/ 4572 w 12192000"/>
              <a:gd name="connsiteY149" fmla="*/ 2111091 h 2237474"/>
              <a:gd name="connsiteX150" fmla="*/ 0 w 12192000"/>
              <a:gd name="connsiteY150" fmla="*/ 2110468 h 2237474"/>
              <a:gd name="connsiteX151" fmla="*/ 0 w 12192000"/>
              <a:gd name="connsiteY15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784978 w 12192000"/>
              <a:gd name="connsiteY139" fmla="*/ 2212360 h 2237474"/>
              <a:gd name="connsiteX140" fmla="*/ 597225 w 12192000"/>
              <a:gd name="connsiteY140" fmla="*/ 2180999 h 2237474"/>
              <a:gd name="connsiteX141" fmla="*/ 520671 w 12192000"/>
              <a:gd name="connsiteY141" fmla="*/ 2180980 h 2237474"/>
              <a:gd name="connsiteX142" fmla="*/ 515024 w 12192000"/>
              <a:gd name="connsiteY142" fmla="*/ 2179258 h 2237474"/>
              <a:gd name="connsiteX143" fmla="*/ 413835 w 12192000"/>
              <a:gd name="connsiteY143" fmla="*/ 2156783 h 2237474"/>
              <a:gd name="connsiteX144" fmla="*/ 376513 w 12192000"/>
              <a:gd name="connsiteY144" fmla="*/ 2154014 h 2237474"/>
              <a:gd name="connsiteX145" fmla="*/ 273386 w 12192000"/>
              <a:gd name="connsiteY145" fmla="*/ 2142551 h 2237474"/>
              <a:gd name="connsiteX146" fmla="*/ 169207 w 12192000"/>
              <a:gd name="connsiteY146" fmla="*/ 2128100 h 2237474"/>
              <a:gd name="connsiteX147" fmla="*/ 77641 w 12192000"/>
              <a:gd name="connsiteY147" fmla="*/ 2126835 h 2237474"/>
              <a:gd name="connsiteX148" fmla="*/ 37645 w 12192000"/>
              <a:gd name="connsiteY148" fmla="*/ 2115401 h 2237474"/>
              <a:gd name="connsiteX149" fmla="*/ 4572 w 12192000"/>
              <a:gd name="connsiteY149" fmla="*/ 2111091 h 2237474"/>
              <a:gd name="connsiteX150" fmla="*/ 0 w 12192000"/>
              <a:gd name="connsiteY150" fmla="*/ 2110468 h 2237474"/>
              <a:gd name="connsiteX151" fmla="*/ 0 w 12192000"/>
              <a:gd name="connsiteY15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800195 w 12192000"/>
              <a:gd name="connsiteY138" fmla="*/ 2209407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02752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10095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324828 w 12192000"/>
              <a:gd name="connsiteY133" fmla="*/ 2231968 h 2237474"/>
              <a:gd name="connsiteX134" fmla="*/ 1279765 w 12192000"/>
              <a:gd name="connsiteY134" fmla="*/ 2229639 h 2237474"/>
              <a:gd name="connsiteX135" fmla="*/ 1195347 w 12192000"/>
              <a:gd name="connsiteY135" fmla="*/ 2212354 h 2237474"/>
              <a:gd name="connsiteX136" fmla="*/ 970251 w 12192000"/>
              <a:gd name="connsiteY136" fmla="*/ 2221029 h 2237474"/>
              <a:gd name="connsiteX137" fmla="*/ 812914 w 12192000"/>
              <a:gd name="connsiteY137" fmla="*/ 2210095 h 2237474"/>
              <a:gd name="connsiteX138" fmla="*/ 776382 w 12192000"/>
              <a:gd name="connsiteY138" fmla="*/ 2204512 h 2237474"/>
              <a:gd name="connsiteX139" fmla="*/ 597225 w 12192000"/>
              <a:gd name="connsiteY139" fmla="*/ 2180999 h 2237474"/>
              <a:gd name="connsiteX140" fmla="*/ 520671 w 12192000"/>
              <a:gd name="connsiteY140" fmla="*/ 2180980 h 2237474"/>
              <a:gd name="connsiteX141" fmla="*/ 515024 w 12192000"/>
              <a:gd name="connsiteY141" fmla="*/ 2179258 h 2237474"/>
              <a:gd name="connsiteX142" fmla="*/ 413835 w 12192000"/>
              <a:gd name="connsiteY142" fmla="*/ 2156783 h 2237474"/>
              <a:gd name="connsiteX143" fmla="*/ 376513 w 12192000"/>
              <a:gd name="connsiteY143" fmla="*/ 2154014 h 2237474"/>
              <a:gd name="connsiteX144" fmla="*/ 273386 w 12192000"/>
              <a:gd name="connsiteY144" fmla="*/ 2142551 h 2237474"/>
              <a:gd name="connsiteX145" fmla="*/ 169207 w 12192000"/>
              <a:gd name="connsiteY145" fmla="*/ 2128100 h 2237474"/>
              <a:gd name="connsiteX146" fmla="*/ 77641 w 12192000"/>
              <a:gd name="connsiteY146" fmla="*/ 2126835 h 2237474"/>
              <a:gd name="connsiteX147" fmla="*/ 37645 w 12192000"/>
              <a:gd name="connsiteY147" fmla="*/ 2115401 h 2237474"/>
              <a:gd name="connsiteX148" fmla="*/ 4572 w 12192000"/>
              <a:gd name="connsiteY148" fmla="*/ 2111091 h 2237474"/>
              <a:gd name="connsiteX149" fmla="*/ 0 w 12192000"/>
              <a:gd name="connsiteY149" fmla="*/ 2110468 h 2237474"/>
              <a:gd name="connsiteX150" fmla="*/ 0 w 12192000"/>
              <a:gd name="connsiteY15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123424 w 12192000"/>
              <a:gd name="connsiteY107" fmla="*/ 1952930 h 2237474"/>
              <a:gd name="connsiteX108" fmla="*/ 3009910 w 12192000"/>
              <a:gd name="connsiteY108" fmla="*/ 1957866 h 2237474"/>
              <a:gd name="connsiteX109" fmla="*/ 2995934 w 12192000"/>
              <a:gd name="connsiteY109" fmla="*/ 1967085 h 2237474"/>
              <a:gd name="connsiteX110" fmla="*/ 2942858 w 12192000"/>
              <a:gd name="connsiteY110" fmla="*/ 1981367 h 2237474"/>
              <a:gd name="connsiteX111" fmla="*/ 2875436 w 12192000"/>
              <a:gd name="connsiteY111" fmla="*/ 1996977 h 2237474"/>
              <a:gd name="connsiteX112" fmla="*/ 2874892 w 12192000"/>
              <a:gd name="connsiteY112" fmla="*/ 1996085 h 2237474"/>
              <a:gd name="connsiteX113" fmla="*/ 2843662 w 12192000"/>
              <a:gd name="connsiteY113" fmla="*/ 1992498 h 2237474"/>
              <a:gd name="connsiteX114" fmla="*/ 2718916 w 12192000"/>
              <a:gd name="connsiteY114" fmla="*/ 1990867 h 2237474"/>
              <a:gd name="connsiteX115" fmla="*/ 2713522 w 12192000"/>
              <a:gd name="connsiteY115" fmla="*/ 1990173 h 2237474"/>
              <a:gd name="connsiteX116" fmla="*/ 2578178 w 12192000"/>
              <a:gd name="connsiteY116" fmla="*/ 1990531 h 2237474"/>
              <a:gd name="connsiteX117" fmla="*/ 2476147 w 12192000"/>
              <a:gd name="connsiteY117" fmla="*/ 1998305 h 2237474"/>
              <a:gd name="connsiteX118" fmla="*/ 2373568 w 12192000"/>
              <a:gd name="connsiteY118" fmla="*/ 2003219 h 2237474"/>
              <a:gd name="connsiteX119" fmla="*/ 2287219 w 12192000"/>
              <a:gd name="connsiteY119" fmla="*/ 1998750 h 2237474"/>
              <a:gd name="connsiteX120" fmla="*/ 2243069 w 12192000"/>
              <a:gd name="connsiteY120" fmla="*/ 2005321 h 2237474"/>
              <a:gd name="connsiteX121" fmla="*/ 2164831 w 12192000"/>
              <a:gd name="connsiteY121" fmla="*/ 2010143 h 2237474"/>
              <a:gd name="connsiteX122" fmla="*/ 2085228 w 12192000"/>
              <a:gd name="connsiteY122" fmla="*/ 2046431 h 2237474"/>
              <a:gd name="connsiteX123" fmla="*/ 2058061 w 12192000"/>
              <a:gd name="connsiteY123" fmla="*/ 2047942 h 2237474"/>
              <a:gd name="connsiteX124" fmla="*/ 2042244 w 12192000"/>
              <a:gd name="connsiteY124" fmla="*/ 2055560 h 2237474"/>
              <a:gd name="connsiteX125" fmla="*/ 1877728 w 12192000"/>
              <a:gd name="connsiteY125" fmla="*/ 2101004 h 2237474"/>
              <a:gd name="connsiteX126" fmla="*/ 1759056 w 12192000"/>
              <a:gd name="connsiteY126" fmla="*/ 2125608 h 2237474"/>
              <a:gd name="connsiteX127" fmla="*/ 1637948 w 12192000"/>
              <a:gd name="connsiteY127" fmla="*/ 2172597 h 2237474"/>
              <a:gd name="connsiteX128" fmla="*/ 1434549 w 12192000"/>
              <a:gd name="connsiteY128" fmla="*/ 2234522 h 2237474"/>
              <a:gd name="connsiteX129" fmla="*/ 1398481 w 12192000"/>
              <a:gd name="connsiteY129" fmla="*/ 2237074 h 2237474"/>
              <a:gd name="connsiteX130" fmla="*/ 1398407 w 12192000"/>
              <a:gd name="connsiteY130" fmla="*/ 2237095 h 2237474"/>
              <a:gd name="connsiteX131" fmla="*/ 1370962 w 12192000"/>
              <a:gd name="connsiteY131" fmla="*/ 2237474 h 2237474"/>
              <a:gd name="connsiteX132" fmla="*/ 1356367 w 12192000"/>
              <a:gd name="connsiteY132" fmla="*/ 2235089 h 2237474"/>
              <a:gd name="connsiteX133" fmla="*/ 1279765 w 12192000"/>
              <a:gd name="connsiteY133" fmla="*/ 2229639 h 2237474"/>
              <a:gd name="connsiteX134" fmla="*/ 1195347 w 12192000"/>
              <a:gd name="connsiteY134" fmla="*/ 2212354 h 2237474"/>
              <a:gd name="connsiteX135" fmla="*/ 970251 w 12192000"/>
              <a:gd name="connsiteY135" fmla="*/ 2221029 h 2237474"/>
              <a:gd name="connsiteX136" fmla="*/ 812914 w 12192000"/>
              <a:gd name="connsiteY136" fmla="*/ 2210095 h 2237474"/>
              <a:gd name="connsiteX137" fmla="*/ 776382 w 12192000"/>
              <a:gd name="connsiteY137" fmla="*/ 2204512 h 2237474"/>
              <a:gd name="connsiteX138" fmla="*/ 597225 w 12192000"/>
              <a:gd name="connsiteY138" fmla="*/ 2180999 h 2237474"/>
              <a:gd name="connsiteX139" fmla="*/ 520671 w 12192000"/>
              <a:gd name="connsiteY139" fmla="*/ 2180980 h 2237474"/>
              <a:gd name="connsiteX140" fmla="*/ 515024 w 12192000"/>
              <a:gd name="connsiteY140" fmla="*/ 2179258 h 2237474"/>
              <a:gd name="connsiteX141" fmla="*/ 413835 w 12192000"/>
              <a:gd name="connsiteY141" fmla="*/ 2156783 h 2237474"/>
              <a:gd name="connsiteX142" fmla="*/ 376513 w 12192000"/>
              <a:gd name="connsiteY142" fmla="*/ 2154014 h 2237474"/>
              <a:gd name="connsiteX143" fmla="*/ 273386 w 12192000"/>
              <a:gd name="connsiteY143" fmla="*/ 2142551 h 2237474"/>
              <a:gd name="connsiteX144" fmla="*/ 169207 w 12192000"/>
              <a:gd name="connsiteY144" fmla="*/ 2128100 h 2237474"/>
              <a:gd name="connsiteX145" fmla="*/ 77641 w 12192000"/>
              <a:gd name="connsiteY145" fmla="*/ 2126835 h 2237474"/>
              <a:gd name="connsiteX146" fmla="*/ 37645 w 12192000"/>
              <a:gd name="connsiteY146" fmla="*/ 2115401 h 2237474"/>
              <a:gd name="connsiteX147" fmla="*/ 4572 w 12192000"/>
              <a:gd name="connsiteY147" fmla="*/ 2111091 h 2237474"/>
              <a:gd name="connsiteX148" fmla="*/ 0 w 12192000"/>
              <a:gd name="connsiteY148" fmla="*/ 2110468 h 2237474"/>
              <a:gd name="connsiteX149" fmla="*/ 0 w 12192000"/>
              <a:gd name="connsiteY14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578178 w 12192000"/>
              <a:gd name="connsiteY115" fmla="*/ 1990531 h 2237474"/>
              <a:gd name="connsiteX116" fmla="*/ 2476147 w 12192000"/>
              <a:gd name="connsiteY116" fmla="*/ 1998305 h 2237474"/>
              <a:gd name="connsiteX117" fmla="*/ 2373568 w 12192000"/>
              <a:gd name="connsiteY117" fmla="*/ 2003219 h 2237474"/>
              <a:gd name="connsiteX118" fmla="*/ 2287219 w 12192000"/>
              <a:gd name="connsiteY118" fmla="*/ 1998750 h 2237474"/>
              <a:gd name="connsiteX119" fmla="*/ 2243069 w 12192000"/>
              <a:gd name="connsiteY119" fmla="*/ 2005321 h 2237474"/>
              <a:gd name="connsiteX120" fmla="*/ 2164831 w 12192000"/>
              <a:gd name="connsiteY120" fmla="*/ 2010143 h 2237474"/>
              <a:gd name="connsiteX121" fmla="*/ 2085228 w 12192000"/>
              <a:gd name="connsiteY121" fmla="*/ 2046431 h 2237474"/>
              <a:gd name="connsiteX122" fmla="*/ 2058061 w 12192000"/>
              <a:gd name="connsiteY122" fmla="*/ 2047942 h 2237474"/>
              <a:gd name="connsiteX123" fmla="*/ 2042244 w 12192000"/>
              <a:gd name="connsiteY123" fmla="*/ 2055560 h 2237474"/>
              <a:gd name="connsiteX124" fmla="*/ 1877728 w 12192000"/>
              <a:gd name="connsiteY124" fmla="*/ 2101004 h 2237474"/>
              <a:gd name="connsiteX125" fmla="*/ 1759056 w 12192000"/>
              <a:gd name="connsiteY125" fmla="*/ 2125608 h 2237474"/>
              <a:gd name="connsiteX126" fmla="*/ 1637948 w 12192000"/>
              <a:gd name="connsiteY126" fmla="*/ 2172597 h 2237474"/>
              <a:gd name="connsiteX127" fmla="*/ 1434549 w 12192000"/>
              <a:gd name="connsiteY127" fmla="*/ 2234522 h 2237474"/>
              <a:gd name="connsiteX128" fmla="*/ 1398481 w 12192000"/>
              <a:gd name="connsiteY128" fmla="*/ 2237074 h 2237474"/>
              <a:gd name="connsiteX129" fmla="*/ 1398407 w 12192000"/>
              <a:gd name="connsiteY129" fmla="*/ 2237095 h 2237474"/>
              <a:gd name="connsiteX130" fmla="*/ 1370962 w 12192000"/>
              <a:gd name="connsiteY130" fmla="*/ 2237474 h 2237474"/>
              <a:gd name="connsiteX131" fmla="*/ 1356367 w 12192000"/>
              <a:gd name="connsiteY131" fmla="*/ 2235089 h 2237474"/>
              <a:gd name="connsiteX132" fmla="*/ 1279765 w 12192000"/>
              <a:gd name="connsiteY132" fmla="*/ 2229639 h 2237474"/>
              <a:gd name="connsiteX133" fmla="*/ 1195347 w 12192000"/>
              <a:gd name="connsiteY133" fmla="*/ 2212354 h 2237474"/>
              <a:gd name="connsiteX134" fmla="*/ 970251 w 12192000"/>
              <a:gd name="connsiteY134" fmla="*/ 2221029 h 2237474"/>
              <a:gd name="connsiteX135" fmla="*/ 812914 w 12192000"/>
              <a:gd name="connsiteY135" fmla="*/ 2210095 h 2237474"/>
              <a:gd name="connsiteX136" fmla="*/ 776382 w 12192000"/>
              <a:gd name="connsiteY136" fmla="*/ 2204512 h 2237474"/>
              <a:gd name="connsiteX137" fmla="*/ 597225 w 12192000"/>
              <a:gd name="connsiteY137" fmla="*/ 2180999 h 2237474"/>
              <a:gd name="connsiteX138" fmla="*/ 520671 w 12192000"/>
              <a:gd name="connsiteY138" fmla="*/ 2180980 h 2237474"/>
              <a:gd name="connsiteX139" fmla="*/ 515024 w 12192000"/>
              <a:gd name="connsiteY139" fmla="*/ 2179258 h 2237474"/>
              <a:gd name="connsiteX140" fmla="*/ 413835 w 12192000"/>
              <a:gd name="connsiteY140" fmla="*/ 2156783 h 2237474"/>
              <a:gd name="connsiteX141" fmla="*/ 376513 w 12192000"/>
              <a:gd name="connsiteY141" fmla="*/ 2154014 h 2237474"/>
              <a:gd name="connsiteX142" fmla="*/ 273386 w 12192000"/>
              <a:gd name="connsiteY142" fmla="*/ 2142551 h 2237474"/>
              <a:gd name="connsiteX143" fmla="*/ 169207 w 12192000"/>
              <a:gd name="connsiteY143" fmla="*/ 2128100 h 2237474"/>
              <a:gd name="connsiteX144" fmla="*/ 77641 w 12192000"/>
              <a:gd name="connsiteY144" fmla="*/ 2126835 h 2237474"/>
              <a:gd name="connsiteX145" fmla="*/ 37645 w 12192000"/>
              <a:gd name="connsiteY145" fmla="*/ 2115401 h 2237474"/>
              <a:gd name="connsiteX146" fmla="*/ 4572 w 12192000"/>
              <a:gd name="connsiteY146" fmla="*/ 2111091 h 2237474"/>
              <a:gd name="connsiteX147" fmla="*/ 0 w 12192000"/>
              <a:gd name="connsiteY147" fmla="*/ 2110468 h 2237474"/>
              <a:gd name="connsiteX148" fmla="*/ 0 w 12192000"/>
              <a:gd name="connsiteY148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7031309 w 12192000"/>
              <a:gd name="connsiteY58" fmla="*/ 1619451 h 2237474"/>
              <a:gd name="connsiteX59" fmla="*/ 6900177 w 12192000"/>
              <a:gd name="connsiteY59" fmla="*/ 1636016 h 2237474"/>
              <a:gd name="connsiteX60" fmla="*/ 6795372 w 12192000"/>
              <a:gd name="connsiteY60" fmla="*/ 1644845 h 2237474"/>
              <a:gd name="connsiteX61" fmla="*/ 6692251 w 12192000"/>
              <a:gd name="connsiteY61" fmla="*/ 1656357 h 2237474"/>
              <a:gd name="connsiteX62" fmla="*/ 6655235 w 12192000"/>
              <a:gd name="connsiteY62" fmla="*/ 1661869 h 2237474"/>
              <a:gd name="connsiteX63" fmla="*/ 6554894 w 12192000"/>
              <a:gd name="connsiteY63" fmla="*/ 1664428 h 2237474"/>
              <a:gd name="connsiteX64" fmla="*/ 6516595 w 12192000"/>
              <a:gd name="connsiteY64" fmla="*/ 1667475 h 2237474"/>
              <a:gd name="connsiteX65" fmla="*/ 6508541 w 12192000"/>
              <a:gd name="connsiteY65" fmla="*/ 1668757 h 2237474"/>
              <a:gd name="connsiteX66" fmla="*/ 6471012 w 12192000"/>
              <a:gd name="connsiteY66" fmla="*/ 1678604 h 2237474"/>
              <a:gd name="connsiteX67" fmla="*/ 6364035 w 12192000"/>
              <a:gd name="connsiteY67" fmla="*/ 1667683 h 2237474"/>
              <a:gd name="connsiteX68" fmla="*/ 6280959 w 12192000"/>
              <a:gd name="connsiteY68" fmla="*/ 1689329 h 2237474"/>
              <a:gd name="connsiteX69" fmla="*/ 6243319 w 12192000"/>
              <a:gd name="connsiteY69" fmla="*/ 1695560 h 2237474"/>
              <a:gd name="connsiteX70" fmla="*/ 6098321 w 12192000"/>
              <a:gd name="connsiteY70" fmla="*/ 1721646 h 2237474"/>
              <a:gd name="connsiteX71" fmla="*/ 5880652 w 12192000"/>
              <a:gd name="connsiteY71" fmla="*/ 1779643 h 2237474"/>
              <a:gd name="connsiteX72" fmla="*/ 5785959 w 12192000"/>
              <a:gd name="connsiteY72" fmla="*/ 1775307 h 2237474"/>
              <a:gd name="connsiteX73" fmla="*/ 5643534 w 12192000"/>
              <a:gd name="connsiteY73" fmla="*/ 1802919 h 2237474"/>
              <a:gd name="connsiteX74" fmla="*/ 5518799 w 12192000"/>
              <a:gd name="connsiteY74" fmla="*/ 1818312 h 2237474"/>
              <a:gd name="connsiteX75" fmla="*/ 5505014 w 12192000"/>
              <a:gd name="connsiteY75" fmla="*/ 1819259 h 2237474"/>
              <a:gd name="connsiteX76" fmla="*/ 5453307 w 12192000"/>
              <a:gd name="connsiteY76" fmla="*/ 1815450 h 2237474"/>
              <a:gd name="connsiteX77" fmla="*/ 5221533 w 12192000"/>
              <a:gd name="connsiteY77" fmla="*/ 1846950 h 2237474"/>
              <a:gd name="connsiteX78" fmla="*/ 5149802 w 12192000"/>
              <a:gd name="connsiteY78" fmla="*/ 1844846 h 2237474"/>
              <a:gd name="connsiteX79" fmla="*/ 5114927 w 12192000"/>
              <a:gd name="connsiteY79" fmla="*/ 1847827 h 2237474"/>
              <a:gd name="connsiteX80" fmla="*/ 5108970 w 12192000"/>
              <a:gd name="connsiteY80" fmla="*/ 1847935 h 2237474"/>
              <a:gd name="connsiteX81" fmla="*/ 5067961 w 12192000"/>
              <a:gd name="connsiteY81" fmla="*/ 1845917 h 2237474"/>
              <a:gd name="connsiteX82" fmla="*/ 5007075 w 12192000"/>
              <a:gd name="connsiteY82" fmla="*/ 1838626 h 2237474"/>
              <a:gd name="connsiteX83" fmla="*/ 4944087 w 12192000"/>
              <a:gd name="connsiteY83" fmla="*/ 1823332 h 2237474"/>
              <a:gd name="connsiteX84" fmla="*/ 4907662 w 12192000"/>
              <a:gd name="connsiteY84" fmla="*/ 1816900 h 2237474"/>
              <a:gd name="connsiteX85" fmla="*/ 4882386 w 12192000"/>
              <a:gd name="connsiteY85" fmla="*/ 1809844 h 2237474"/>
              <a:gd name="connsiteX86" fmla="*/ 4811440 w 12192000"/>
              <a:gd name="connsiteY86" fmla="*/ 1804655 h 2237474"/>
              <a:gd name="connsiteX87" fmla="*/ 4691075 w 12192000"/>
              <a:gd name="connsiteY87" fmla="*/ 1801389 h 2237474"/>
              <a:gd name="connsiteX88" fmla="*/ 4640313 w 12192000"/>
              <a:gd name="connsiteY88" fmla="*/ 1784307 h 2237474"/>
              <a:gd name="connsiteX89" fmla="*/ 4536503 w 12192000"/>
              <a:gd name="connsiteY89" fmla="*/ 1785334 h 2237474"/>
              <a:gd name="connsiteX90" fmla="*/ 4513724 w 12192000"/>
              <a:gd name="connsiteY90" fmla="*/ 1791996 h 2237474"/>
              <a:gd name="connsiteX91" fmla="*/ 4459810 w 12192000"/>
              <a:gd name="connsiteY91" fmla="*/ 1797886 h 2237474"/>
              <a:gd name="connsiteX92" fmla="*/ 4379064 w 12192000"/>
              <a:gd name="connsiteY92" fmla="*/ 1817177 h 2237474"/>
              <a:gd name="connsiteX93" fmla="*/ 4290981 w 12192000"/>
              <a:gd name="connsiteY93" fmla="*/ 1839677 h 2237474"/>
              <a:gd name="connsiteX94" fmla="*/ 4238372 w 12192000"/>
              <a:gd name="connsiteY94" fmla="*/ 1851480 h 2237474"/>
              <a:gd name="connsiteX95" fmla="*/ 4232517 w 12192000"/>
              <a:gd name="connsiteY95" fmla="*/ 1852567 h 2237474"/>
              <a:gd name="connsiteX96" fmla="*/ 4191732 w 12192000"/>
              <a:gd name="connsiteY96" fmla="*/ 1857328 h 2237474"/>
              <a:gd name="connsiteX97" fmla="*/ 4065532 w 12192000"/>
              <a:gd name="connsiteY97" fmla="*/ 1855477 h 2237474"/>
              <a:gd name="connsiteX98" fmla="*/ 4028460 w 12192000"/>
              <a:gd name="connsiteY98" fmla="*/ 1855137 h 2237474"/>
              <a:gd name="connsiteX99" fmla="*/ 4002267 w 12192000"/>
              <a:gd name="connsiteY99" fmla="*/ 1852352 h 2237474"/>
              <a:gd name="connsiteX100" fmla="*/ 3931396 w 12192000"/>
              <a:gd name="connsiteY100" fmla="*/ 1858915 h 2237474"/>
              <a:gd name="connsiteX101" fmla="*/ 3812162 w 12192000"/>
              <a:gd name="connsiteY101" fmla="*/ 1875501 h 2237474"/>
              <a:gd name="connsiteX102" fmla="*/ 3758105 w 12192000"/>
              <a:gd name="connsiteY102" fmla="*/ 1871856 h 2237474"/>
              <a:gd name="connsiteX103" fmla="*/ 3715896 w 12192000"/>
              <a:gd name="connsiteY103" fmla="*/ 1881552 h 2237474"/>
              <a:gd name="connsiteX104" fmla="*/ 3567259 w 12192000"/>
              <a:gd name="connsiteY104" fmla="*/ 1893482 h 2237474"/>
              <a:gd name="connsiteX105" fmla="*/ 3405770 w 12192000"/>
              <a:gd name="connsiteY105" fmla="*/ 1904591 h 2237474"/>
              <a:gd name="connsiteX106" fmla="*/ 3280097 w 12192000"/>
              <a:gd name="connsiteY106" fmla="*/ 1919610 h 2237474"/>
              <a:gd name="connsiteX107" fmla="*/ 3009910 w 12192000"/>
              <a:gd name="connsiteY107" fmla="*/ 1957866 h 2237474"/>
              <a:gd name="connsiteX108" fmla="*/ 2995934 w 12192000"/>
              <a:gd name="connsiteY108" fmla="*/ 1967085 h 2237474"/>
              <a:gd name="connsiteX109" fmla="*/ 2942858 w 12192000"/>
              <a:gd name="connsiteY109" fmla="*/ 1981367 h 2237474"/>
              <a:gd name="connsiteX110" fmla="*/ 2875436 w 12192000"/>
              <a:gd name="connsiteY110" fmla="*/ 1996977 h 2237474"/>
              <a:gd name="connsiteX111" fmla="*/ 2874892 w 12192000"/>
              <a:gd name="connsiteY111" fmla="*/ 1996085 h 2237474"/>
              <a:gd name="connsiteX112" fmla="*/ 2843662 w 12192000"/>
              <a:gd name="connsiteY112" fmla="*/ 1992498 h 2237474"/>
              <a:gd name="connsiteX113" fmla="*/ 2718916 w 12192000"/>
              <a:gd name="connsiteY113" fmla="*/ 1990867 h 2237474"/>
              <a:gd name="connsiteX114" fmla="*/ 2713522 w 12192000"/>
              <a:gd name="connsiteY114" fmla="*/ 1990173 h 2237474"/>
              <a:gd name="connsiteX115" fmla="*/ 2476147 w 12192000"/>
              <a:gd name="connsiteY115" fmla="*/ 1998305 h 2237474"/>
              <a:gd name="connsiteX116" fmla="*/ 2373568 w 12192000"/>
              <a:gd name="connsiteY116" fmla="*/ 2003219 h 2237474"/>
              <a:gd name="connsiteX117" fmla="*/ 2287219 w 12192000"/>
              <a:gd name="connsiteY117" fmla="*/ 1998750 h 2237474"/>
              <a:gd name="connsiteX118" fmla="*/ 2243069 w 12192000"/>
              <a:gd name="connsiteY118" fmla="*/ 2005321 h 2237474"/>
              <a:gd name="connsiteX119" fmla="*/ 2164831 w 12192000"/>
              <a:gd name="connsiteY119" fmla="*/ 2010143 h 2237474"/>
              <a:gd name="connsiteX120" fmla="*/ 2085228 w 12192000"/>
              <a:gd name="connsiteY120" fmla="*/ 2046431 h 2237474"/>
              <a:gd name="connsiteX121" fmla="*/ 2058061 w 12192000"/>
              <a:gd name="connsiteY121" fmla="*/ 2047942 h 2237474"/>
              <a:gd name="connsiteX122" fmla="*/ 2042244 w 12192000"/>
              <a:gd name="connsiteY122" fmla="*/ 2055560 h 2237474"/>
              <a:gd name="connsiteX123" fmla="*/ 1877728 w 12192000"/>
              <a:gd name="connsiteY123" fmla="*/ 2101004 h 2237474"/>
              <a:gd name="connsiteX124" fmla="*/ 1759056 w 12192000"/>
              <a:gd name="connsiteY124" fmla="*/ 2125608 h 2237474"/>
              <a:gd name="connsiteX125" fmla="*/ 1637948 w 12192000"/>
              <a:gd name="connsiteY125" fmla="*/ 2172597 h 2237474"/>
              <a:gd name="connsiteX126" fmla="*/ 1434549 w 12192000"/>
              <a:gd name="connsiteY126" fmla="*/ 2234522 h 2237474"/>
              <a:gd name="connsiteX127" fmla="*/ 1398481 w 12192000"/>
              <a:gd name="connsiteY127" fmla="*/ 2237074 h 2237474"/>
              <a:gd name="connsiteX128" fmla="*/ 1398407 w 12192000"/>
              <a:gd name="connsiteY128" fmla="*/ 2237095 h 2237474"/>
              <a:gd name="connsiteX129" fmla="*/ 1370962 w 12192000"/>
              <a:gd name="connsiteY129" fmla="*/ 2237474 h 2237474"/>
              <a:gd name="connsiteX130" fmla="*/ 1356367 w 12192000"/>
              <a:gd name="connsiteY130" fmla="*/ 2235089 h 2237474"/>
              <a:gd name="connsiteX131" fmla="*/ 1279765 w 12192000"/>
              <a:gd name="connsiteY131" fmla="*/ 2229639 h 2237474"/>
              <a:gd name="connsiteX132" fmla="*/ 1195347 w 12192000"/>
              <a:gd name="connsiteY132" fmla="*/ 2212354 h 2237474"/>
              <a:gd name="connsiteX133" fmla="*/ 970251 w 12192000"/>
              <a:gd name="connsiteY133" fmla="*/ 2221029 h 2237474"/>
              <a:gd name="connsiteX134" fmla="*/ 812914 w 12192000"/>
              <a:gd name="connsiteY134" fmla="*/ 2210095 h 2237474"/>
              <a:gd name="connsiteX135" fmla="*/ 776382 w 12192000"/>
              <a:gd name="connsiteY135" fmla="*/ 2204512 h 2237474"/>
              <a:gd name="connsiteX136" fmla="*/ 597225 w 12192000"/>
              <a:gd name="connsiteY136" fmla="*/ 2180999 h 2237474"/>
              <a:gd name="connsiteX137" fmla="*/ 520671 w 12192000"/>
              <a:gd name="connsiteY137" fmla="*/ 2180980 h 2237474"/>
              <a:gd name="connsiteX138" fmla="*/ 515024 w 12192000"/>
              <a:gd name="connsiteY138" fmla="*/ 2179258 h 2237474"/>
              <a:gd name="connsiteX139" fmla="*/ 413835 w 12192000"/>
              <a:gd name="connsiteY139" fmla="*/ 2156783 h 2237474"/>
              <a:gd name="connsiteX140" fmla="*/ 376513 w 12192000"/>
              <a:gd name="connsiteY140" fmla="*/ 2154014 h 2237474"/>
              <a:gd name="connsiteX141" fmla="*/ 273386 w 12192000"/>
              <a:gd name="connsiteY141" fmla="*/ 2142551 h 2237474"/>
              <a:gd name="connsiteX142" fmla="*/ 169207 w 12192000"/>
              <a:gd name="connsiteY142" fmla="*/ 2128100 h 2237474"/>
              <a:gd name="connsiteX143" fmla="*/ 77641 w 12192000"/>
              <a:gd name="connsiteY143" fmla="*/ 2126835 h 2237474"/>
              <a:gd name="connsiteX144" fmla="*/ 37645 w 12192000"/>
              <a:gd name="connsiteY144" fmla="*/ 2115401 h 2237474"/>
              <a:gd name="connsiteX145" fmla="*/ 4572 w 12192000"/>
              <a:gd name="connsiteY145" fmla="*/ 2111091 h 2237474"/>
              <a:gd name="connsiteX146" fmla="*/ 0 w 12192000"/>
              <a:gd name="connsiteY146" fmla="*/ 2110468 h 2237474"/>
              <a:gd name="connsiteX147" fmla="*/ 0 w 12192000"/>
              <a:gd name="connsiteY147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139997 w 12192000"/>
              <a:gd name="connsiteY45" fmla="*/ 1282713 h 2237474"/>
              <a:gd name="connsiteX46" fmla="*/ 8074238 w 12192000"/>
              <a:gd name="connsiteY46" fmla="*/ 1301895 h 2237474"/>
              <a:gd name="connsiteX47" fmla="*/ 7942099 w 12192000"/>
              <a:gd name="connsiteY47" fmla="*/ 1336332 h 2237474"/>
              <a:gd name="connsiteX48" fmla="*/ 7902328 w 12192000"/>
              <a:gd name="connsiteY48" fmla="*/ 1345865 h 2237474"/>
              <a:gd name="connsiteX49" fmla="*/ 7840612 w 12192000"/>
              <a:gd name="connsiteY49" fmla="*/ 1369373 h 2237474"/>
              <a:gd name="connsiteX50" fmla="*/ 7786819 w 12192000"/>
              <a:gd name="connsiteY50" fmla="*/ 1378970 h 2237474"/>
              <a:gd name="connsiteX51" fmla="*/ 7548172 w 12192000"/>
              <a:gd name="connsiteY51" fmla="*/ 1417460 h 2237474"/>
              <a:gd name="connsiteX52" fmla="*/ 7483437 w 12192000"/>
              <a:gd name="connsiteY52" fmla="*/ 1478152 h 2237474"/>
              <a:gd name="connsiteX53" fmla="*/ 7377870 w 12192000"/>
              <a:gd name="connsiteY53" fmla="*/ 1523319 h 2237474"/>
              <a:gd name="connsiteX54" fmla="*/ 7230737 w 12192000"/>
              <a:gd name="connsiteY54" fmla="*/ 1562633 h 2237474"/>
              <a:gd name="connsiteX55" fmla="*/ 7224458 w 12192000"/>
              <a:gd name="connsiteY55" fmla="*/ 1573008 h 2237474"/>
              <a:gd name="connsiteX56" fmla="*/ 7183121 w 12192000"/>
              <a:gd name="connsiteY56" fmla="*/ 1595162 h 2237474"/>
              <a:gd name="connsiteX57" fmla="*/ 7164601 w 12192000"/>
              <a:gd name="connsiteY57" fmla="*/ 1606490 h 2237474"/>
              <a:gd name="connsiteX58" fmla="*/ 6900177 w 12192000"/>
              <a:gd name="connsiteY58" fmla="*/ 1636016 h 2237474"/>
              <a:gd name="connsiteX59" fmla="*/ 6795372 w 12192000"/>
              <a:gd name="connsiteY59" fmla="*/ 1644845 h 2237474"/>
              <a:gd name="connsiteX60" fmla="*/ 6692251 w 12192000"/>
              <a:gd name="connsiteY60" fmla="*/ 1656357 h 2237474"/>
              <a:gd name="connsiteX61" fmla="*/ 6655235 w 12192000"/>
              <a:gd name="connsiteY61" fmla="*/ 1661869 h 2237474"/>
              <a:gd name="connsiteX62" fmla="*/ 6554894 w 12192000"/>
              <a:gd name="connsiteY62" fmla="*/ 1664428 h 2237474"/>
              <a:gd name="connsiteX63" fmla="*/ 6516595 w 12192000"/>
              <a:gd name="connsiteY63" fmla="*/ 1667475 h 2237474"/>
              <a:gd name="connsiteX64" fmla="*/ 6508541 w 12192000"/>
              <a:gd name="connsiteY64" fmla="*/ 1668757 h 2237474"/>
              <a:gd name="connsiteX65" fmla="*/ 6471012 w 12192000"/>
              <a:gd name="connsiteY65" fmla="*/ 1678604 h 2237474"/>
              <a:gd name="connsiteX66" fmla="*/ 6364035 w 12192000"/>
              <a:gd name="connsiteY66" fmla="*/ 1667683 h 2237474"/>
              <a:gd name="connsiteX67" fmla="*/ 6280959 w 12192000"/>
              <a:gd name="connsiteY67" fmla="*/ 1689329 h 2237474"/>
              <a:gd name="connsiteX68" fmla="*/ 6243319 w 12192000"/>
              <a:gd name="connsiteY68" fmla="*/ 1695560 h 2237474"/>
              <a:gd name="connsiteX69" fmla="*/ 6098321 w 12192000"/>
              <a:gd name="connsiteY69" fmla="*/ 1721646 h 2237474"/>
              <a:gd name="connsiteX70" fmla="*/ 5880652 w 12192000"/>
              <a:gd name="connsiteY70" fmla="*/ 1779643 h 2237474"/>
              <a:gd name="connsiteX71" fmla="*/ 5785959 w 12192000"/>
              <a:gd name="connsiteY71" fmla="*/ 1775307 h 2237474"/>
              <a:gd name="connsiteX72" fmla="*/ 5643534 w 12192000"/>
              <a:gd name="connsiteY72" fmla="*/ 1802919 h 2237474"/>
              <a:gd name="connsiteX73" fmla="*/ 5518799 w 12192000"/>
              <a:gd name="connsiteY73" fmla="*/ 1818312 h 2237474"/>
              <a:gd name="connsiteX74" fmla="*/ 5505014 w 12192000"/>
              <a:gd name="connsiteY74" fmla="*/ 1819259 h 2237474"/>
              <a:gd name="connsiteX75" fmla="*/ 5453307 w 12192000"/>
              <a:gd name="connsiteY75" fmla="*/ 1815450 h 2237474"/>
              <a:gd name="connsiteX76" fmla="*/ 5221533 w 12192000"/>
              <a:gd name="connsiteY76" fmla="*/ 1846950 h 2237474"/>
              <a:gd name="connsiteX77" fmla="*/ 5149802 w 12192000"/>
              <a:gd name="connsiteY77" fmla="*/ 1844846 h 2237474"/>
              <a:gd name="connsiteX78" fmla="*/ 5114927 w 12192000"/>
              <a:gd name="connsiteY78" fmla="*/ 1847827 h 2237474"/>
              <a:gd name="connsiteX79" fmla="*/ 5108970 w 12192000"/>
              <a:gd name="connsiteY79" fmla="*/ 1847935 h 2237474"/>
              <a:gd name="connsiteX80" fmla="*/ 5067961 w 12192000"/>
              <a:gd name="connsiteY80" fmla="*/ 1845917 h 2237474"/>
              <a:gd name="connsiteX81" fmla="*/ 5007075 w 12192000"/>
              <a:gd name="connsiteY81" fmla="*/ 1838626 h 2237474"/>
              <a:gd name="connsiteX82" fmla="*/ 4944087 w 12192000"/>
              <a:gd name="connsiteY82" fmla="*/ 1823332 h 2237474"/>
              <a:gd name="connsiteX83" fmla="*/ 4907662 w 12192000"/>
              <a:gd name="connsiteY83" fmla="*/ 1816900 h 2237474"/>
              <a:gd name="connsiteX84" fmla="*/ 4882386 w 12192000"/>
              <a:gd name="connsiteY84" fmla="*/ 1809844 h 2237474"/>
              <a:gd name="connsiteX85" fmla="*/ 4811440 w 12192000"/>
              <a:gd name="connsiteY85" fmla="*/ 1804655 h 2237474"/>
              <a:gd name="connsiteX86" fmla="*/ 4691075 w 12192000"/>
              <a:gd name="connsiteY86" fmla="*/ 1801389 h 2237474"/>
              <a:gd name="connsiteX87" fmla="*/ 4640313 w 12192000"/>
              <a:gd name="connsiteY87" fmla="*/ 1784307 h 2237474"/>
              <a:gd name="connsiteX88" fmla="*/ 4536503 w 12192000"/>
              <a:gd name="connsiteY88" fmla="*/ 1785334 h 2237474"/>
              <a:gd name="connsiteX89" fmla="*/ 4513724 w 12192000"/>
              <a:gd name="connsiteY89" fmla="*/ 1791996 h 2237474"/>
              <a:gd name="connsiteX90" fmla="*/ 4459810 w 12192000"/>
              <a:gd name="connsiteY90" fmla="*/ 1797886 h 2237474"/>
              <a:gd name="connsiteX91" fmla="*/ 4379064 w 12192000"/>
              <a:gd name="connsiteY91" fmla="*/ 1817177 h 2237474"/>
              <a:gd name="connsiteX92" fmla="*/ 4290981 w 12192000"/>
              <a:gd name="connsiteY92" fmla="*/ 1839677 h 2237474"/>
              <a:gd name="connsiteX93" fmla="*/ 4238372 w 12192000"/>
              <a:gd name="connsiteY93" fmla="*/ 1851480 h 2237474"/>
              <a:gd name="connsiteX94" fmla="*/ 4232517 w 12192000"/>
              <a:gd name="connsiteY94" fmla="*/ 1852567 h 2237474"/>
              <a:gd name="connsiteX95" fmla="*/ 4191732 w 12192000"/>
              <a:gd name="connsiteY95" fmla="*/ 1857328 h 2237474"/>
              <a:gd name="connsiteX96" fmla="*/ 4065532 w 12192000"/>
              <a:gd name="connsiteY96" fmla="*/ 1855477 h 2237474"/>
              <a:gd name="connsiteX97" fmla="*/ 4028460 w 12192000"/>
              <a:gd name="connsiteY97" fmla="*/ 1855137 h 2237474"/>
              <a:gd name="connsiteX98" fmla="*/ 4002267 w 12192000"/>
              <a:gd name="connsiteY98" fmla="*/ 1852352 h 2237474"/>
              <a:gd name="connsiteX99" fmla="*/ 3931396 w 12192000"/>
              <a:gd name="connsiteY99" fmla="*/ 1858915 h 2237474"/>
              <a:gd name="connsiteX100" fmla="*/ 3812162 w 12192000"/>
              <a:gd name="connsiteY100" fmla="*/ 1875501 h 2237474"/>
              <a:gd name="connsiteX101" fmla="*/ 3758105 w 12192000"/>
              <a:gd name="connsiteY101" fmla="*/ 1871856 h 2237474"/>
              <a:gd name="connsiteX102" fmla="*/ 3715896 w 12192000"/>
              <a:gd name="connsiteY102" fmla="*/ 1881552 h 2237474"/>
              <a:gd name="connsiteX103" fmla="*/ 3567259 w 12192000"/>
              <a:gd name="connsiteY103" fmla="*/ 1893482 h 2237474"/>
              <a:gd name="connsiteX104" fmla="*/ 3405770 w 12192000"/>
              <a:gd name="connsiteY104" fmla="*/ 1904591 h 2237474"/>
              <a:gd name="connsiteX105" fmla="*/ 3280097 w 12192000"/>
              <a:gd name="connsiteY105" fmla="*/ 1919610 h 2237474"/>
              <a:gd name="connsiteX106" fmla="*/ 3009910 w 12192000"/>
              <a:gd name="connsiteY106" fmla="*/ 1957866 h 2237474"/>
              <a:gd name="connsiteX107" fmla="*/ 2995934 w 12192000"/>
              <a:gd name="connsiteY107" fmla="*/ 1967085 h 2237474"/>
              <a:gd name="connsiteX108" fmla="*/ 2942858 w 12192000"/>
              <a:gd name="connsiteY108" fmla="*/ 1981367 h 2237474"/>
              <a:gd name="connsiteX109" fmla="*/ 2875436 w 12192000"/>
              <a:gd name="connsiteY109" fmla="*/ 1996977 h 2237474"/>
              <a:gd name="connsiteX110" fmla="*/ 2874892 w 12192000"/>
              <a:gd name="connsiteY110" fmla="*/ 1996085 h 2237474"/>
              <a:gd name="connsiteX111" fmla="*/ 2843662 w 12192000"/>
              <a:gd name="connsiteY111" fmla="*/ 1992498 h 2237474"/>
              <a:gd name="connsiteX112" fmla="*/ 2718916 w 12192000"/>
              <a:gd name="connsiteY112" fmla="*/ 1990867 h 2237474"/>
              <a:gd name="connsiteX113" fmla="*/ 2713522 w 12192000"/>
              <a:gd name="connsiteY113" fmla="*/ 1990173 h 2237474"/>
              <a:gd name="connsiteX114" fmla="*/ 2476147 w 12192000"/>
              <a:gd name="connsiteY114" fmla="*/ 1998305 h 2237474"/>
              <a:gd name="connsiteX115" fmla="*/ 2373568 w 12192000"/>
              <a:gd name="connsiteY115" fmla="*/ 2003219 h 2237474"/>
              <a:gd name="connsiteX116" fmla="*/ 2287219 w 12192000"/>
              <a:gd name="connsiteY116" fmla="*/ 1998750 h 2237474"/>
              <a:gd name="connsiteX117" fmla="*/ 2243069 w 12192000"/>
              <a:gd name="connsiteY117" fmla="*/ 2005321 h 2237474"/>
              <a:gd name="connsiteX118" fmla="*/ 2164831 w 12192000"/>
              <a:gd name="connsiteY118" fmla="*/ 2010143 h 2237474"/>
              <a:gd name="connsiteX119" fmla="*/ 2085228 w 12192000"/>
              <a:gd name="connsiteY119" fmla="*/ 2046431 h 2237474"/>
              <a:gd name="connsiteX120" fmla="*/ 2058061 w 12192000"/>
              <a:gd name="connsiteY120" fmla="*/ 2047942 h 2237474"/>
              <a:gd name="connsiteX121" fmla="*/ 2042244 w 12192000"/>
              <a:gd name="connsiteY121" fmla="*/ 2055560 h 2237474"/>
              <a:gd name="connsiteX122" fmla="*/ 1877728 w 12192000"/>
              <a:gd name="connsiteY122" fmla="*/ 2101004 h 2237474"/>
              <a:gd name="connsiteX123" fmla="*/ 1759056 w 12192000"/>
              <a:gd name="connsiteY123" fmla="*/ 2125608 h 2237474"/>
              <a:gd name="connsiteX124" fmla="*/ 1637948 w 12192000"/>
              <a:gd name="connsiteY124" fmla="*/ 2172597 h 2237474"/>
              <a:gd name="connsiteX125" fmla="*/ 1434549 w 12192000"/>
              <a:gd name="connsiteY125" fmla="*/ 2234522 h 2237474"/>
              <a:gd name="connsiteX126" fmla="*/ 1398481 w 12192000"/>
              <a:gd name="connsiteY126" fmla="*/ 2237074 h 2237474"/>
              <a:gd name="connsiteX127" fmla="*/ 1398407 w 12192000"/>
              <a:gd name="connsiteY127" fmla="*/ 2237095 h 2237474"/>
              <a:gd name="connsiteX128" fmla="*/ 1370962 w 12192000"/>
              <a:gd name="connsiteY128" fmla="*/ 2237474 h 2237474"/>
              <a:gd name="connsiteX129" fmla="*/ 1356367 w 12192000"/>
              <a:gd name="connsiteY129" fmla="*/ 2235089 h 2237474"/>
              <a:gd name="connsiteX130" fmla="*/ 1279765 w 12192000"/>
              <a:gd name="connsiteY130" fmla="*/ 2229639 h 2237474"/>
              <a:gd name="connsiteX131" fmla="*/ 1195347 w 12192000"/>
              <a:gd name="connsiteY131" fmla="*/ 2212354 h 2237474"/>
              <a:gd name="connsiteX132" fmla="*/ 970251 w 12192000"/>
              <a:gd name="connsiteY132" fmla="*/ 2221029 h 2237474"/>
              <a:gd name="connsiteX133" fmla="*/ 812914 w 12192000"/>
              <a:gd name="connsiteY133" fmla="*/ 2210095 h 2237474"/>
              <a:gd name="connsiteX134" fmla="*/ 776382 w 12192000"/>
              <a:gd name="connsiteY134" fmla="*/ 2204512 h 2237474"/>
              <a:gd name="connsiteX135" fmla="*/ 597225 w 12192000"/>
              <a:gd name="connsiteY135" fmla="*/ 2180999 h 2237474"/>
              <a:gd name="connsiteX136" fmla="*/ 520671 w 12192000"/>
              <a:gd name="connsiteY136" fmla="*/ 2180980 h 2237474"/>
              <a:gd name="connsiteX137" fmla="*/ 515024 w 12192000"/>
              <a:gd name="connsiteY137" fmla="*/ 2179258 h 2237474"/>
              <a:gd name="connsiteX138" fmla="*/ 413835 w 12192000"/>
              <a:gd name="connsiteY138" fmla="*/ 2156783 h 2237474"/>
              <a:gd name="connsiteX139" fmla="*/ 376513 w 12192000"/>
              <a:gd name="connsiteY139" fmla="*/ 2154014 h 2237474"/>
              <a:gd name="connsiteX140" fmla="*/ 273386 w 12192000"/>
              <a:gd name="connsiteY140" fmla="*/ 2142551 h 2237474"/>
              <a:gd name="connsiteX141" fmla="*/ 169207 w 12192000"/>
              <a:gd name="connsiteY141" fmla="*/ 2128100 h 2237474"/>
              <a:gd name="connsiteX142" fmla="*/ 77641 w 12192000"/>
              <a:gd name="connsiteY142" fmla="*/ 2126835 h 2237474"/>
              <a:gd name="connsiteX143" fmla="*/ 37645 w 12192000"/>
              <a:gd name="connsiteY143" fmla="*/ 2115401 h 2237474"/>
              <a:gd name="connsiteX144" fmla="*/ 4572 w 12192000"/>
              <a:gd name="connsiteY144" fmla="*/ 2111091 h 2237474"/>
              <a:gd name="connsiteX145" fmla="*/ 0 w 12192000"/>
              <a:gd name="connsiteY145" fmla="*/ 2110468 h 2237474"/>
              <a:gd name="connsiteX146" fmla="*/ 0 w 12192000"/>
              <a:gd name="connsiteY146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206287 w 12192000"/>
              <a:gd name="connsiteY44" fmla="*/ 1273060 h 2237474"/>
              <a:gd name="connsiteX45" fmla="*/ 8074238 w 12192000"/>
              <a:gd name="connsiteY45" fmla="*/ 1301895 h 2237474"/>
              <a:gd name="connsiteX46" fmla="*/ 7942099 w 12192000"/>
              <a:gd name="connsiteY46" fmla="*/ 1336332 h 2237474"/>
              <a:gd name="connsiteX47" fmla="*/ 7902328 w 12192000"/>
              <a:gd name="connsiteY47" fmla="*/ 1345865 h 2237474"/>
              <a:gd name="connsiteX48" fmla="*/ 7840612 w 12192000"/>
              <a:gd name="connsiteY48" fmla="*/ 1369373 h 2237474"/>
              <a:gd name="connsiteX49" fmla="*/ 7786819 w 12192000"/>
              <a:gd name="connsiteY49" fmla="*/ 1378970 h 2237474"/>
              <a:gd name="connsiteX50" fmla="*/ 7548172 w 12192000"/>
              <a:gd name="connsiteY50" fmla="*/ 1417460 h 2237474"/>
              <a:gd name="connsiteX51" fmla="*/ 7483437 w 12192000"/>
              <a:gd name="connsiteY51" fmla="*/ 1478152 h 2237474"/>
              <a:gd name="connsiteX52" fmla="*/ 7377870 w 12192000"/>
              <a:gd name="connsiteY52" fmla="*/ 1523319 h 2237474"/>
              <a:gd name="connsiteX53" fmla="*/ 7230737 w 12192000"/>
              <a:gd name="connsiteY53" fmla="*/ 1562633 h 2237474"/>
              <a:gd name="connsiteX54" fmla="*/ 7224458 w 12192000"/>
              <a:gd name="connsiteY54" fmla="*/ 1573008 h 2237474"/>
              <a:gd name="connsiteX55" fmla="*/ 7183121 w 12192000"/>
              <a:gd name="connsiteY55" fmla="*/ 1595162 h 2237474"/>
              <a:gd name="connsiteX56" fmla="*/ 7164601 w 12192000"/>
              <a:gd name="connsiteY56" fmla="*/ 1606490 h 2237474"/>
              <a:gd name="connsiteX57" fmla="*/ 6900177 w 12192000"/>
              <a:gd name="connsiteY57" fmla="*/ 1636016 h 2237474"/>
              <a:gd name="connsiteX58" fmla="*/ 6795372 w 12192000"/>
              <a:gd name="connsiteY58" fmla="*/ 1644845 h 2237474"/>
              <a:gd name="connsiteX59" fmla="*/ 6692251 w 12192000"/>
              <a:gd name="connsiteY59" fmla="*/ 1656357 h 2237474"/>
              <a:gd name="connsiteX60" fmla="*/ 6655235 w 12192000"/>
              <a:gd name="connsiteY60" fmla="*/ 1661869 h 2237474"/>
              <a:gd name="connsiteX61" fmla="*/ 6554894 w 12192000"/>
              <a:gd name="connsiteY61" fmla="*/ 1664428 h 2237474"/>
              <a:gd name="connsiteX62" fmla="*/ 6516595 w 12192000"/>
              <a:gd name="connsiteY62" fmla="*/ 1667475 h 2237474"/>
              <a:gd name="connsiteX63" fmla="*/ 6508541 w 12192000"/>
              <a:gd name="connsiteY63" fmla="*/ 1668757 h 2237474"/>
              <a:gd name="connsiteX64" fmla="*/ 6471012 w 12192000"/>
              <a:gd name="connsiteY64" fmla="*/ 1678604 h 2237474"/>
              <a:gd name="connsiteX65" fmla="*/ 6364035 w 12192000"/>
              <a:gd name="connsiteY65" fmla="*/ 1667683 h 2237474"/>
              <a:gd name="connsiteX66" fmla="*/ 6280959 w 12192000"/>
              <a:gd name="connsiteY66" fmla="*/ 1689329 h 2237474"/>
              <a:gd name="connsiteX67" fmla="*/ 6243319 w 12192000"/>
              <a:gd name="connsiteY67" fmla="*/ 1695560 h 2237474"/>
              <a:gd name="connsiteX68" fmla="*/ 6098321 w 12192000"/>
              <a:gd name="connsiteY68" fmla="*/ 1721646 h 2237474"/>
              <a:gd name="connsiteX69" fmla="*/ 5880652 w 12192000"/>
              <a:gd name="connsiteY69" fmla="*/ 1779643 h 2237474"/>
              <a:gd name="connsiteX70" fmla="*/ 5785959 w 12192000"/>
              <a:gd name="connsiteY70" fmla="*/ 1775307 h 2237474"/>
              <a:gd name="connsiteX71" fmla="*/ 5643534 w 12192000"/>
              <a:gd name="connsiteY71" fmla="*/ 1802919 h 2237474"/>
              <a:gd name="connsiteX72" fmla="*/ 5518799 w 12192000"/>
              <a:gd name="connsiteY72" fmla="*/ 1818312 h 2237474"/>
              <a:gd name="connsiteX73" fmla="*/ 5505014 w 12192000"/>
              <a:gd name="connsiteY73" fmla="*/ 1819259 h 2237474"/>
              <a:gd name="connsiteX74" fmla="*/ 5453307 w 12192000"/>
              <a:gd name="connsiteY74" fmla="*/ 1815450 h 2237474"/>
              <a:gd name="connsiteX75" fmla="*/ 5221533 w 12192000"/>
              <a:gd name="connsiteY75" fmla="*/ 1846950 h 2237474"/>
              <a:gd name="connsiteX76" fmla="*/ 5149802 w 12192000"/>
              <a:gd name="connsiteY76" fmla="*/ 1844846 h 2237474"/>
              <a:gd name="connsiteX77" fmla="*/ 5114927 w 12192000"/>
              <a:gd name="connsiteY77" fmla="*/ 1847827 h 2237474"/>
              <a:gd name="connsiteX78" fmla="*/ 5108970 w 12192000"/>
              <a:gd name="connsiteY78" fmla="*/ 1847935 h 2237474"/>
              <a:gd name="connsiteX79" fmla="*/ 5067961 w 12192000"/>
              <a:gd name="connsiteY79" fmla="*/ 1845917 h 2237474"/>
              <a:gd name="connsiteX80" fmla="*/ 5007075 w 12192000"/>
              <a:gd name="connsiteY80" fmla="*/ 1838626 h 2237474"/>
              <a:gd name="connsiteX81" fmla="*/ 4944087 w 12192000"/>
              <a:gd name="connsiteY81" fmla="*/ 1823332 h 2237474"/>
              <a:gd name="connsiteX82" fmla="*/ 4907662 w 12192000"/>
              <a:gd name="connsiteY82" fmla="*/ 1816900 h 2237474"/>
              <a:gd name="connsiteX83" fmla="*/ 4882386 w 12192000"/>
              <a:gd name="connsiteY83" fmla="*/ 1809844 h 2237474"/>
              <a:gd name="connsiteX84" fmla="*/ 4811440 w 12192000"/>
              <a:gd name="connsiteY84" fmla="*/ 1804655 h 2237474"/>
              <a:gd name="connsiteX85" fmla="*/ 4691075 w 12192000"/>
              <a:gd name="connsiteY85" fmla="*/ 1801389 h 2237474"/>
              <a:gd name="connsiteX86" fmla="*/ 4640313 w 12192000"/>
              <a:gd name="connsiteY86" fmla="*/ 1784307 h 2237474"/>
              <a:gd name="connsiteX87" fmla="*/ 4536503 w 12192000"/>
              <a:gd name="connsiteY87" fmla="*/ 1785334 h 2237474"/>
              <a:gd name="connsiteX88" fmla="*/ 4513724 w 12192000"/>
              <a:gd name="connsiteY88" fmla="*/ 1791996 h 2237474"/>
              <a:gd name="connsiteX89" fmla="*/ 4459810 w 12192000"/>
              <a:gd name="connsiteY89" fmla="*/ 1797886 h 2237474"/>
              <a:gd name="connsiteX90" fmla="*/ 4379064 w 12192000"/>
              <a:gd name="connsiteY90" fmla="*/ 1817177 h 2237474"/>
              <a:gd name="connsiteX91" fmla="*/ 4290981 w 12192000"/>
              <a:gd name="connsiteY91" fmla="*/ 1839677 h 2237474"/>
              <a:gd name="connsiteX92" fmla="*/ 4238372 w 12192000"/>
              <a:gd name="connsiteY92" fmla="*/ 1851480 h 2237474"/>
              <a:gd name="connsiteX93" fmla="*/ 4232517 w 12192000"/>
              <a:gd name="connsiteY93" fmla="*/ 1852567 h 2237474"/>
              <a:gd name="connsiteX94" fmla="*/ 4191732 w 12192000"/>
              <a:gd name="connsiteY94" fmla="*/ 1857328 h 2237474"/>
              <a:gd name="connsiteX95" fmla="*/ 4065532 w 12192000"/>
              <a:gd name="connsiteY95" fmla="*/ 1855477 h 2237474"/>
              <a:gd name="connsiteX96" fmla="*/ 4028460 w 12192000"/>
              <a:gd name="connsiteY96" fmla="*/ 1855137 h 2237474"/>
              <a:gd name="connsiteX97" fmla="*/ 4002267 w 12192000"/>
              <a:gd name="connsiteY97" fmla="*/ 1852352 h 2237474"/>
              <a:gd name="connsiteX98" fmla="*/ 3931396 w 12192000"/>
              <a:gd name="connsiteY98" fmla="*/ 1858915 h 2237474"/>
              <a:gd name="connsiteX99" fmla="*/ 3812162 w 12192000"/>
              <a:gd name="connsiteY99" fmla="*/ 1875501 h 2237474"/>
              <a:gd name="connsiteX100" fmla="*/ 3758105 w 12192000"/>
              <a:gd name="connsiteY100" fmla="*/ 1871856 h 2237474"/>
              <a:gd name="connsiteX101" fmla="*/ 3715896 w 12192000"/>
              <a:gd name="connsiteY101" fmla="*/ 1881552 h 2237474"/>
              <a:gd name="connsiteX102" fmla="*/ 3567259 w 12192000"/>
              <a:gd name="connsiteY102" fmla="*/ 1893482 h 2237474"/>
              <a:gd name="connsiteX103" fmla="*/ 3405770 w 12192000"/>
              <a:gd name="connsiteY103" fmla="*/ 1904591 h 2237474"/>
              <a:gd name="connsiteX104" fmla="*/ 3280097 w 12192000"/>
              <a:gd name="connsiteY104" fmla="*/ 1919610 h 2237474"/>
              <a:gd name="connsiteX105" fmla="*/ 3009910 w 12192000"/>
              <a:gd name="connsiteY105" fmla="*/ 1957866 h 2237474"/>
              <a:gd name="connsiteX106" fmla="*/ 2995934 w 12192000"/>
              <a:gd name="connsiteY106" fmla="*/ 1967085 h 2237474"/>
              <a:gd name="connsiteX107" fmla="*/ 2942858 w 12192000"/>
              <a:gd name="connsiteY107" fmla="*/ 1981367 h 2237474"/>
              <a:gd name="connsiteX108" fmla="*/ 2875436 w 12192000"/>
              <a:gd name="connsiteY108" fmla="*/ 1996977 h 2237474"/>
              <a:gd name="connsiteX109" fmla="*/ 2874892 w 12192000"/>
              <a:gd name="connsiteY109" fmla="*/ 1996085 h 2237474"/>
              <a:gd name="connsiteX110" fmla="*/ 2843662 w 12192000"/>
              <a:gd name="connsiteY110" fmla="*/ 1992498 h 2237474"/>
              <a:gd name="connsiteX111" fmla="*/ 2718916 w 12192000"/>
              <a:gd name="connsiteY111" fmla="*/ 1990867 h 2237474"/>
              <a:gd name="connsiteX112" fmla="*/ 2713522 w 12192000"/>
              <a:gd name="connsiteY112" fmla="*/ 1990173 h 2237474"/>
              <a:gd name="connsiteX113" fmla="*/ 2476147 w 12192000"/>
              <a:gd name="connsiteY113" fmla="*/ 1998305 h 2237474"/>
              <a:gd name="connsiteX114" fmla="*/ 2373568 w 12192000"/>
              <a:gd name="connsiteY114" fmla="*/ 2003219 h 2237474"/>
              <a:gd name="connsiteX115" fmla="*/ 2287219 w 12192000"/>
              <a:gd name="connsiteY115" fmla="*/ 1998750 h 2237474"/>
              <a:gd name="connsiteX116" fmla="*/ 2243069 w 12192000"/>
              <a:gd name="connsiteY116" fmla="*/ 2005321 h 2237474"/>
              <a:gd name="connsiteX117" fmla="*/ 2164831 w 12192000"/>
              <a:gd name="connsiteY117" fmla="*/ 2010143 h 2237474"/>
              <a:gd name="connsiteX118" fmla="*/ 2085228 w 12192000"/>
              <a:gd name="connsiteY118" fmla="*/ 2046431 h 2237474"/>
              <a:gd name="connsiteX119" fmla="*/ 2058061 w 12192000"/>
              <a:gd name="connsiteY119" fmla="*/ 2047942 h 2237474"/>
              <a:gd name="connsiteX120" fmla="*/ 2042244 w 12192000"/>
              <a:gd name="connsiteY120" fmla="*/ 2055560 h 2237474"/>
              <a:gd name="connsiteX121" fmla="*/ 1877728 w 12192000"/>
              <a:gd name="connsiteY121" fmla="*/ 2101004 h 2237474"/>
              <a:gd name="connsiteX122" fmla="*/ 1759056 w 12192000"/>
              <a:gd name="connsiteY122" fmla="*/ 2125608 h 2237474"/>
              <a:gd name="connsiteX123" fmla="*/ 1637948 w 12192000"/>
              <a:gd name="connsiteY123" fmla="*/ 2172597 h 2237474"/>
              <a:gd name="connsiteX124" fmla="*/ 1434549 w 12192000"/>
              <a:gd name="connsiteY124" fmla="*/ 2234522 h 2237474"/>
              <a:gd name="connsiteX125" fmla="*/ 1398481 w 12192000"/>
              <a:gd name="connsiteY125" fmla="*/ 2237074 h 2237474"/>
              <a:gd name="connsiteX126" fmla="*/ 1398407 w 12192000"/>
              <a:gd name="connsiteY126" fmla="*/ 2237095 h 2237474"/>
              <a:gd name="connsiteX127" fmla="*/ 1370962 w 12192000"/>
              <a:gd name="connsiteY127" fmla="*/ 2237474 h 2237474"/>
              <a:gd name="connsiteX128" fmla="*/ 1356367 w 12192000"/>
              <a:gd name="connsiteY128" fmla="*/ 2235089 h 2237474"/>
              <a:gd name="connsiteX129" fmla="*/ 1279765 w 12192000"/>
              <a:gd name="connsiteY129" fmla="*/ 2229639 h 2237474"/>
              <a:gd name="connsiteX130" fmla="*/ 1195347 w 12192000"/>
              <a:gd name="connsiteY130" fmla="*/ 2212354 h 2237474"/>
              <a:gd name="connsiteX131" fmla="*/ 970251 w 12192000"/>
              <a:gd name="connsiteY131" fmla="*/ 2221029 h 2237474"/>
              <a:gd name="connsiteX132" fmla="*/ 812914 w 12192000"/>
              <a:gd name="connsiteY132" fmla="*/ 2210095 h 2237474"/>
              <a:gd name="connsiteX133" fmla="*/ 776382 w 12192000"/>
              <a:gd name="connsiteY133" fmla="*/ 2204512 h 2237474"/>
              <a:gd name="connsiteX134" fmla="*/ 597225 w 12192000"/>
              <a:gd name="connsiteY134" fmla="*/ 2180999 h 2237474"/>
              <a:gd name="connsiteX135" fmla="*/ 520671 w 12192000"/>
              <a:gd name="connsiteY135" fmla="*/ 2180980 h 2237474"/>
              <a:gd name="connsiteX136" fmla="*/ 515024 w 12192000"/>
              <a:gd name="connsiteY136" fmla="*/ 2179258 h 2237474"/>
              <a:gd name="connsiteX137" fmla="*/ 413835 w 12192000"/>
              <a:gd name="connsiteY137" fmla="*/ 2156783 h 2237474"/>
              <a:gd name="connsiteX138" fmla="*/ 376513 w 12192000"/>
              <a:gd name="connsiteY138" fmla="*/ 2154014 h 2237474"/>
              <a:gd name="connsiteX139" fmla="*/ 273386 w 12192000"/>
              <a:gd name="connsiteY139" fmla="*/ 2142551 h 2237474"/>
              <a:gd name="connsiteX140" fmla="*/ 169207 w 12192000"/>
              <a:gd name="connsiteY140" fmla="*/ 2128100 h 2237474"/>
              <a:gd name="connsiteX141" fmla="*/ 77641 w 12192000"/>
              <a:gd name="connsiteY141" fmla="*/ 2126835 h 2237474"/>
              <a:gd name="connsiteX142" fmla="*/ 37645 w 12192000"/>
              <a:gd name="connsiteY142" fmla="*/ 2115401 h 2237474"/>
              <a:gd name="connsiteX143" fmla="*/ 4572 w 12192000"/>
              <a:gd name="connsiteY143" fmla="*/ 2111091 h 2237474"/>
              <a:gd name="connsiteX144" fmla="*/ 0 w 12192000"/>
              <a:gd name="connsiteY144" fmla="*/ 2110468 h 2237474"/>
              <a:gd name="connsiteX145" fmla="*/ 0 w 12192000"/>
              <a:gd name="connsiteY145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074238 w 12192000"/>
              <a:gd name="connsiteY44" fmla="*/ 1301895 h 2237474"/>
              <a:gd name="connsiteX45" fmla="*/ 7942099 w 12192000"/>
              <a:gd name="connsiteY45" fmla="*/ 1336332 h 2237474"/>
              <a:gd name="connsiteX46" fmla="*/ 7902328 w 12192000"/>
              <a:gd name="connsiteY46" fmla="*/ 1345865 h 2237474"/>
              <a:gd name="connsiteX47" fmla="*/ 7840612 w 12192000"/>
              <a:gd name="connsiteY47" fmla="*/ 1369373 h 2237474"/>
              <a:gd name="connsiteX48" fmla="*/ 7786819 w 12192000"/>
              <a:gd name="connsiteY48" fmla="*/ 1378970 h 2237474"/>
              <a:gd name="connsiteX49" fmla="*/ 7548172 w 12192000"/>
              <a:gd name="connsiteY49" fmla="*/ 1417460 h 2237474"/>
              <a:gd name="connsiteX50" fmla="*/ 7483437 w 12192000"/>
              <a:gd name="connsiteY50" fmla="*/ 1478152 h 2237474"/>
              <a:gd name="connsiteX51" fmla="*/ 7377870 w 12192000"/>
              <a:gd name="connsiteY51" fmla="*/ 1523319 h 2237474"/>
              <a:gd name="connsiteX52" fmla="*/ 7230737 w 12192000"/>
              <a:gd name="connsiteY52" fmla="*/ 1562633 h 2237474"/>
              <a:gd name="connsiteX53" fmla="*/ 7224458 w 12192000"/>
              <a:gd name="connsiteY53" fmla="*/ 1573008 h 2237474"/>
              <a:gd name="connsiteX54" fmla="*/ 7183121 w 12192000"/>
              <a:gd name="connsiteY54" fmla="*/ 1595162 h 2237474"/>
              <a:gd name="connsiteX55" fmla="*/ 7164601 w 12192000"/>
              <a:gd name="connsiteY55" fmla="*/ 1606490 h 2237474"/>
              <a:gd name="connsiteX56" fmla="*/ 6900177 w 12192000"/>
              <a:gd name="connsiteY56" fmla="*/ 1636016 h 2237474"/>
              <a:gd name="connsiteX57" fmla="*/ 6795372 w 12192000"/>
              <a:gd name="connsiteY57" fmla="*/ 1644845 h 2237474"/>
              <a:gd name="connsiteX58" fmla="*/ 6692251 w 12192000"/>
              <a:gd name="connsiteY58" fmla="*/ 1656357 h 2237474"/>
              <a:gd name="connsiteX59" fmla="*/ 6655235 w 12192000"/>
              <a:gd name="connsiteY59" fmla="*/ 1661869 h 2237474"/>
              <a:gd name="connsiteX60" fmla="*/ 6554894 w 12192000"/>
              <a:gd name="connsiteY60" fmla="*/ 1664428 h 2237474"/>
              <a:gd name="connsiteX61" fmla="*/ 6516595 w 12192000"/>
              <a:gd name="connsiteY61" fmla="*/ 1667475 h 2237474"/>
              <a:gd name="connsiteX62" fmla="*/ 6508541 w 12192000"/>
              <a:gd name="connsiteY62" fmla="*/ 1668757 h 2237474"/>
              <a:gd name="connsiteX63" fmla="*/ 6471012 w 12192000"/>
              <a:gd name="connsiteY63" fmla="*/ 1678604 h 2237474"/>
              <a:gd name="connsiteX64" fmla="*/ 6364035 w 12192000"/>
              <a:gd name="connsiteY64" fmla="*/ 1667683 h 2237474"/>
              <a:gd name="connsiteX65" fmla="*/ 6280959 w 12192000"/>
              <a:gd name="connsiteY65" fmla="*/ 1689329 h 2237474"/>
              <a:gd name="connsiteX66" fmla="*/ 6243319 w 12192000"/>
              <a:gd name="connsiteY66" fmla="*/ 1695560 h 2237474"/>
              <a:gd name="connsiteX67" fmla="*/ 6098321 w 12192000"/>
              <a:gd name="connsiteY67" fmla="*/ 1721646 h 2237474"/>
              <a:gd name="connsiteX68" fmla="*/ 5880652 w 12192000"/>
              <a:gd name="connsiteY68" fmla="*/ 1779643 h 2237474"/>
              <a:gd name="connsiteX69" fmla="*/ 5785959 w 12192000"/>
              <a:gd name="connsiteY69" fmla="*/ 1775307 h 2237474"/>
              <a:gd name="connsiteX70" fmla="*/ 5643534 w 12192000"/>
              <a:gd name="connsiteY70" fmla="*/ 1802919 h 2237474"/>
              <a:gd name="connsiteX71" fmla="*/ 5518799 w 12192000"/>
              <a:gd name="connsiteY71" fmla="*/ 1818312 h 2237474"/>
              <a:gd name="connsiteX72" fmla="*/ 5505014 w 12192000"/>
              <a:gd name="connsiteY72" fmla="*/ 1819259 h 2237474"/>
              <a:gd name="connsiteX73" fmla="*/ 5453307 w 12192000"/>
              <a:gd name="connsiteY73" fmla="*/ 1815450 h 2237474"/>
              <a:gd name="connsiteX74" fmla="*/ 5221533 w 12192000"/>
              <a:gd name="connsiteY74" fmla="*/ 1846950 h 2237474"/>
              <a:gd name="connsiteX75" fmla="*/ 5149802 w 12192000"/>
              <a:gd name="connsiteY75" fmla="*/ 1844846 h 2237474"/>
              <a:gd name="connsiteX76" fmla="*/ 5114927 w 12192000"/>
              <a:gd name="connsiteY76" fmla="*/ 1847827 h 2237474"/>
              <a:gd name="connsiteX77" fmla="*/ 5108970 w 12192000"/>
              <a:gd name="connsiteY77" fmla="*/ 1847935 h 2237474"/>
              <a:gd name="connsiteX78" fmla="*/ 5067961 w 12192000"/>
              <a:gd name="connsiteY78" fmla="*/ 1845917 h 2237474"/>
              <a:gd name="connsiteX79" fmla="*/ 5007075 w 12192000"/>
              <a:gd name="connsiteY79" fmla="*/ 1838626 h 2237474"/>
              <a:gd name="connsiteX80" fmla="*/ 4944087 w 12192000"/>
              <a:gd name="connsiteY80" fmla="*/ 1823332 h 2237474"/>
              <a:gd name="connsiteX81" fmla="*/ 4907662 w 12192000"/>
              <a:gd name="connsiteY81" fmla="*/ 1816900 h 2237474"/>
              <a:gd name="connsiteX82" fmla="*/ 4882386 w 12192000"/>
              <a:gd name="connsiteY82" fmla="*/ 1809844 h 2237474"/>
              <a:gd name="connsiteX83" fmla="*/ 4811440 w 12192000"/>
              <a:gd name="connsiteY83" fmla="*/ 1804655 h 2237474"/>
              <a:gd name="connsiteX84" fmla="*/ 4691075 w 12192000"/>
              <a:gd name="connsiteY84" fmla="*/ 1801389 h 2237474"/>
              <a:gd name="connsiteX85" fmla="*/ 4640313 w 12192000"/>
              <a:gd name="connsiteY85" fmla="*/ 1784307 h 2237474"/>
              <a:gd name="connsiteX86" fmla="*/ 4536503 w 12192000"/>
              <a:gd name="connsiteY86" fmla="*/ 1785334 h 2237474"/>
              <a:gd name="connsiteX87" fmla="*/ 4513724 w 12192000"/>
              <a:gd name="connsiteY87" fmla="*/ 1791996 h 2237474"/>
              <a:gd name="connsiteX88" fmla="*/ 4459810 w 12192000"/>
              <a:gd name="connsiteY88" fmla="*/ 1797886 h 2237474"/>
              <a:gd name="connsiteX89" fmla="*/ 4379064 w 12192000"/>
              <a:gd name="connsiteY89" fmla="*/ 1817177 h 2237474"/>
              <a:gd name="connsiteX90" fmla="*/ 4290981 w 12192000"/>
              <a:gd name="connsiteY90" fmla="*/ 1839677 h 2237474"/>
              <a:gd name="connsiteX91" fmla="*/ 4238372 w 12192000"/>
              <a:gd name="connsiteY91" fmla="*/ 1851480 h 2237474"/>
              <a:gd name="connsiteX92" fmla="*/ 4232517 w 12192000"/>
              <a:gd name="connsiteY92" fmla="*/ 1852567 h 2237474"/>
              <a:gd name="connsiteX93" fmla="*/ 4191732 w 12192000"/>
              <a:gd name="connsiteY93" fmla="*/ 1857328 h 2237474"/>
              <a:gd name="connsiteX94" fmla="*/ 4065532 w 12192000"/>
              <a:gd name="connsiteY94" fmla="*/ 1855477 h 2237474"/>
              <a:gd name="connsiteX95" fmla="*/ 4028460 w 12192000"/>
              <a:gd name="connsiteY95" fmla="*/ 1855137 h 2237474"/>
              <a:gd name="connsiteX96" fmla="*/ 4002267 w 12192000"/>
              <a:gd name="connsiteY96" fmla="*/ 1852352 h 2237474"/>
              <a:gd name="connsiteX97" fmla="*/ 3931396 w 12192000"/>
              <a:gd name="connsiteY97" fmla="*/ 1858915 h 2237474"/>
              <a:gd name="connsiteX98" fmla="*/ 3812162 w 12192000"/>
              <a:gd name="connsiteY98" fmla="*/ 1875501 h 2237474"/>
              <a:gd name="connsiteX99" fmla="*/ 3758105 w 12192000"/>
              <a:gd name="connsiteY99" fmla="*/ 1871856 h 2237474"/>
              <a:gd name="connsiteX100" fmla="*/ 3715896 w 12192000"/>
              <a:gd name="connsiteY100" fmla="*/ 1881552 h 2237474"/>
              <a:gd name="connsiteX101" fmla="*/ 3567259 w 12192000"/>
              <a:gd name="connsiteY101" fmla="*/ 1893482 h 2237474"/>
              <a:gd name="connsiteX102" fmla="*/ 3405770 w 12192000"/>
              <a:gd name="connsiteY102" fmla="*/ 1904591 h 2237474"/>
              <a:gd name="connsiteX103" fmla="*/ 3280097 w 12192000"/>
              <a:gd name="connsiteY103" fmla="*/ 1919610 h 2237474"/>
              <a:gd name="connsiteX104" fmla="*/ 3009910 w 12192000"/>
              <a:gd name="connsiteY104" fmla="*/ 1957866 h 2237474"/>
              <a:gd name="connsiteX105" fmla="*/ 2995934 w 12192000"/>
              <a:gd name="connsiteY105" fmla="*/ 1967085 h 2237474"/>
              <a:gd name="connsiteX106" fmla="*/ 2942858 w 12192000"/>
              <a:gd name="connsiteY106" fmla="*/ 1981367 h 2237474"/>
              <a:gd name="connsiteX107" fmla="*/ 2875436 w 12192000"/>
              <a:gd name="connsiteY107" fmla="*/ 1996977 h 2237474"/>
              <a:gd name="connsiteX108" fmla="*/ 2874892 w 12192000"/>
              <a:gd name="connsiteY108" fmla="*/ 1996085 h 2237474"/>
              <a:gd name="connsiteX109" fmla="*/ 2843662 w 12192000"/>
              <a:gd name="connsiteY109" fmla="*/ 1992498 h 2237474"/>
              <a:gd name="connsiteX110" fmla="*/ 2718916 w 12192000"/>
              <a:gd name="connsiteY110" fmla="*/ 1990867 h 2237474"/>
              <a:gd name="connsiteX111" fmla="*/ 2713522 w 12192000"/>
              <a:gd name="connsiteY111" fmla="*/ 1990173 h 2237474"/>
              <a:gd name="connsiteX112" fmla="*/ 2476147 w 12192000"/>
              <a:gd name="connsiteY112" fmla="*/ 1998305 h 2237474"/>
              <a:gd name="connsiteX113" fmla="*/ 2373568 w 12192000"/>
              <a:gd name="connsiteY113" fmla="*/ 2003219 h 2237474"/>
              <a:gd name="connsiteX114" fmla="*/ 2287219 w 12192000"/>
              <a:gd name="connsiteY114" fmla="*/ 1998750 h 2237474"/>
              <a:gd name="connsiteX115" fmla="*/ 2243069 w 12192000"/>
              <a:gd name="connsiteY115" fmla="*/ 2005321 h 2237474"/>
              <a:gd name="connsiteX116" fmla="*/ 2164831 w 12192000"/>
              <a:gd name="connsiteY116" fmla="*/ 2010143 h 2237474"/>
              <a:gd name="connsiteX117" fmla="*/ 2085228 w 12192000"/>
              <a:gd name="connsiteY117" fmla="*/ 2046431 h 2237474"/>
              <a:gd name="connsiteX118" fmla="*/ 2058061 w 12192000"/>
              <a:gd name="connsiteY118" fmla="*/ 2047942 h 2237474"/>
              <a:gd name="connsiteX119" fmla="*/ 2042244 w 12192000"/>
              <a:gd name="connsiteY119" fmla="*/ 2055560 h 2237474"/>
              <a:gd name="connsiteX120" fmla="*/ 1877728 w 12192000"/>
              <a:gd name="connsiteY120" fmla="*/ 2101004 h 2237474"/>
              <a:gd name="connsiteX121" fmla="*/ 1759056 w 12192000"/>
              <a:gd name="connsiteY121" fmla="*/ 2125608 h 2237474"/>
              <a:gd name="connsiteX122" fmla="*/ 1637948 w 12192000"/>
              <a:gd name="connsiteY122" fmla="*/ 2172597 h 2237474"/>
              <a:gd name="connsiteX123" fmla="*/ 1434549 w 12192000"/>
              <a:gd name="connsiteY123" fmla="*/ 2234522 h 2237474"/>
              <a:gd name="connsiteX124" fmla="*/ 1398481 w 12192000"/>
              <a:gd name="connsiteY124" fmla="*/ 2237074 h 2237474"/>
              <a:gd name="connsiteX125" fmla="*/ 1398407 w 12192000"/>
              <a:gd name="connsiteY125" fmla="*/ 2237095 h 2237474"/>
              <a:gd name="connsiteX126" fmla="*/ 1370962 w 12192000"/>
              <a:gd name="connsiteY126" fmla="*/ 2237474 h 2237474"/>
              <a:gd name="connsiteX127" fmla="*/ 1356367 w 12192000"/>
              <a:gd name="connsiteY127" fmla="*/ 2235089 h 2237474"/>
              <a:gd name="connsiteX128" fmla="*/ 1279765 w 12192000"/>
              <a:gd name="connsiteY128" fmla="*/ 2229639 h 2237474"/>
              <a:gd name="connsiteX129" fmla="*/ 1195347 w 12192000"/>
              <a:gd name="connsiteY129" fmla="*/ 2212354 h 2237474"/>
              <a:gd name="connsiteX130" fmla="*/ 970251 w 12192000"/>
              <a:gd name="connsiteY130" fmla="*/ 2221029 h 2237474"/>
              <a:gd name="connsiteX131" fmla="*/ 812914 w 12192000"/>
              <a:gd name="connsiteY131" fmla="*/ 2210095 h 2237474"/>
              <a:gd name="connsiteX132" fmla="*/ 776382 w 12192000"/>
              <a:gd name="connsiteY132" fmla="*/ 2204512 h 2237474"/>
              <a:gd name="connsiteX133" fmla="*/ 597225 w 12192000"/>
              <a:gd name="connsiteY133" fmla="*/ 2180999 h 2237474"/>
              <a:gd name="connsiteX134" fmla="*/ 520671 w 12192000"/>
              <a:gd name="connsiteY134" fmla="*/ 2180980 h 2237474"/>
              <a:gd name="connsiteX135" fmla="*/ 515024 w 12192000"/>
              <a:gd name="connsiteY135" fmla="*/ 2179258 h 2237474"/>
              <a:gd name="connsiteX136" fmla="*/ 413835 w 12192000"/>
              <a:gd name="connsiteY136" fmla="*/ 2156783 h 2237474"/>
              <a:gd name="connsiteX137" fmla="*/ 376513 w 12192000"/>
              <a:gd name="connsiteY137" fmla="*/ 2154014 h 2237474"/>
              <a:gd name="connsiteX138" fmla="*/ 273386 w 12192000"/>
              <a:gd name="connsiteY138" fmla="*/ 2142551 h 2237474"/>
              <a:gd name="connsiteX139" fmla="*/ 169207 w 12192000"/>
              <a:gd name="connsiteY139" fmla="*/ 2128100 h 2237474"/>
              <a:gd name="connsiteX140" fmla="*/ 77641 w 12192000"/>
              <a:gd name="connsiteY140" fmla="*/ 2126835 h 2237474"/>
              <a:gd name="connsiteX141" fmla="*/ 37645 w 12192000"/>
              <a:gd name="connsiteY141" fmla="*/ 2115401 h 2237474"/>
              <a:gd name="connsiteX142" fmla="*/ 4572 w 12192000"/>
              <a:gd name="connsiteY142" fmla="*/ 2111091 h 2237474"/>
              <a:gd name="connsiteX143" fmla="*/ 0 w 12192000"/>
              <a:gd name="connsiteY143" fmla="*/ 2110468 h 2237474"/>
              <a:gd name="connsiteX144" fmla="*/ 0 w 12192000"/>
              <a:gd name="connsiteY1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28195 w 12192000"/>
              <a:gd name="connsiteY25" fmla="*/ 986225 h 2237474"/>
              <a:gd name="connsiteX26" fmla="*/ 9410017 w 12192000"/>
              <a:gd name="connsiteY26" fmla="*/ 993931 h 2237474"/>
              <a:gd name="connsiteX27" fmla="*/ 9392919 w 12192000"/>
              <a:gd name="connsiteY27" fmla="*/ 994656 h 2237474"/>
              <a:gd name="connsiteX28" fmla="*/ 9268019 w 12192000"/>
              <a:gd name="connsiteY28" fmla="*/ 1007442 h 2237474"/>
              <a:gd name="connsiteX29" fmla="*/ 9234662 w 12192000"/>
              <a:gd name="connsiteY29" fmla="*/ 1023056 h 2237474"/>
              <a:gd name="connsiteX30" fmla="*/ 9181033 w 12192000"/>
              <a:gd name="connsiteY30" fmla="*/ 1037921 h 2237474"/>
              <a:gd name="connsiteX31" fmla="*/ 9155969 w 12192000"/>
              <a:gd name="connsiteY31" fmla="*/ 1046804 h 2237474"/>
              <a:gd name="connsiteX32" fmla="*/ 9133985 w 12192000"/>
              <a:gd name="connsiteY32" fmla="*/ 1046450 h 2237474"/>
              <a:gd name="connsiteX33" fmla="*/ 9003462 w 12192000"/>
              <a:gd name="connsiteY33" fmla="*/ 1042406 h 2237474"/>
              <a:gd name="connsiteX34" fmla="*/ 8968445 w 12192000"/>
              <a:gd name="connsiteY34" fmla="*/ 1052169 h 2237474"/>
              <a:gd name="connsiteX35" fmla="*/ 8886001 w 12192000"/>
              <a:gd name="connsiteY35" fmla="*/ 1067468 h 2237474"/>
              <a:gd name="connsiteX36" fmla="*/ 8838610 w 12192000"/>
              <a:gd name="connsiteY36" fmla="*/ 1075091 h 2237474"/>
              <a:gd name="connsiteX37" fmla="*/ 8750383 w 12192000"/>
              <a:gd name="connsiteY37" fmla="*/ 1097387 h 2237474"/>
              <a:gd name="connsiteX38" fmla="*/ 8665605 w 12192000"/>
              <a:gd name="connsiteY38" fmla="*/ 1110791 h 2237474"/>
              <a:gd name="connsiteX39" fmla="*/ 8584946 w 12192000"/>
              <a:gd name="connsiteY39" fmla="*/ 1135226 h 2237474"/>
              <a:gd name="connsiteX40" fmla="*/ 8419755 w 12192000"/>
              <a:gd name="connsiteY40" fmla="*/ 1216260 h 2237474"/>
              <a:gd name="connsiteX41" fmla="*/ 8411626 w 12192000"/>
              <a:gd name="connsiteY41" fmla="*/ 1214397 h 2237474"/>
              <a:gd name="connsiteX42" fmla="*/ 8363469 w 12192000"/>
              <a:gd name="connsiteY42" fmla="*/ 1246658 h 2237474"/>
              <a:gd name="connsiteX43" fmla="*/ 8275497 w 12192000"/>
              <a:gd name="connsiteY43" fmla="*/ 1264396 h 2237474"/>
              <a:gd name="connsiteX44" fmla="*/ 8074238 w 12192000"/>
              <a:gd name="connsiteY44" fmla="*/ 1301895 h 2237474"/>
              <a:gd name="connsiteX45" fmla="*/ 7942099 w 12192000"/>
              <a:gd name="connsiteY45" fmla="*/ 1336332 h 2237474"/>
              <a:gd name="connsiteX46" fmla="*/ 7902328 w 12192000"/>
              <a:gd name="connsiteY46" fmla="*/ 1345865 h 2237474"/>
              <a:gd name="connsiteX47" fmla="*/ 7840612 w 12192000"/>
              <a:gd name="connsiteY47" fmla="*/ 1369373 h 2237474"/>
              <a:gd name="connsiteX48" fmla="*/ 7786819 w 12192000"/>
              <a:gd name="connsiteY48" fmla="*/ 1378970 h 2237474"/>
              <a:gd name="connsiteX49" fmla="*/ 7548172 w 12192000"/>
              <a:gd name="connsiteY49" fmla="*/ 1417460 h 2237474"/>
              <a:gd name="connsiteX50" fmla="*/ 7483437 w 12192000"/>
              <a:gd name="connsiteY50" fmla="*/ 1478152 h 2237474"/>
              <a:gd name="connsiteX51" fmla="*/ 7377870 w 12192000"/>
              <a:gd name="connsiteY51" fmla="*/ 1523319 h 2237474"/>
              <a:gd name="connsiteX52" fmla="*/ 7230737 w 12192000"/>
              <a:gd name="connsiteY52" fmla="*/ 1562633 h 2237474"/>
              <a:gd name="connsiteX53" fmla="*/ 7224458 w 12192000"/>
              <a:gd name="connsiteY53" fmla="*/ 1573008 h 2237474"/>
              <a:gd name="connsiteX54" fmla="*/ 7183121 w 12192000"/>
              <a:gd name="connsiteY54" fmla="*/ 1595162 h 2237474"/>
              <a:gd name="connsiteX55" fmla="*/ 7164601 w 12192000"/>
              <a:gd name="connsiteY55" fmla="*/ 1606490 h 2237474"/>
              <a:gd name="connsiteX56" fmla="*/ 6900177 w 12192000"/>
              <a:gd name="connsiteY56" fmla="*/ 1636016 h 2237474"/>
              <a:gd name="connsiteX57" fmla="*/ 6795372 w 12192000"/>
              <a:gd name="connsiteY57" fmla="*/ 1644845 h 2237474"/>
              <a:gd name="connsiteX58" fmla="*/ 6692251 w 12192000"/>
              <a:gd name="connsiteY58" fmla="*/ 1656357 h 2237474"/>
              <a:gd name="connsiteX59" fmla="*/ 6655235 w 12192000"/>
              <a:gd name="connsiteY59" fmla="*/ 1661869 h 2237474"/>
              <a:gd name="connsiteX60" fmla="*/ 6554894 w 12192000"/>
              <a:gd name="connsiteY60" fmla="*/ 1664428 h 2237474"/>
              <a:gd name="connsiteX61" fmla="*/ 6516595 w 12192000"/>
              <a:gd name="connsiteY61" fmla="*/ 1667475 h 2237474"/>
              <a:gd name="connsiteX62" fmla="*/ 6508541 w 12192000"/>
              <a:gd name="connsiteY62" fmla="*/ 1668757 h 2237474"/>
              <a:gd name="connsiteX63" fmla="*/ 6471012 w 12192000"/>
              <a:gd name="connsiteY63" fmla="*/ 1678604 h 2237474"/>
              <a:gd name="connsiteX64" fmla="*/ 6364035 w 12192000"/>
              <a:gd name="connsiteY64" fmla="*/ 1667683 h 2237474"/>
              <a:gd name="connsiteX65" fmla="*/ 6280959 w 12192000"/>
              <a:gd name="connsiteY65" fmla="*/ 1689329 h 2237474"/>
              <a:gd name="connsiteX66" fmla="*/ 6243319 w 12192000"/>
              <a:gd name="connsiteY66" fmla="*/ 1695560 h 2237474"/>
              <a:gd name="connsiteX67" fmla="*/ 6098321 w 12192000"/>
              <a:gd name="connsiteY67" fmla="*/ 1721646 h 2237474"/>
              <a:gd name="connsiteX68" fmla="*/ 5880652 w 12192000"/>
              <a:gd name="connsiteY68" fmla="*/ 1779643 h 2237474"/>
              <a:gd name="connsiteX69" fmla="*/ 5785959 w 12192000"/>
              <a:gd name="connsiteY69" fmla="*/ 1775307 h 2237474"/>
              <a:gd name="connsiteX70" fmla="*/ 5643534 w 12192000"/>
              <a:gd name="connsiteY70" fmla="*/ 1802919 h 2237474"/>
              <a:gd name="connsiteX71" fmla="*/ 5518799 w 12192000"/>
              <a:gd name="connsiteY71" fmla="*/ 1818312 h 2237474"/>
              <a:gd name="connsiteX72" fmla="*/ 5505014 w 12192000"/>
              <a:gd name="connsiteY72" fmla="*/ 1819259 h 2237474"/>
              <a:gd name="connsiteX73" fmla="*/ 5453307 w 12192000"/>
              <a:gd name="connsiteY73" fmla="*/ 1815450 h 2237474"/>
              <a:gd name="connsiteX74" fmla="*/ 5221533 w 12192000"/>
              <a:gd name="connsiteY74" fmla="*/ 1846950 h 2237474"/>
              <a:gd name="connsiteX75" fmla="*/ 5149802 w 12192000"/>
              <a:gd name="connsiteY75" fmla="*/ 1844846 h 2237474"/>
              <a:gd name="connsiteX76" fmla="*/ 5114927 w 12192000"/>
              <a:gd name="connsiteY76" fmla="*/ 1847827 h 2237474"/>
              <a:gd name="connsiteX77" fmla="*/ 5108970 w 12192000"/>
              <a:gd name="connsiteY77" fmla="*/ 1847935 h 2237474"/>
              <a:gd name="connsiteX78" fmla="*/ 5067961 w 12192000"/>
              <a:gd name="connsiteY78" fmla="*/ 1845917 h 2237474"/>
              <a:gd name="connsiteX79" fmla="*/ 5007075 w 12192000"/>
              <a:gd name="connsiteY79" fmla="*/ 1838626 h 2237474"/>
              <a:gd name="connsiteX80" fmla="*/ 4944087 w 12192000"/>
              <a:gd name="connsiteY80" fmla="*/ 1823332 h 2237474"/>
              <a:gd name="connsiteX81" fmla="*/ 4907662 w 12192000"/>
              <a:gd name="connsiteY81" fmla="*/ 1816900 h 2237474"/>
              <a:gd name="connsiteX82" fmla="*/ 4882386 w 12192000"/>
              <a:gd name="connsiteY82" fmla="*/ 1809844 h 2237474"/>
              <a:gd name="connsiteX83" fmla="*/ 4811440 w 12192000"/>
              <a:gd name="connsiteY83" fmla="*/ 1804655 h 2237474"/>
              <a:gd name="connsiteX84" fmla="*/ 4691075 w 12192000"/>
              <a:gd name="connsiteY84" fmla="*/ 1801389 h 2237474"/>
              <a:gd name="connsiteX85" fmla="*/ 4640313 w 12192000"/>
              <a:gd name="connsiteY85" fmla="*/ 1784307 h 2237474"/>
              <a:gd name="connsiteX86" fmla="*/ 4536503 w 12192000"/>
              <a:gd name="connsiteY86" fmla="*/ 1785334 h 2237474"/>
              <a:gd name="connsiteX87" fmla="*/ 4513724 w 12192000"/>
              <a:gd name="connsiteY87" fmla="*/ 1791996 h 2237474"/>
              <a:gd name="connsiteX88" fmla="*/ 4459810 w 12192000"/>
              <a:gd name="connsiteY88" fmla="*/ 1797886 h 2237474"/>
              <a:gd name="connsiteX89" fmla="*/ 4379064 w 12192000"/>
              <a:gd name="connsiteY89" fmla="*/ 1817177 h 2237474"/>
              <a:gd name="connsiteX90" fmla="*/ 4290981 w 12192000"/>
              <a:gd name="connsiteY90" fmla="*/ 1839677 h 2237474"/>
              <a:gd name="connsiteX91" fmla="*/ 4238372 w 12192000"/>
              <a:gd name="connsiteY91" fmla="*/ 1851480 h 2237474"/>
              <a:gd name="connsiteX92" fmla="*/ 4232517 w 12192000"/>
              <a:gd name="connsiteY92" fmla="*/ 1852567 h 2237474"/>
              <a:gd name="connsiteX93" fmla="*/ 4191732 w 12192000"/>
              <a:gd name="connsiteY93" fmla="*/ 1857328 h 2237474"/>
              <a:gd name="connsiteX94" fmla="*/ 4065532 w 12192000"/>
              <a:gd name="connsiteY94" fmla="*/ 1855477 h 2237474"/>
              <a:gd name="connsiteX95" fmla="*/ 4028460 w 12192000"/>
              <a:gd name="connsiteY95" fmla="*/ 1855137 h 2237474"/>
              <a:gd name="connsiteX96" fmla="*/ 4002267 w 12192000"/>
              <a:gd name="connsiteY96" fmla="*/ 1852352 h 2237474"/>
              <a:gd name="connsiteX97" fmla="*/ 3931396 w 12192000"/>
              <a:gd name="connsiteY97" fmla="*/ 1858915 h 2237474"/>
              <a:gd name="connsiteX98" fmla="*/ 3812162 w 12192000"/>
              <a:gd name="connsiteY98" fmla="*/ 1875501 h 2237474"/>
              <a:gd name="connsiteX99" fmla="*/ 3758105 w 12192000"/>
              <a:gd name="connsiteY99" fmla="*/ 1871856 h 2237474"/>
              <a:gd name="connsiteX100" fmla="*/ 3715896 w 12192000"/>
              <a:gd name="connsiteY100" fmla="*/ 1881552 h 2237474"/>
              <a:gd name="connsiteX101" fmla="*/ 3567259 w 12192000"/>
              <a:gd name="connsiteY101" fmla="*/ 1893482 h 2237474"/>
              <a:gd name="connsiteX102" fmla="*/ 3405770 w 12192000"/>
              <a:gd name="connsiteY102" fmla="*/ 1904591 h 2237474"/>
              <a:gd name="connsiteX103" fmla="*/ 3280097 w 12192000"/>
              <a:gd name="connsiteY103" fmla="*/ 1919610 h 2237474"/>
              <a:gd name="connsiteX104" fmla="*/ 3009910 w 12192000"/>
              <a:gd name="connsiteY104" fmla="*/ 1957866 h 2237474"/>
              <a:gd name="connsiteX105" fmla="*/ 2995934 w 12192000"/>
              <a:gd name="connsiteY105" fmla="*/ 1967085 h 2237474"/>
              <a:gd name="connsiteX106" fmla="*/ 2942858 w 12192000"/>
              <a:gd name="connsiteY106" fmla="*/ 1981367 h 2237474"/>
              <a:gd name="connsiteX107" fmla="*/ 2875436 w 12192000"/>
              <a:gd name="connsiteY107" fmla="*/ 1996977 h 2237474"/>
              <a:gd name="connsiteX108" fmla="*/ 2874892 w 12192000"/>
              <a:gd name="connsiteY108" fmla="*/ 1996085 h 2237474"/>
              <a:gd name="connsiteX109" fmla="*/ 2843662 w 12192000"/>
              <a:gd name="connsiteY109" fmla="*/ 1992498 h 2237474"/>
              <a:gd name="connsiteX110" fmla="*/ 2718916 w 12192000"/>
              <a:gd name="connsiteY110" fmla="*/ 1990867 h 2237474"/>
              <a:gd name="connsiteX111" fmla="*/ 2713522 w 12192000"/>
              <a:gd name="connsiteY111" fmla="*/ 1990173 h 2237474"/>
              <a:gd name="connsiteX112" fmla="*/ 2476147 w 12192000"/>
              <a:gd name="connsiteY112" fmla="*/ 1998305 h 2237474"/>
              <a:gd name="connsiteX113" fmla="*/ 2373568 w 12192000"/>
              <a:gd name="connsiteY113" fmla="*/ 2003219 h 2237474"/>
              <a:gd name="connsiteX114" fmla="*/ 2287219 w 12192000"/>
              <a:gd name="connsiteY114" fmla="*/ 1998750 h 2237474"/>
              <a:gd name="connsiteX115" fmla="*/ 2243069 w 12192000"/>
              <a:gd name="connsiteY115" fmla="*/ 2005321 h 2237474"/>
              <a:gd name="connsiteX116" fmla="*/ 2164831 w 12192000"/>
              <a:gd name="connsiteY116" fmla="*/ 2010143 h 2237474"/>
              <a:gd name="connsiteX117" fmla="*/ 2085228 w 12192000"/>
              <a:gd name="connsiteY117" fmla="*/ 2046431 h 2237474"/>
              <a:gd name="connsiteX118" fmla="*/ 2058061 w 12192000"/>
              <a:gd name="connsiteY118" fmla="*/ 2047942 h 2237474"/>
              <a:gd name="connsiteX119" fmla="*/ 2042244 w 12192000"/>
              <a:gd name="connsiteY119" fmla="*/ 2055560 h 2237474"/>
              <a:gd name="connsiteX120" fmla="*/ 1877728 w 12192000"/>
              <a:gd name="connsiteY120" fmla="*/ 2101004 h 2237474"/>
              <a:gd name="connsiteX121" fmla="*/ 1759056 w 12192000"/>
              <a:gd name="connsiteY121" fmla="*/ 2125608 h 2237474"/>
              <a:gd name="connsiteX122" fmla="*/ 1637948 w 12192000"/>
              <a:gd name="connsiteY122" fmla="*/ 2172597 h 2237474"/>
              <a:gd name="connsiteX123" fmla="*/ 1434549 w 12192000"/>
              <a:gd name="connsiteY123" fmla="*/ 2234522 h 2237474"/>
              <a:gd name="connsiteX124" fmla="*/ 1398481 w 12192000"/>
              <a:gd name="connsiteY124" fmla="*/ 2237074 h 2237474"/>
              <a:gd name="connsiteX125" fmla="*/ 1398407 w 12192000"/>
              <a:gd name="connsiteY125" fmla="*/ 2237095 h 2237474"/>
              <a:gd name="connsiteX126" fmla="*/ 1370962 w 12192000"/>
              <a:gd name="connsiteY126" fmla="*/ 2237474 h 2237474"/>
              <a:gd name="connsiteX127" fmla="*/ 1356367 w 12192000"/>
              <a:gd name="connsiteY127" fmla="*/ 2235089 h 2237474"/>
              <a:gd name="connsiteX128" fmla="*/ 1279765 w 12192000"/>
              <a:gd name="connsiteY128" fmla="*/ 2229639 h 2237474"/>
              <a:gd name="connsiteX129" fmla="*/ 1195347 w 12192000"/>
              <a:gd name="connsiteY129" fmla="*/ 2212354 h 2237474"/>
              <a:gd name="connsiteX130" fmla="*/ 970251 w 12192000"/>
              <a:gd name="connsiteY130" fmla="*/ 2221029 h 2237474"/>
              <a:gd name="connsiteX131" fmla="*/ 812914 w 12192000"/>
              <a:gd name="connsiteY131" fmla="*/ 2210095 h 2237474"/>
              <a:gd name="connsiteX132" fmla="*/ 776382 w 12192000"/>
              <a:gd name="connsiteY132" fmla="*/ 2204512 h 2237474"/>
              <a:gd name="connsiteX133" fmla="*/ 597225 w 12192000"/>
              <a:gd name="connsiteY133" fmla="*/ 2180999 h 2237474"/>
              <a:gd name="connsiteX134" fmla="*/ 520671 w 12192000"/>
              <a:gd name="connsiteY134" fmla="*/ 2180980 h 2237474"/>
              <a:gd name="connsiteX135" fmla="*/ 515024 w 12192000"/>
              <a:gd name="connsiteY135" fmla="*/ 2179258 h 2237474"/>
              <a:gd name="connsiteX136" fmla="*/ 413835 w 12192000"/>
              <a:gd name="connsiteY136" fmla="*/ 2156783 h 2237474"/>
              <a:gd name="connsiteX137" fmla="*/ 376513 w 12192000"/>
              <a:gd name="connsiteY137" fmla="*/ 2154014 h 2237474"/>
              <a:gd name="connsiteX138" fmla="*/ 273386 w 12192000"/>
              <a:gd name="connsiteY138" fmla="*/ 2142551 h 2237474"/>
              <a:gd name="connsiteX139" fmla="*/ 169207 w 12192000"/>
              <a:gd name="connsiteY139" fmla="*/ 2128100 h 2237474"/>
              <a:gd name="connsiteX140" fmla="*/ 77641 w 12192000"/>
              <a:gd name="connsiteY140" fmla="*/ 2126835 h 2237474"/>
              <a:gd name="connsiteX141" fmla="*/ 37645 w 12192000"/>
              <a:gd name="connsiteY141" fmla="*/ 2115401 h 2237474"/>
              <a:gd name="connsiteX142" fmla="*/ 4572 w 12192000"/>
              <a:gd name="connsiteY142" fmla="*/ 2111091 h 2237474"/>
              <a:gd name="connsiteX143" fmla="*/ 0 w 12192000"/>
              <a:gd name="connsiteY143" fmla="*/ 2110468 h 2237474"/>
              <a:gd name="connsiteX144" fmla="*/ 0 w 12192000"/>
              <a:gd name="connsiteY144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234662 w 12192000"/>
              <a:gd name="connsiteY28" fmla="*/ 1023056 h 2237474"/>
              <a:gd name="connsiteX29" fmla="*/ 9181033 w 12192000"/>
              <a:gd name="connsiteY29" fmla="*/ 1037921 h 2237474"/>
              <a:gd name="connsiteX30" fmla="*/ 9155969 w 12192000"/>
              <a:gd name="connsiteY30" fmla="*/ 1046804 h 2237474"/>
              <a:gd name="connsiteX31" fmla="*/ 9133985 w 12192000"/>
              <a:gd name="connsiteY31" fmla="*/ 1046450 h 2237474"/>
              <a:gd name="connsiteX32" fmla="*/ 9003462 w 12192000"/>
              <a:gd name="connsiteY32" fmla="*/ 1042406 h 2237474"/>
              <a:gd name="connsiteX33" fmla="*/ 8968445 w 12192000"/>
              <a:gd name="connsiteY33" fmla="*/ 1052169 h 2237474"/>
              <a:gd name="connsiteX34" fmla="*/ 8886001 w 12192000"/>
              <a:gd name="connsiteY34" fmla="*/ 1067468 h 2237474"/>
              <a:gd name="connsiteX35" fmla="*/ 8838610 w 12192000"/>
              <a:gd name="connsiteY35" fmla="*/ 1075091 h 2237474"/>
              <a:gd name="connsiteX36" fmla="*/ 8750383 w 12192000"/>
              <a:gd name="connsiteY36" fmla="*/ 1097387 h 2237474"/>
              <a:gd name="connsiteX37" fmla="*/ 8665605 w 12192000"/>
              <a:gd name="connsiteY37" fmla="*/ 1110791 h 2237474"/>
              <a:gd name="connsiteX38" fmla="*/ 8584946 w 12192000"/>
              <a:gd name="connsiteY38" fmla="*/ 1135226 h 2237474"/>
              <a:gd name="connsiteX39" fmla="*/ 8419755 w 12192000"/>
              <a:gd name="connsiteY39" fmla="*/ 1216260 h 2237474"/>
              <a:gd name="connsiteX40" fmla="*/ 8411626 w 12192000"/>
              <a:gd name="connsiteY40" fmla="*/ 1214397 h 2237474"/>
              <a:gd name="connsiteX41" fmla="*/ 8363469 w 12192000"/>
              <a:gd name="connsiteY41" fmla="*/ 1246658 h 2237474"/>
              <a:gd name="connsiteX42" fmla="*/ 8275497 w 12192000"/>
              <a:gd name="connsiteY42" fmla="*/ 1264396 h 2237474"/>
              <a:gd name="connsiteX43" fmla="*/ 8074238 w 12192000"/>
              <a:gd name="connsiteY43" fmla="*/ 1301895 h 2237474"/>
              <a:gd name="connsiteX44" fmla="*/ 7942099 w 12192000"/>
              <a:gd name="connsiteY44" fmla="*/ 1336332 h 2237474"/>
              <a:gd name="connsiteX45" fmla="*/ 7902328 w 12192000"/>
              <a:gd name="connsiteY45" fmla="*/ 1345865 h 2237474"/>
              <a:gd name="connsiteX46" fmla="*/ 7840612 w 12192000"/>
              <a:gd name="connsiteY46" fmla="*/ 1369373 h 2237474"/>
              <a:gd name="connsiteX47" fmla="*/ 7786819 w 12192000"/>
              <a:gd name="connsiteY47" fmla="*/ 1378970 h 2237474"/>
              <a:gd name="connsiteX48" fmla="*/ 7548172 w 12192000"/>
              <a:gd name="connsiteY48" fmla="*/ 1417460 h 2237474"/>
              <a:gd name="connsiteX49" fmla="*/ 7483437 w 12192000"/>
              <a:gd name="connsiteY49" fmla="*/ 1478152 h 2237474"/>
              <a:gd name="connsiteX50" fmla="*/ 7377870 w 12192000"/>
              <a:gd name="connsiteY50" fmla="*/ 1523319 h 2237474"/>
              <a:gd name="connsiteX51" fmla="*/ 7230737 w 12192000"/>
              <a:gd name="connsiteY51" fmla="*/ 1562633 h 2237474"/>
              <a:gd name="connsiteX52" fmla="*/ 7224458 w 12192000"/>
              <a:gd name="connsiteY52" fmla="*/ 1573008 h 2237474"/>
              <a:gd name="connsiteX53" fmla="*/ 7183121 w 12192000"/>
              <a:gd name="connsiteY53" fmla="*/ 1595162 h 2237474"/>
              <a:gd name="connsiteX54" fmla="*/ 7164601 w 12192000"/>
              <a:gd name="connsiteY54" fmla="*/ 1606490 h 2237474"/>
              <a:gd name="connsiteX55" fmla="*/ 6900177 w 12192000"/>
              <a:gd name="connsiteY55" fmla="*/ 1636016 h 2237474"/>
              <a:gd name="connsiteX56" fmla="*/ 6795372 w 12192000"/>
              <a:gd name="connsiteY56" fmla="*/ 1644845 h 2237474"/>
              <a:gd name="connsiteX57" fmla="*/ 6692251 w 12192000"/>
              <a:gd name="connsiteY57" fmla="*/ 1656357 h 2237474"/>
              <a:gd name="connsiteX58" fmla="*/ 6655235 w 12192000"/>
              <a:gd name="connsiteY58" fmla="*/ 1661869 h 2237474"/>
              <a:gd name="connsiteX59" fmla="*/ 6554894 w 12192000"/>
              <a:gd name="connsiteY59" fmla="*/ 1664428 h 2237474"/>
              <a:gd name="connsiteX60" fmla="*/ 6516595 w 12192000"/>
              <a:gd name="connsiteY60" fmla="*/ 1667475 h 2237474"/>
              <a:gd name="connsiteX61" fmla="*/ 6508541 w 12192000"/>
              <a:gd name="connsiteY61" fmla="*/ 1668757 h 2237474"/>
              <a:gd name="connsiteX62" fmla="*/ 6471012 w 12192000"/>
              <a:gd name="connsiteY62" fmla="*/ 1678604 h 2237474"/>
              <a:gd name="connsiteX63" fmla="*/ 6364035 w 12192000"/>
              <a:gd name="connsiteY63" fmla="*/ 1667683 h 2237474"/>
              <a:gd name="connsiteX64" fmla="*/ 6280959 w 12192000"/>
              <a:gd name="connsiteY64" fmla="*/ 1689329 h 2237474"/>
              <a:gd name="connsiteX65" fmla="*/ 6243319 w 12192000"/>
              <a:gd name="connsiteY65" fmla="*/ 1695560 h 2237474"/>
              <a:gd name="connsiteX66" fmla="*/ 6098321 w 12192000"/>
              <a:gd name="connsiteY66" fmla="*/ 1721646 h 2237474"/>
              <a:gd name="connsiteX67" fmla="*/ 5880652 w 12192000"/>
              <a:gd name="connsiteY67" fmla="*/ 1779643 h 2237474"/>
              <a:gd name="connsiteX68" fmla="*/ 5785959 w 12192000"/>
              <a:gd name="connsiteY68" fmla="*/ 1775307 h 2237474"/>
              <a:gd name="connsiteX69" fmla="*/ 5643534 w 12192000"/>
              <a:gd name="connsiteY69" fmla="*/ 1802919 h 2237474"/>
              <a:gd name="connsiteX70" fmla="*/ 5518799 w 12192000"/>
              <a:gd name="connsiteY70" fmla="*/ 1818312 h 2237474"/>
              <a:gd name="connsiteX71" fmla="*/ 5505014 w 12192000"/>
              <a:gd name="connsiteY71" fmla="*/ 1819259 h 2237474"/>
              <a:gd name="connsiteX72" fmla="*/ 5453307 w 12192000"/>
              <a:gd name="connsiteY72" fmla="*/ 1815450 h 2237474"/>
              <a:gd name="connsiteX73" fmla="*/ 5221533 w 12192000"/>
              <a:gd name="connsiteY73" fmla="*/ 1846950 h 2237474"/>
              <a:gd name="connsiteX74" fmla="*/ 5149802 w 12192000"/>
              <a:gd name="connsiteY74" fmla="*/ 1844846 h 2237474"/>
              <a:gd name="connsiteX75" fmla="*/ 5114927 w 12192000"/>
              <a:gd name="connsiteY75" fmla="*/ 1847827 h 2237474"/>
              <a:gd name="connsiteX76" fmla="*/ 5108970 w 12192000"/>
              <a:gd name="connsiteY76" fmla="*/ 1847935 h 2237474"/>
              <a:gd name="connsiteX77" fmla="*/ 5067961 w 12192000"/>
              <a:gd name="connsiteY77" fmla="*/ 1845917 h 2237474"/>
              <a:gd name="connsiteX78" fmla="*/ 5007075 w 12192000"/>
              <a:gd name="connsiteY78" fmla="*/ 1838626 h 2237474"/>
              <a:gd name="connsiteX79" fmla="*/ 4944087 w 12192000"/>
              <a:gd name="connsiteY79" fmla="*/ 1823332 h 2237474"/>
              <a:gd name="connsiteX80" fmla="*/ 4907662 w 12192000"/>
              <a:gd name="connsiteY80" fmla="*/ 1816900 h 2237474"/>
              <a:gd name="connsiteX81" fmla="*/ 4882386 w 12192000"/>
              <a:gd name="connsiteY81" fmla="*/ 1809844 h 2237474"/>
              <a:gd name="connsiteX82" fmla="*/ 4811440 w 12192000"/>
              <a:gd name="connsiteY82" fmla="*/ 1804655 h 2237474"/>
              <a:gd name="connsiteX83" fmla="*/ 4691075 w 12192000"/>
              <a:gd name="connsiteY83" fmla="*/ 1801389 h 2237474"/>
              <a:gd name="connsiteX84" fmla="*/ 4640313 w 12192000"/>
              <a:gd name="connsiteY84" fmla="*/ 1784307 h 2237474"/>
              <a:gd name="connsiteX85" fmla="*/ 4536503 w 12192000"/>
              <a:gd name="connsiteY85" fmla="*/ 1785334 h 2237474"/>
              <a:gd name="connsiteX86" fmla="*/ 4513724 w 12192000"/>
              <a:gd name="connsiteY86" fmla="*/ 1791996 h 2237474"/>
              <a:gd name="connsiteX87" fmla="*/ 4459810 w 12192000"/>
              <a:gd name="connsiteY87" fmla="*/ 1797886 h 2237474"/>
              <a:gd name="connsiteX88" fmla="*/ 4379064 w 12192000"/>
              <a:gd name="connsiteY88" fmla="*/ 1817177 h 2237474"/>
              <a:gd name="connsiteX89" fmla="*/ 4290981 w 12192000"/>
              <a:gd name="connsiteY89" fmla="*/ 1839677 h 2237474"/>
              <a:gd name="connsiteX90" fmla="*/ 4238372 w 12192000"/>
              <a:gd name="connsiteY90" fmla="*/ 1851480 h 2237474"/>
              <a:gd name="connsiteX91" fmla="*/ 4232517 w 12192000"/>
              <a:gd name="connsiteY91" fmla="*/ 1852567 h 2237474"/>
              <a:gd name="connsiteX92" fmla="*/ 4191732 w 12192000"/>
              <a:gd name="connsiteY92" fmla="*/ 1857328 h 2237474"/>
              <a:gd name="connsiteX93" fmla="*/ 4065532 w 12192000"/>
              <a:gd name="connsiteY93" fmla="*/ 1855477 h 2237474"/>
              <a:gd name="connsiteX94" fmla="*/ 4028460 w 12192000"/>
              <a:gd name="connsiteY94" fmla="*/ 1855137 h 2237474"/>
              <a:gd name="connsiteX95" fmla="*/ 4002267 w 12192000"/>
              <a:gd name="connsiteY95" fmla="*/ 1852352 h 2237474"/>
              <a:gd name="connsiteX96" fmla="*/ 3931396 w 12192000"/>
              <a:gd name="connsiteY96" fmla="*/ 1858915 h 2237474"/>
              <a:gd name="connsiteX97" fmla="*/ 3812162 w 12192000"/>
              <a:gd name="connsiteY97" fmla="*/ 1875501 h 2237474"/>
              <a:gd name="connsiteX98" fmla="*/ 3758105 w 12192000"/>
              <a:gd name="connsiteY98" fmla="*/ 1871856 h 2237474"/>
              <a:gd name="connsiteX99" fmla="*/ 3715896 w 12192000"/>
              <a:gd name="connsiteY99" fmla="*/ 1881552 h 2237474"/>
              <a:gd name="connsiteX100" fmla="*/ 3567259 w 12192000"/>
              <a:gd name="connsiteY100" fmla="*/ 1893482 h 2237474"/>
              <a:gd name="connsiteX101" fmla="*/ 3405770 w 12192000"/>
              <a:gd name="connsiteY101" fmla="*/ 1904591 h 2237474"/>
              <a:gd name="connsiteX102" fmla="*/ 3280097 w 12192000"/>
              <a:gd name="connsiteY102" fmla="*/ 1919610 h 2237474"/>
              <a:gd name="connsiteX103" fmla="*/ 3009910 w 12192000"/>
              <a:gd name="connsiteY103" fmla="*/ 1957866 h 2237474"/>
              <a:gd name="connsiteX104" fmla="*/ 2995934 w 12192000"/>
              <a:gd name="connsiteY104" fmla="*/ 1967085 h 2237474"/>
              <a:gd name="connsiteX105" fmla="*/ 2942858 w 12192000"/>
              <a:gd name="connsiteY105" fmla="*/ 1981367 h 2237474"/>
              <a:gd name="connsiteX106" fmla="*/ 2875436 w 12192000"/>
              <a:gd name="connsiteY106" fmla="*/ 1996977 h 2237474"/>
              <a:gd name="connsiteX107" fmla="*/ 2874892 w 12192000"/>
              <a:gd name="connsiteY107" fmla="*/ 1996085 h 2237474"/>
              <a:gd name="connsiteX108" fmla="*/ 2843662 w 12192000"/>
              <a:gd name="connsiteY108" fmla="*/ 1992498 h 2237474"/>
              <a:gd name="connsiteX109" fmla="*/ 2718916 w 12192000"/>
              <a:gd name="connsiteY109" fmla="*/ 1990867 h 2237474"/>
              <a:gd name="connsiteX110" fmla="*/ 2713522 w 12192000"/>
              <a:gd name="connsiteY110" fmla="*/ 1990173 h 2237474"/>
              <a:gd name="connsiteX111" fmla="*/ 2476147 w 12192000"/>
              <a:gd name="connsiteY111" fmla="*/ 1998305 h 2237474"/>
              <a:gd name="connsiteX112" fmla="*/ 2373568 w 12192000"/>
              <a:gd name="connsiteY112" fmla="*/ 2003219 h 2237474"/>
              <a:gd name="connsiteX113" fmla="*/ 2287219 w 12192000"/>
              <a:gd name="connsiteY113" fmla="*/ 1998750 h 2237474"/>
              <a:gd name="connsiteX114" fmla="*/ 2243069 w 12192000"/>
              <a:gd name="connsiteY114" fmla="*/ 2005321 h 2237474"/>
              <a:gd name="connsiteX115" fmla="*/ 2164831 w 12192000"/>
              <a:gd name="connsiteY115" fmla="*/ 2010143 h 2237474"/>
              <a:gd name="connsiteX116" fmla="*/ 2085228 w 12192000"/>
              <a:gd name="connsiteY116" fmla="*/ 2046431 h 2237474"/>
              <a:gd name="connsiteX117" fmla="*/ 2058061 w 12192000"/>
              <a:gd name="connsiteY117" fmla="*/ 2047942 h 2237474"/>
              <a:gd name="connsiteX118" fmla="*/ 2042244 w 12192000"/>
              <a:gd name="connsiteY118" fmla="*/ 2055560 h 2237474"/>
              <a:gd name="connsiteX119" fmla="*/ 1877728 w 12192000"/>
              <a:gd name="connsiteY119" fmla="*/ 2101004 h 2237474"/>
              <a:gd name="connsiteX120" fmla="*/ 1759056 w 12192000"/>
              <a:gd name="connsiteY120" fmla="*/ 2125608 h 2237474"/>
              <a:gd name="connsiteX121" fmla="*/ 1637948 w 12192000"/>
              <a:gd name="connsiteY121" fmla="*/ 2172597 h 2237474"/>
              <a:gd name="connsiteX122" fmla="*/ 1434549 w 12192000"/>
              <a:gd name="connsiteY122" fmla="*/ 2234522 h 2237474"/>
              <a:gd name="connsiteX123" fmla="*/ 1398481 w 12192000"/>
              <a:gd name="connsiteY123" fmla="*/ 2237074 h 2237474"/>
              <a:gd name="connsiteX124" fmla="*/ 1398407 w 12192000"/>
              <a:gd name="connsiteY124" fmla="*/ 2237095 h 2237474"/>
              <a:gd name="connsiteX125" fmla="*/ 1370962 w 12192000"/>
              <a:gd name="connsiteY125" fmla="*/ 2237474 h 2237474"/>
              <a:gd name="connsiteX126" fmla="*/ 1356367 w 12192000"/>
              <a:gd name="connsiteY126" fmla="*/ 2235089 h 2237474"/>
              <a:gd name="connsiteX127" fmla="*/ 1279765 w 12192000"/>
              <a:gd name="connsiteY127" fmla="*/ 2229639 h 2237474"/>
              <a:gd name="connsiteX128" fmla="*/ 1195347 w 12192000"/>
              <a:gd name="connsiteY128" fmla="*/ 2212354 h 2237474"/>
              <a:gd name="connsiteX129" fmla="*/ 970251 w 12192000"/>
              <a:gd name="connsiteY129" fmla="*/ 2221029 h 2237474"/>
              <a:gd name="connsiteX130" fmla="*/ 812914 w 12192000"/>
              <a:gd name="connsiteY130" fmla="*/ 2210095 h 2237474"/>
              <a:gd name="connsiteX131" fmla="*/ 776382 w 12192000"/>
              <a:gd name="connsiteY131" fmla="*/ 2204512 h 2237474"/>
              <a:gd name="connsiteX132" fmla="*/ 597225 w 12192000"/>
              <a:gd name="connsiteY132" fmla="*/ 2180999 h 2237474"/>
              <a:gd name="connsiteX133" fmla="*/ 520671 w 12192000"/>
              <a:gd name="connsiteY133" fmla="*/ 2180980 h 2237474"/>
              <a:gd name="connsiteX134" fmla="*/ 515024 w 12192000"/>
              <a:gd name="connsiteY134" fmla="*/ 2179258 h 2237474"/>
              <a:gd name="connsiteX135" fmla="*/ 413835 w 12192000"/>
              <a:gd name="connsiteY135" fmla="*/ 2156783 h 2237474"/>
              <a:gd name="connsiteX136" fmla="*/ 376513 w 12192000"/>
              <a:gd name="connsiteY136" fmla="*/ 2154014 h 2237474"/>
              <a:gd name="connsiteX137" fmla="*/ 273386 w 12192000"/>
              <a:gd name="connsiteY137" fmla="*/ 2142551 h 2237474"/>
              <a:gd name="connsiteX138" fmla="*/ 169207 w 12192000"/>
              <a:gd name="connsiteY138" fmla="*/ 2128100 h 2237474"/>
              <a:gd name="connsiteX139" fmla="*/ 77641 w 12192000"/>
              <a:gd name="connsiteY139" fmla="*/ 2126835 h 2237474"/>
              <a:gd name="connsiteX140" fmla="*/ 37645 w 12192000"/>
              <a:gd name="connsiteY140" fmla="*/ 2115401 h 2237474"/>
              <a:gd name="connsiteX141" fmla="*/ 4572 w 12192000"/>
              <a:gd name="connsiteY141" fmla="*/ 2111091 h 2237474"/>
              <a:gd name="connsiteX142" fmla="*/ 0 w 12192000"/>
              <a:gd name="connsiteY142" fmla="*/ 2110468 h 2237474"/>
              <a:gd name="connsiteX143" fmla="*/ 0 w 12192000"/>
              <a:gd name="connsiteY1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234662 w 12192000"/>
              <a:gd name="connsiteY28" fmla="*/ 1023056 h 2237474"/>
              <a:gd name="connsiteX29" fmla="*/ 9181033 w 12192000"/>
              <a:gd name="connsiteY29" fmla="*/ 1037921 h 2237474"/>
              <a:gd name="connsiteX30" fmla="*/ 9155969 w 12192000"/>
              <a:gd name="connsiteY30" fmla="*/ 1046804 h 2237474"/>
              <a:gd name="connsiteX31" fmla="*/ 9133985 w 12192000"/>
              <a:gd name="connsiteY31" fmla="*/ 1046450 h 2237474"/>
              <a:gd name="connsiteX32" fmla="*/ 9003462 w 12192000"/>
              <a:gd name="connsiteY32" fmla="*/ 1042406 h 2237474"/>
              <a:gd name="connsiteX33" fmla="*/ 8968445 w 12192000"/>
              <a:gd name="connsiteY33" fmla="*/ 1052169 h 2237474"/>
              <a:gd name="connsiteX34" fmla="*/ 8886001 w 12192000"/>
              <a:gd name="connsiteY34" fmla="*/ 1067468 h 2237474"/>
              <a:gd name="connsiteX35" fmla="*/ 8838610 w 12192000"/>
              <a:gd name="connsiteY35" fmla="*/ 1075091 h 2237474"/>
              <a:gd name="connsiteX36" fmla="*/ 8750383 w 12192000"/>
              <a:gd name="connsiteY36" fmla="*/ 1097387 h 2237474"/>
              <a:gd name="connsiteX37" fmla="*/ 8665605 w 12192000"/>
              <a:gd name="connsiteY37" fmla="*/ 1110791 h 2237474"/>
              <a:gd name="connsiteX38" fmla="*/ 8584946 w 12192000"/>
              <a:gd name="connsiteY38" fmla="*/ 1135226 h 2237474"/>
              <a:gd name="connsiteX39" fmla="*/ 8419755 w 12192000"/>
              <a:gd name="connsiteY39" fmla="*/ 1216260 h 2237474"/>
              <a:gd name="connsiteX40" fmla="*/ 8411626 w 12192000"/>
              <a:gd name="connsiteY40" fmla="*/ 1214397 h 2237474"/>
              <a:gd name="connsiteX41" fmla="*/ 8363469 w 12192000"/>
              <a:gd name="connsiteY41" fmla="*/ 1246658 h 2237474"/>
              <a:gd name="connsiteX42" fmla="*/ 8275497 w 12192000"/>
              <a:gd name="connsiteY42" fmla="*/ 1264396 h 2237474"/>
              <a:gd name="connsiteX43" fmla="*/ 8074238 w 12192000"/>
              <a:gd name="connsiteY43" fmla="*/ 1301895 h 2237474"/>
              <a:gd name="connsiteX44" fmla="*/ 7942099 w 12192000"/>
              <a:gd name="connsiteY44" fmla="*/ 1336332 h 2237474"/>
              <a:gd name="connsiteX45" fmla="*/ 7902328 w 12192000"/>
              <a:gd name="connsiteY45" fmla="*/ 1345865 h 2237474"/>
              <a:gd name="connsiteX46" fmla="*/ 7840612 w 12192000"/>
              <a:gd name="connsiteY46" fmla="*/ 1369373 h 2237474"/>
              <a:gd name="connsiteX47" fmla="*/ 7786819 w 12192000"/>
              <a:gd name="connsiteY47" fmla="*/ 1378970 h 2237474"/>
              <a:gd name="connsiteX48" fmla="*/ 7548172 w 12192000"/>
              <a:gd name="connsiteY48" fmla="*/ 1417460 h 2237474"/>
              <a:gd name="connsiteX49" fmla="*/ 7483437 w 12192000"/>
              <a:gd name="connsiteY49" fmla="*/ 1478152 h 2237474"/>
              <a:gd name="connsiteX50" fmla="*/ 7377870 w 12192000"/>
              <a:gd name="connsiteY50" fmla="*/ 1523319 h 2237474"/>
              <a:gd name="connsiteX51" fmla="*/ 7230737 w 12192000"/>
              <a:gd name="connsiteY51" fmla="*/ 1562633 h 2237474"/>
              <a:gd name="connsiteX52" fmla="*/ 7224458 w 12192000"/>
              <a:gd name="connsiteY52" fmla="*/ 1573008 h 2237474"/>
              <a:gd name="connsiteX53" fmla="*/ 7183121 w 12192000"/>
              <a:gd name="connsiteY53" fmla="*/ 1595162 h 2237474"/>
              <a:gd name="connsiteX54" fmla="*/ 7164601 w 12192000"/>
              <a:gd name="connsiteY54" fmla="*/ 1606490 h 2237474"/>
              <a:gd name="connsiteX55" fmla="*/ 6900177 w 12192000"/>
              <a:gd name="connsiteY55" fmla="*/ 1636016 h 2237474"/>
              <a:gd name="connsiteX56" fmla="*/ 6795372 w 12192000"/>
              <a:gd name="connsiteY56" fmla="*/ 1644845 h 2237474"/>
              <a:gd name="connsiteX57" fmla="*/ 6692251 w 12192000"/>
              <a:gd name="connsiteY57" fmla="*/ 1656357 h 2237474"/>
              <a:gd name="connsiteX58" fmla="*/ 6655235 w 12192000"/>
              <a:gd name="connsiteY58" fmla="*/ 1661869 h 2237474"/>
              <a:gd name="connsiteX59" fmla="*/ 6554894 w 12192000"/>
              <a:gd name="connsiteY59" fmla="*/ 1664428 h 2237474"/>
              <a:gd name="connsiteX60" fmla="*/ 6516595 w 12192000"/>
              <a:gd name="connsiteY60" fmla="*/ 1667475 h 2237474"/>
              <a:gd name="connsiteX61" fmla="*/ 6508541 w 12192000"/>
              <a:gd name="connsiteY61" fmla="*/ 1668757 h 2237474"/>
              <a:gd name="connsiteX62" fmla="*/ 6471012 w 12192000"/>
              <a:gd name="connsiteY62" fmla="*/ 1678604 h 2237474"/>
              <a:gd name="connsiteX63" fmla="*/ 6364035 w 12192000"/>
              <a:gd name="connsiteY63" fmla="*/ 1667683 h 2237474"/>
              <a:gd name="connsiteX64" fmla="*/ 6280959 w 12192000"/>
              <a:gd name="connsiteY64" fmla="*/ 1689329 h 2237474"/>
              <a:gd name="connsiteX65" fmla="*/ 6243319 w 12192000"/>
              <a:gd name="connsiteY65" fmla="*/ 1695560 h 2237474"/>
              <a:gd name="connsiteX66" fmla="*/ 6098321 w 12192000"/>
              <a:gd name="connsiteY66" fmla="*/ 1721646 h 2237474"/>
              <a:gd name="connsiteX67" fmla="*/ 5880652 w 12192000"/>
              <a:gd name="connsiteY67" fmla="*/ 1779643 h 2237474"/>
              <a:gd name="connsiteX68" fmla="*/ 5785959 w 12192000"/>
              <a:gd name="connsiteY68" fmla="*/ 1775307 h 2237474"/>
              <a:gd name="connsiteX69" fmla="*/ 5643534 w 12192000"/>
              <a:gd name="connsiteY69" fmla="*/ 1802919 h 2237474"/>
              <a:gd name="connsiteX70" fmla="*/ 5518799 w 12192000"/>
              <a:gd name="connsiteY70" fmla="*/ 1818312 h 2237474"/>
              <a:gd name="connsiteX71" fmla="*/ 5505014 w 12192000"/>
              <a:gd name="connsiteY71" fmla="*/ 1819259 h 2237474"/>
              <a:gd name="connsiteX72" fmla="*/ 5453307 w 12192000"/>
              <a:gd name="connsiteY72" fmla="*/ 1815450 h 2237474"/>
              <a:gd name="connsiteX73" fmla="*/ 5221533 w 12192000"/>
              <a:gd name="connsiteY73" fmla="*/ 1846950 h 2237474"/>
              <a:gd name="connsiteX74" fmla="*/ 5149802 w 12192000"/>
              <a:gd name="connsiteY74" fmla="*/ 1844846 h 2237474"/>
              <a:gd name="connsiteX75" fmla="*/ 5114927 w 12192000"/>
              <a:gd name="connsiteY75" fmla="*/ 1847827 h 2237474"/>
              <a:gd name="connsiteX76" fmla="*/ 5108970 w 12192000"/>
              <a:gd name="connsiteY76" fmla="*/ 1847935 h 2237474"/>
              <a:gd name="connsiteX77" fmla="*/ 5067961 w 12192000"/>
              <a:gd name="connsiteY77" fmla="*/ 1845917 h 2237474"/>
              <a:gd name="connsiteX78" fmla="*/ 5007075 w 12192000"/>
              <a:gd name="connsiteY78" fmla="*/ 1838626 h 2237474"/>
              <a:gd name="connsiteX79" fmla="*/ 4944087 w 12192000"/>
              <a:gd name="connsiteY79" fmla="*/ 1823332 h 2237474"/>
              <a:gd name="connsiteX80" fmla="*/ 4907662 w 12192000"/>
              <a:gd name="connsiteY80" fmla="*/ 1816900 h 2237474"/>
              <a:gd name="connsiteX81" fmla="*/ 4882386 w 12192000"/>
              <a:gd name="connsiteY81" fmla="*/ 1809844 h 2237474"/>
              <a:gd name="connsiteX82" fmla="*/ 4811440 w 12192000"/>
              <a:gd name="connsiteY82" fmla="*/ 1804655 h 2237474"/>
              <a:gd name="connsiteX83" fmla="*/ 4691075 w 12192000"/>
              <a:gd name="connsiteY83" fmla="*/ 1801389 h 2237474"/>
              <a:gd name="connsiteX84" fmla="*/ 4640313 w 12192000"/>
              <a:gd name="connsiteY84" fmla="*/ 1784307 h 2237474"/>
              <a:gd name="connsiteX85" fmla="*/ 4536503 w 12192000"/>
              <a:gd name="connsiteY85" fmla="*/ 1785334 h 2237474"/>
              <a:gd name="connsiteX86" fmla="*/ 4513724 w 12192000"/>
              <a:gd name="connsiteY86" fmla="*/ 1791996 h 2237474"/>
              <a:gd name="connsiteX87" fmla="*/ 4459810 w 12192000"/>
              <a:gd name="connsiteY87" fmla="*/ 1797886 h 2237474"/>
              <a:gd name="connsiteX88" fmla="*/ 4379064 w 12192000"/>
              <a:gd name="connsiteY88" fmla="*/ 1817177 h 2237474"/>
              <a:gd name="connsiteX89" fmla="*/ 4290981 w 12192000"/>
              <a:gd name="connsiteY89" fmla="*/ 1839677 h 2237474"/>
              <a:gd name="connsiteX90" fmla="*/ 4238372 w 12192000"/>
              <a:gd name="connsiteY90" fmla="*/ 1851480 h 2237474"/>
              <a:gd name="connsiteX91" fmla="*/ 4232517 w 12192000"/>
              <a:gd name="connsiteY91" fmla="*/ 1852567 h 2237474"/>
              <a:gd name="connsiteX92" fmla="*/ 4191732 w 12192000"/>
              <a:gd name="connsiteY92" fmla="*/ 1857328 h 2237474"/>
              <a:gd name="connsiteX93" fmla="*/ 4065532 w 12192000"/>
              <a:gd name="connsiteY93" fmla="*/ 1855477 h 2237474"/>
              <a:gd name="connsiteX94" fmla="*/ 4028460 w 12192000"/>
              <a:gd name="connsiteY94" fmla="*/ 1855137 h 2237474"/>
              <a:gd name="connsiteX95" fmla="*/ 4002267 w 12192000"/>
              <a:gd name="connsiteY95" fmla="*/ 1852352 h 2237474"/>
              <a:gd name="connsiteX96" fmla="*/ 3931396 w 12192000"/>
              <a:gd name="connsiteY96" fmla="*/ 1858915 h 2237474"/>
              <a:gd name="connsiteX97" fmla="*/ 3812162 w 12192000"/>
              <a:gd name="connsiteY97" fmla="*/ 1875501 h 2237474"/>
              <a:gd name="connsiteX98" fmla="*/ 3758105 w 12192000"/>
              <a:gd name="connsiteY98" fmla="*/ 1871856 h 2237474"/>
              <a:gd name="connsiteX99" fmla="*/ 3715896 w 12192000"/>
              <a:gd name="connsiteY99" fmla="*/ 1881552 h 2237474"/>
              <a:gd name="connsiteX100" fmla="*/ 3567259 w 12192000"/>
              <a:gd name="connsiteY100" fmla="*/ 1893482 h 2237474"/>
              <a:gd name="connsiteX101" fmla="*/ 3405770 w 12192000"/>
              <a:gd name="connsiteY101" fmla="*/ 1904591 h 2237474"/>
              <a:gd name="connsiteX102" fmla="*/ 3280097 w 12192000"/>
              <a:gd name="connsiteY102" fmla="*/ 1919610 h 2237474"/>
              <a:gd name="connsiteX103" fmla="*/ 3009910 w 12192000"/>
              <a:gd name="connsiteY103" fmla="*/ 1957866 h 2237474"/>
              <a:gd name="connsiteX104" fmla="*/ 2995934 w 12192000"/>
              <a:gd name="connsiteY104" fmla="*/ 1967085 h 2237474"/>
              <a:gd name="connsiteX105" fmla="*/ 2942858 w 12192000"/>
              <a:gd name="connsiteY105" fmla="*/ 1981367 h 2237474"/>
              <a:gd name="connsiteX106" fmla="*/ 2875436 w 12192000"/>
              <a:gd name="connsiteY106" fmla="*/ 1996977 h 2237474"/>
              <a:gd name="connsiteX107" fmla="*/ 2874892 w 12192000"/>
              <a:gd name="connsiteY107" fmla="*/ 1996085 h 2237474"/>
              <a:gd name="connsiteX108" fmla="*/ 2843662 w 12192000"/>
              <a:gd name="connsiteY108" fmla="*/ 1992498 h 2237474"/>
              <a:gd name="connsiteX109" fmla="*/ 2718916 w 12192000"/>
              <a:gd name="connsiteY109" fmla="*/ 1990867 h 2237474"/>
              <a:gd name="connsiteX110" fmla="*/ 2713522 w 12192000"/>
              <a:gd name="connsiteY110" fmla="*/ 1990173 h 2237474"/>
              <a:gd name="connsiteX111" fmla="*/ 2476147 w 12192000"/>
              <a:gd name="connsiteY111" fmla="*/ 1998305 h 2237474"/>
              <a:gd name="connsiteX112" fmla="*/ 2373568 w 12192000"/>
              <a:gd name="connsiteY112" fmla="*/ 2003219 h 2237474"/>
              <a:gd name="connsiteX113" fmla="*/ 2287219 w 12192000"/>
              <a:gd name="connsiteY113" fmla="*/ 1998750 h 2237474"/>
              <a:gd name="connsiteX114" fmla="*/ 2243069 w 12192000"/>
              <a:gd name="connsiteY114" fmla="*/ 2005321 h 2237474"/>
              <a:gd name="connsiteX115" fmla="*/ 2164831 w 12192000"/>
              <a:gd name="connsiteY115" fmla="*/ 2010143 h 2237474"/>
              <a:gd name="connsiteX116" fmla="*/ 2085228 w 12192000"/>
              <a:gd name="connsiteY116" fmla="*/ 2046431 h 2237474"/>
              <a:gd name="connsiteX117" fmla="*/ 2058061 w 12192000"/>
              <a:gd name="connsiteY117" fmla="*/ 2047942 h 2237474"/>
              <a:gd name="connsiteX118" fmla="*/ 2042244 w 12192000"/>
              <a:gd name="connsiteY118" fmla="*/ 2055560 h 2237474"/>
              <a:gd name="connsiteX119" fmla="*/ 1877728 w 12192000"/>
              <a:gd name="connsiteY119" fmla="*/ 2101004 h 2237474"/>
              <a:gd name="connsiteX120" fmla="*/ 1759056 w 12192000"/>
              <a:gd name="connsiteY120" fmla="*/ 2125608 h 2237474"/>
              <a:gd name="connsiteX121" fmla="*/ 1637948 w 12192000"/>
              <a:gd name="connsiteY121" fmla="*/ 2172597 h 2237474"/>
              <a:gd name="connsiteX122" fmla="*/ 1434549 w 12192000"/>
              <a:gd name="connsiteY122" fmla="*/ 2234522 h 2237474"/>
              <a:gd name="connsiteX123" fmla="*/ 1398481 w 12192000"/>
              <a:gd name="connsiteY123" fmla="*/ 2237074 h 2237474"/>
              <a:gd name="connsiteX124" fmla="*/ 1398407 w 12192000"/>
              <a:gd name="connsiteY124" fmla="*/ 2237095 h 2237474"/>
              <a:gd name="connsiteX125" fmla="*/ 1370962 w 12192000"/>
              <a:gd name="connsiteY125" fmla="*/ 2237474 h 2237474"/>
              <a:gd name="connsiteX126" fmla="*/ 1356367 w 12192000"/>
              <a:gd name="connsiteY126" fmla="*/ 2235089 h 2237474"/>
              <a:gd name="connsiteX127" fmla="*/ 1279765 w 12192000"/>
              <a:gd name="connsiteY127" fmla="*/ 2229639 h 2237474"/>
              <a:gd name="connsiteX128" fmla="*/ 1195347 w 12192000"/>
              <a:gd name="connsiteY128" fmla="*/ 2212354 h 2237474"/>
              <a:gd name="connsiteX129" fmla="*/ 970251 w 12192000"/>
              <a:gd name="connsiteY129" fmla="*/ 2221029 h 2237474"/>
              <a:gd name="connsiteX130" fmla="*/ 812914 w 12192000"/>
              <a:gd name="connsiteY130" fmla="*/ 2210095 h 2237474"/>
              <a:gd name="connsiteX131" fmla="*/ 776382 w 12192000"/>
              <a:gd name="connsiteY131" fmla="*/ 2204512 h 2237474"/>
              <a:gd name="connsiteX132" fmla="*/ 597225 w 12192000"/>
              <a:gd name="connsiteY132" fmla="*/ 2180999 h 2237474"/>
              <a:gd name="connsiteX133" fmla="*/ 520671 w 12192000"/>
              <a:gd name="connsiteY133" fmla="*/ 2180980 h 2237474"/>
              <a:gd name="connsiteX134" fmla="*/ 515024 w 12192000"/>
              <a:gd name="connsiteY134" fmla="*/ 2179258 h 2237474"/>
              <a:gd name="connsiteX135" fmla="*/ 413835 w 12192000"/>
              <a:gd name="connsiteY135" fmla="*/ 2156783 h 2237474"/>
              <a:gd name="connsiteX136" fmla="*/ 376513 w 12192000"/>
              <a:gd name="connsiteY136" fmla="*/ 2154014 h 2237474"/>
              <a:gd name="connsiteX137" fmla="*/ 273386 w 12192000"/>
              <a:gd name="connsiteY137" fmla="*/ 2142551 h 2237474"/>
              <a:gd name="connsiteX138" fmla="*/ 169207 w 12192000"/>
              <a:gd name="connsiteY138" fmla="*/ 2128100 h 2237474"/>
              <a:gd name="connsiteX139" fmla="*/ 77641 w 12192000"/>
              <a:gd name="connsiteY139" fmla="*/ 2126835 h 2237474"/>
              <a:gd name="connsiteX140" fmla="*/ 37645 w 12192000"/>
              <a:gd name="connsiteY140" fmla="*/ 2115401 h 2237474"/>
              <a:gd name="connsiteX141" fmla="*/ 4572 w 12192000"/>
              <a:gd name="connsiteY141" fmla="*/ 2111091 h 2237474"/>
              <a:gd name="connsiteX142" fmla="*/ 0 w 12192000"/>
              <a:gd name="connsiteY142" fmla="*/ 2110468 h 2237474"/>
              <a:gd name="connsiteX143" fmla="*/ 0 w 12192000"/>
              <a:gd name="connsiteY143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181033 w 12192000"/>
              <a:gd name="connsiteY28" fmla="*/ 1037921 h 2237474"/>
              <a:gd name="connsiteX29" fmla="*/ 9155969 w 12192000"/>
              <a:gd name="connsiteY29" fmla="*/ 1046804 h 2237474"/>
              <a:gd name="connsiteX30" fmla="*/ 9133985 w 12192000"/>
              <a:gd name="connsiteY30" fmla="*/ 1046450 h 2237474"/>
              <a:gd name="connsiteX31" fmla="*/ 9003462 w 12192000"/>
              <a:gd name="connsiteY31" fmla="*/ 1042406 h 2237474"/>
              <a:gd name="connsiteX32" fmla="*/ 8968445 w 12192000"/>
              <a:gd name="connsiteY32" fmla="*/ 1052169 h 2237474"/>
              <a:gd name="connsiteX33" fmla="*/ 8886001 w 12192000"/>
              <a:gd name="connsiteY33" fmla="*/ 1067468 h 2237474"/>
              <a:gd name="connsiteX34" fmla="*/ 8838610 w 12192000"/>
              <a:gd name="connsiteY34" fmla="*/ 1075091 h 2237474"/>
              <a:gd name="connsiteX35" fmla="*/ 8750383 w 12192000"/>
              <a:gd name="connsiteY35" fmla="*/ 1097387 h 2237474"/>
              <a:gd name="connsiteX36" fmla="*/ 8665605 w 12192000"/>
              <a:gd name="connsiteY36" fmla="*/ 1110791 h 2237474"/>
              <a:gd name="connsiteX37" fmla="*/ 8584946 w 12192000"/>
              <a:gd name="connsiteY37" fmla="*/ 1135226 h 2237474"/>
              <a:gd name="connsiteX38" fmla="*/ 8419755 w 12192000"/>
              <a:gd name="connsiteY38" fmla="*/ 1216260 h 2237474"/>
              <a:gd name="connsiteX39" fmla="*/ 8411626 w 12192000"/>
              <a:gd name="connsiteY39" fmla="*/ 1214397 h 2237474"/>
              <a:gd name="connsiteX40" fmla="*/ 8363469 w 12192000"/>
              <a:gd name="connsiteY40" fmla="*/ 1246658 h 2237474"/>
              <a:gd name="connsiteX41" fmla="*/ 8275497 w 12192000"/>
              <a:gd name="connsiteY41" fmla="*/ 1264396 h 2237474"/>
              <a:gd name="connsiteX42" fmla="*/ 8074238 w 12192000"/>
              <a:gd name="connsiteY42" fmla="*/ 1301895 h 2237474"/>
              <a:gd name="connsiteX43" fmla="*/ 7942099 w 12192000"/>
              <a:gd name="connsiteY43" fmla="*/ 1336332 h 2237474"/>
              <a:gd name="connsiteX44" fmla="*/ 7902328 w 12192000"/>
              <a:gd name="connsiteY44" fmla="*/ 1345865 h 2237474"/>
              <a:gd name="connsiteX45" fmla="*/ 7840612 w 12192000"/>
              <a:gd name="connsiteY45" fmla="*/ 1369373 h 2237474"/>
              <a:gd name="connsiteX46" fmla="*/ 7786819 w 12192000"/>
              <a:gd name="connsiteY46" fmla="*/ 1378970 h 2237474"/>
              <a:gd name="connsiteX47" fmla="*/ 7548172 w 12192000"/>
              <a:gd name="connsiteY47" fmla="*/ 1417460 h 2237474"/>
              <a:gd name="connsiteX48" fmla="*/ 7483437 w 12192000"/>
              <a:gd name="connsiteY48" fmla="*/ 1478152 h 2237474"/>
              <a:gd name="connsiteX49" fmla="*/ 7377870 w 12192000"/>
              <a:gd name="connsiteY49" fmla="*/ 1523319 h 2237474"/>
              <a:gd name="connsiteX50" fmla="*/ 7230737 w 12192000"/>
              <a:gd name="connsiteY50" fmla="*/ 1562633 h 2237474"/>
              <a:gd name="connsiteX51" fmla="*/ 7224458 w 12192000"/>
              <a:gd name="connsiteY51" fmla="*/ 1573008 h 2237474"/>
              <a:gd name="connsiteX52" fmla="*/ 7183121 w 12192000"/>
              <a:gd name="connsiteY52" fmla="*/ 1595162 h 2237474"/>
              <a:gd name="connsiteX53" fmla="*/ 7164601 w 12192000"/>
              <a:gd name="connsiteY53" fmla="*/ 1606490 h 2237474"/>
              <a:gd name="connsiteX54" fmla="*/ 6900177 w 12192000"/>
              <a:gd name="connsiteY54" fmla="*/ 1636016 h 2237474"/>
              <a:gd name="connsiteX55" fmla="*/ 6795372 w 12192000"/>
              <a:gd name="connsiteY55" fmla="*/ 1644845 h 2237474"/>
              <a:gd name="connsiteX56" fmla="*/ 6692251 w 12192000"/>
              <a:gd name="connsiteY56" fmla="*/ 1656357 h 2237474"/>
              <a:gd name="connsiteX57" fmla="*/ 6655235 w 12192000"/>
              <a:gd name="connsiteY57" fmla="*/ 1661869 h 2237474"/>
              <a:gd name="connsiteX58" fmla="*/ 6554894 w 12192000"/>
              <a:gd name="connsiteY58" fmla="*/ 1664428 h 2237474"/>
              <a:gd name="connsiteX59" fmla="*/ 6516595 w 12192000"/>
              <a:gd name="connsiteY59" fmla="*/ 1667475 h 2237474"/>
              <a:gd name="connsiteX60" fmla="*/ 6508541 w 12192000"/>
              <a:gd name="connsiteY60" fmla="*/ 1668757 h 2237474"/>
              <a:gd name="connsiteX61" fmla="*/ 6471012 w 12192000"/>
              <a:gd name="connsiteY61" fmla="*/ 1678604 h 2237474"/>
              <a:gd name="connsiteX62" fmla="*/ 6364035 w 12192000"/>
              <a:gd name="connsiteY62" fmla="*/ 1667683 h 2237474"/>
              <a:gd name="connsiteX63" fmla="*/ 6280959 w 12192000"/>
              <a:gd name="connsiteY63" fmla="*/ 1689329 h 2237474"/>
              <a:gd name="connsiteX64" fmla="*/ 6243319 w 12192000"/>
              <a:gd name="connsiteY64" fmla="*/ 1695560 h 2237474"/>
              <a:gd name="connsiteX65" fmla="*/ 6098321 w 12192000"/>
              <a:gd name="connsiteY65" fmla="*/ 1721646 h 2237474"/>
              <a:gd name="connsiteX66" fmla="*/ 5880652 w 12192000"/>
              <a:gd name="connsiteY66" fmla="*/ 1779643 h 2237474"/>
              <a:gd name="connsiteX67" fmla="*/ 5785959 w 12192000"/>
              <a:gd name="connsiteY67" fmla="*/ 1775307 h 2237474"/>
              <a:gd name="connsiteX68" fmla="*/ 5643534 w 12192000"/>
              <a:gd name="connsiteY68" fmla="*/ 1802919 h 2237474"/>
              <a:gd name="connsiteX69" fmla="*/ 5518799 w 12192000"/>
              <a:gd name="connsiteY69" fmla="*/ 1818312 h 2237474"/>
              <a:gd name="connsiteX70" fmla="*/ 5505014 w 12192000"/>
              <a:gd name="connsiteY70" fmla="*/ 1819259 h 2237474"/>
              <a:gd name="connsiteX71" fmla="*/ 5453307 w 12192000"/>
              <a:gd name="connsiteY71" fmla="*/ 1815450 h 2237474"/>
              <a:gd name="connsiteX72" fmla="*/ 5221533 w 12192000"/>
              <a:gd name="connsiteY72" fmla="*/ 1846950 h 2237474"/>
              <a:gd name="connsiteX73" fmla="*/ 5149802 w 12192000"/>
              <a:gd name="connsiteY73" fmla="*/ 1844846 h 2237474"/>
              <a:gd name="connsiteX74" fmla="*/ 5114927 w 12192000"/>
              <a:gd name="connsiteY74" fmla="*/ 1847827 h 2237474"/>
              <a:gd name="connsiteX75" fmla="*/ 5108970 w 12192000"/>
              <a:gd name="connsiteY75" fmla="*/ 1847935 h 2237474"/>
              <a:gd name="connsiteX76" fmla="*/ 5067961 w 12192000"/>
              <a:gd name="connsiteY76" fmla="*/ 1845917 h 2237474"/>
              <a:gd name="connsiteX77" fmla="*/ 5007075 w 12192000"/>
              <a:gd name="connsiteY77" fmla="*/ 1838626 h 2237474"/>
              <a:gd name="connsiteX78" fmla="*/ 4944087 w 12192000"/>
              <a:gd name="connsiteY78" fmla="*/ 1823332 h 2237474"/>
              <a:gd name="connsiteX79" fmla="*/ 4907662 w 12192000"/>
              <a:gd name="connsiteY79" fmla="*/ 1816900 h 2237474"/>
              <a:gd name="connsiteX80" fmla="*/ 4882386 w 12192000"/>
              <a:gd name="connsiteY80" fmla="*/ 1809844 h 2237474"/>
              <a:gd name="connsiteX81" fmla="*/ 4811440 w 12192000"/>
              <a:gd name="connsiteY81" fmla="*/ 1804655 h 2237474"/>
              <a:gd name="connsiteX82" fmla="*/ 4691075 w 12192000"/>
              <a:gd name="connsiteY82" fmla="*/ 1801389 h 2237474"/>
              <a:gd name="connsiteX83" fmla="*/ 4640313 w 12192000"/>
              <a:gd name="connsiteY83" fmla="*/ 1784307 h 2237474"/>
              <a:gd name="connsiteX84" fmla="*/ 4536503 w 12192000"/>
              <a:gd name="connsiteY84" fmla="*/ 1785334 h 2237474"/>
              <a:gd name="connsiteX85" fmla="*/ 4513724 w 12192000"/>
              <a:gd name="connsiteY85" fmla="*/ 1791996 h 2237474"/>
              <a:gd name="connsiteX86" fmla="*/ 4459810 w 12192000"/>
              <a:gd name="connsiteY86" fmla="*/ 1797886 h 2237474"/>
              <a:gd name="connsiteX87" fmla="*/ 4379064 w 12192000"/>
              <a:gd name="connsiteY87" fmla="*/ 1817177 h 2237474"/>
              <a:gd name="connsiteX88" fmla="*/ 4290981 w 12192000"/>
              <a:gd name="connsiteY88" fmla="*/ 1839677 h 2237474"/>
              <a:gd name="connsiteX89" fmla="*/ 4238372 w 12192000"/>
              <a:gd name="connsiteY89" fmla="*/ 1851480 h 2237474"/>
              <a:gd name="connsiteX90" fmla="*/ 4232517 w 12192000"/>
              <a:gd name="connsiteY90" fmla="*/ 1852567 h 2237474"/>
              <a:gd name="connsiteX91" fmla="*/ 4191732 w 12192000"/>
              <a:gd name="connsiteY91" fmla="*/ 1857328 h 2237474"/>
              <a:gd name="connsiteX92" fmla="*/ 4065532 w 12192000"/>
              <a:gd name="connsiteY92" fmla="*/ 1855477 h 2237474"/>
              <a:gd name="connsiteX93" fmla="*/ 4028460 w 12192000"/>
              <a:gd name="connsiteY93" fmla="*/ 1855137 h 2237474"/>
              <a:gd name="connsiteX94" fmla="*/ 4002267 w 12192000"/>
              <a:gd name="connsiteY94" fmla="*/ 1852352 h 2237474"/>
              <a:gd name="connsiteX95" fmla="*/ 3931396 w 12192000"/>
              <a:gd name="connsiteY95" fmla="*/ 1858915 h 2237474"/>
              <a:gd name="connsiteX96" fmla="*/ 3812162 w 12192000"/>
              <a:gd name="connsiteY96" fmla="*/ 1875501 h 2237474"/>
              <a:gd name="connsiteX97" fmla="*/ 3758105 w 12192000"/>
              <a:gd name="connsiteY97" fmla="*/ 1871856 h 2237474"/>
              <a:gd name="connsiteX98" fmla="*/ 3715896 w 12192000"/>
              <a:gd name="connsiteY98" fmla="*/ 1881552 h 2237474"/>
              <a:gd name="connsiteX99" fmla="*/ 3567259 w 12192000"/>
              <a:gd name="connsiteY99" fmla="*/ 1893482 h 2237474"/>
              <a:gd name="connsiteX100" fmla="*/ 3405770 w 12192000"/>
              <a:gd name="connsiteY100" fmla="*/ 1904591 h 2237474"/>
              <a:gd name="connsiteX101" fmla="*/ 3280097 w 12192000"/>
              <a:gd name="connsiteY101" fmla="*/ 1919610 h 2237474"/>
              <a:gd name="connsiteX102" fmla="*/ 3009910 w 12192000"/>
              <a:gd name="connsiteY102" fmla="*/ 1957866 h 2237474"/>
              <a:gd name="connsiteX103" fmla="*/ 2995934 w 12192000"/>
              <a:gd name="connsiteY103" fmla="*/ 1967085 h 2237474"/>
              <a:gd name="connsiteX104" fmla="*/ 2942858 w 12192000"/>
              <a:gd name="connsiteY104" fmla="*/ 1981367 h 2237474"/>
              <a:gd name="connsiteX105" fmla="*/ 2875436 w 12192000"/>
              <a:gd name="connsiteY105" fmla="*/ 1996977 h 2237474"/>
              <a:gd name="connsiteX106" fmla="*/ 2874892 w 12192000"/>
              <a:gd name="connsiteY106" fmla="*/ 1996085 h 2237474"/>
              <a:gd name="connsiteX107" fmla="*/ 2843662 w 12192000"/>
              <a:gd name="connsiteY107" fmla="*/ 1992498 h 2237474"/>
              <a:gd name="connsiteX108" fmla="*/ 2718916 w 12192000"/>
              <a:gd name="connsiteY108" fmla="*/ 1990867 h 2237474"/>
              <a:gd name="connsiteX109" fmla="*/ 2713522 w 12192000"/>
              <a:gd name="connsiteY109" fmla="*/ 1990173 h 2237474"/>
              <a:gd name="connsiteX110" fmla="*/ 2476147 w 12192000"/>
              <a:gd name="connsiteY110" fmla="*/ 1998305 h 2237474"/>
              <a:gd name="connsiteX111" fmla="*/ 2373568 w 12192000"/>
              <a:gd name="connsiteY111" fmla="*/ 2003219 h 2237474"/>
              <a:gd name="connsiteX112" fmla="*/ 2287219 w 12192000"/>
              <a:gd name="connsiteY112" fmla="*/ 1998750 h 2237474"/>
              <a:gd name="connsiteX113" fmla="*/ 2243069 w 12192000"/>
              <a:gd name="connsiteY113" fmla="*/ 2005321 h 2237474"/>
              <a:gd name="connsiteX114" fmla="*/ 2164831 w 12192000"/>
              <a:gd name="connsiteY114" fmla="*/ 2010143 h 2237474"/>
              <a:gd name="connsiteX115" fmla="*/ 2085228 w 12192000"/>
              <a:gd name="connsiteY115" fmla="*/ 2046431 h 2237474"/>
              <a:gd name="connsiteX116" fmla="*/ 2058061 w 12192000"/>
              <a:gd name="connsiteY116" fmla="*/ 2047942 h 2237474"/>
              <a:gd name="connsiteX117" fmla="*/ 2042244 w 12192000"/>
              <a:gd name="connsiteY117" fmla="*/ 2055560 h 2237474"/>
              <a:gd name="connsiteX118" fmla="*/ 1877728 w 12192000"/>
              <a:gd name="connsiteY118" fmla="*/ 2101004 h 2237474"/>
              <a:gd name="connsiteX119" fmla="*/ 1759056 w 12192000"/>
              <a:gd name="connsiteY119" fmla="*/ 2125608 h 2237474"/>
              <a:gd name="connsiteX120" fmla="*/ 1637948 w 12192000"/>
              <a:gd name="connsiteY120" fmla="*/ 2172597 h 2237474"/>
              <a:gd name="connsiteX121" fmla="*/ 1434549 w 12192000"/>
              <a:gd name="connsiteY121" fmla="*/ 2234522 h 2237474"/>
              <a:gd name="connsiteX122" fmla="*/ 1398481 w 12192000"/>
              <a:gd name="connsiteY122" fmla="*/ 2237074 h 2237474"/>
              <a:gd name="connsiteX123" fmla="*/ 1398407 w 12192000"/>
              <a:gd name="connsiteY123" fmla="*/ 2237095 h 2237474"/>
              <a:gd name="connsiteX124" fmla="*/ 1370962 w 12192000"/>
              <a:gd name="connsiteY124" fmla="*/ 2237474 h 2237474"/>
              <a:gd name="connsiteX125" fmla="*/ 1356367 w 12192000"/>
              <a:gd name="connsiteY125" fmla="*/ 2235089 h 2237474"/>
              <a:gd name="connsiteX126" fmla="*/ 1279765 w 12192000"/>
              <a:gd name="connsiteY126" fmla="*/ 2229639 h 2237474"/>
              <a:gd name="connsiteX127" fmla="*/ 1195347 w 12192000"/>
              <a:gd name="connsiteY127" fmla="*/ 2212354 h 2237474"/>
              <a:gd name="connsiteX128" fmla="*/ 970251 w 12192000"/>
              <a:gd name="connsiteY128" fmla="*/ 2221029 h 2237474"/>
              <a:gd name="connsiteX129" fmla="*/ 812914 w 12192000"/>
              <a:gd name="connsiteY129" fmla="*/ 2210095 h 2237474"/>
              <a:gd name="connsiteX130" fmla="*/ 776382 w 12192000"/>
              <a:gd name="connsiteY130" fmla="*/ 2204512 h 2237474"/>
              <a:gd name="connsiteX131" fmla="*/ 597225 w 12192000"/>
              <a:gd name="connsiteY131" fmla="*/ 2180999 h 2237474"/>
              <a:gd name="connsiteX132" fmla="*/ 520671 w 12192000"/>
              <a:gd name="connsiteY132" fmla="*/ 2180980 h 2237474"/>
              <a:gd name="connsiteX133" fmla="*/ 515024 w 12192000"/>
              <a:gd name="connsiteY133" fmla="*/ 2179258 h 2237474"/>
              <a:gd name="connsiteX134" fmla="*/ 413835 w 12192000"/>
              <a:gd name="connsiteY134" fmla="*/ 2156783 h 2237474"/>
              <a:gd name="connsiteX135" fmla="*/ 376513 w 12192000"/>
              <a:gd name="connsiteY135" fmla="*/ 2154014 h 2237474"/>
              <a:gd name="connsiteX136" fmla="*/ 273386 w 12192000"/>
              <a:gd name="connsiteY136" fmla="*/ 2142551 h 2237474"/>
              <a:gd name="connsiteX137" fmla="*/ 169207 w 12192000"/>
              <a:gd name="connsiteY137" fmla="*/ 2128100 h 2237474"/>
              <a:gd name="connsiteX138" fmla="*/ 77641 w 12192000"/>
              <a:gd name="connsiteY138" fmla="*/ 2126835 h 2237474"/>
              <a:gd name="connsiteX139" fmla="*/ 37645 w 12192000"/>
              <a:gd name="connsiteY139" fmla="*/ 2115401 h 2237474"/>
              <a:gd name="connsiteX140" fmla="*/ 4572 w 12192000"/>
              <a:gd name="connsiteY140" fmla="*/ 2111091 h 2237474"/>
              <a:gd name="connsiteX141" fmla="*/ 0 w 12192000"/>
              <a:gd name="connsiteY141" fmla="*/ 2110468 h 2237474"/>
              <a:gd name="connsiteX142" fmla="*/ 0 w 12192000"/>
              <a:gd name="connsiteY1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047364 w 12192000"/>
              <a:gd name="connsiteY4" fmla="*/ 749662 h 2237474"/>
              <a:gd name="connsiteX5" fmla="*/ 11890686 w 12192000"/>
              <a:gd name="connsiteY5" fmla="*/ 732766 h 2237474"/>
              <a:gd name="connsiteX6" fmla="*/ 11820512 w 12192000"/>
              <a:gd name="connsiteY6" fmla="*/ 745392 h 2237474"/>
              <a:gd name="connsiteX7" fmla="*/ 11649954 w 12192000"/>
              <a:gd name="connsiteY7" fmla="*/ 749628 h 2237474"/>
              <a:gd name="connsiteX8" fmla="*/ 11560424 w 12192000"/>
              <a:gd name="connsiteY8" fmla="*/ 748017 h 2237474"/>
              <a:gd name="connsiteX9" fmla="*/ 11358455 w 12192000"/>
              <a:gd name="connsiteY9" fmla="*/ 747593 h 2237474"/>
              <a:gd name="connsiteX10" fmla="*/ 11165209 w 12192000"/>
              <a:gd name="connsiteY10" fmla="*/ 748852 h 2237474"/>
              <a:gd name="connsiteX11" fmla="*/ 11058755 w 12192000"/>
              <a:gd name="connsiteY11" fmla="*/ 749617 h 2237474"/>
              <a:gd name="connsiteX12" fmla="*/ 10846594 w 12192000"/>
              <a:gd name="connsiteY12" fmla="*/ 765069 h 2237474"/>
              <a:gd name="connsiteX13" fmla="*/ 10739478 w 12192000"/>
              <a:gd name="connsiteY13" fmla="*/ 776841 h 2237474"/>
              <a:gd name="connsiteX14" fmla="*/ 10458762 w 12192000"/>
              <a:gd name="connsiteY14" fmla="*/ 755400 h 2237474"/>
              <a:gd name="connsiteX15" fmla="*/ 10211200 w 12192000"/>
              <a:gd name="connsiteY15" fmla="*/ 767513 h 2237474"/>
              <a:gd name="connsiteX16" fmla="*/ 10167995 w 12192000"/>
              <a:gd name="connsiteY16" fmla="*/ 760843 h 2237474"/>
              <a:gd name="connsiteX17" fmla="*/ 9997044 w 12192000"/>
              <a:gd name="connsiteY17" fmla="*/ 780129 h 2237474"/>
              <a:gd name="connsiteX18" fmla="*/ 9943887 w 12192000"/>
              <a:gd name="connsiteY18" fmla="*/ 804141 h 2237474"/>
              <a:gd name="connsiteX19" fmla="*/ 9918248 w 12192000"/>
              <a:gd name="connsiteY19" fmla="*/ 816628 h 2237474"/>
              <a:gd name="connsiteX20" fmla="*/ 9767091 w 12192000"/>
              <a:gd name="connsiteY20" fmla="*/ 870550 h 2237474"/>
              <a:gd name="connsiteX21" fmla="*/ 9683005 w 12192000"/>
              <a:gd name="connsiteY21" fmla="*/ 894128 h 2237474"/>
              <a:gd name="connsiteX22" fmla="*/ 9594438 w 12192000"/>
              <a:gd name="connsiteY22" fmla="*/ 919051 h 2237474"/>
              <a:gd name="connsiteX23" fmla="*/ 9544189 w 12192000"/>
              <a:gd name="connsiteY23" fmla="*/ 938966 h 2237474"/>
              <a:gd name="connsiteX24" fmla="*/ 9500499 w 12192000"/>
              <a:gd name="connsiteY24" fmla="*/ 954680 h 2237474"/>
              <a:gd name="connsiteX25" fmla="*/ 9410017 w 12192000"/>
              <a:gd name="connsiteY25" fmla="*/ 993931 h 2237474"/>
              <a:gd name="connsiteX26" fmla="*/ 9392919 w 12192000"/>
              <a:gd name="connsiteY26" fmla="*/ 994656 h 2237474"/>
              <a:gd name="connsiteX27" fmla="*/ 9268019 w 12192000"/>
              <a:gd name="connsiteY27" fmla="*/ 1007442 h 2237474"/>
              <a:gd name="connsiteX28" fmla="*/ 9188177 w 12192000"/>
              <a:gd name="connsiteY28" fmla="*/ 1035474 h 2237474"/>
              <a:gd name="connsiteX29" fmla="*/ 9155969 w 12192000"/>
              <a:gd name="connsiteY29" fmla="*/ 1046804 h 2237474"/>
              <a:gd name="connsiteX30" fmla="*/ 9133985 w 12192000"/>
              <a:gd name="connsiteY30" fmla="*/ 1046450 h 2237474"/>
              <a:gd name="connsiteX31" fmla="*/ 9003462 w 12192000"/>
              <a:gd name="connsiteY31" fmla="*/ 1042406 h 2237474"/>
              <a:gd name="connsiteX32" fmla="*/ 8968445 w 12192000"/>
              <a:gd name="connsiteY32" fmla="*/ 1052169 h 2237474"/>
              <a:gd name="connsiteX33" fmla="*/ 8886001 w 12192000"/>
              <a:gd name="connsiteY33" fmla="*/ 1067468 h 2237474"/>
              <a:gd name="connsiteX34" fmla="*/ 8838610 w 12192000"/>
              <a:gd name="connsiteY34" fmla="*/ 1075091 h 2237474"/>
              <a:gd name="connsiteX35" fmla="*/ 8750383 w 12192000"/>
              <a:gd name="connsiteY35" fmla="*/ 1097387 h 2237474"/>
              <a:gd name="connsiteX36" fmla="*/ 8665605 w 12192000"/>
              <a:gd name="connsiteY36" fmla="*/ 1110791 h 2237474"/>
              <a:gd name="connsiteX37" fmla="*/ 8584946 w 12192000"/>
              <a:gd name="connsiteY37" fmla="*/ 1135226 h 2237474"/>
              <a:gd name="connsiteX38" fmla="*/ 8419755 w 12192000"/>
              <a:gd name="connsiteY38" fmla="*/ 1216260 h 2237474"/>
              <a:gd name="connsiteX39" fmla="*/ 8411626 w 12192000"/>
              <a:gd name="connsiteY39" fmla="*/ 1214397 h 2237474"/>
              <a:gd name="connsiteX40" fmla="*/ 8363469 w 12192000"/>
              <a:gd name="connsiteY40" fmla="*/ 1246658 h 2237474"/>
              <a:gd name="connsiteX41" fmla="*/ 8275497 w 12192000"/>
              <a:gd name="connsiteY41" fmla="*/ 1264396 h 2237474"/>
              <a:gd name="connsiteX42" fmla="*/ 8074238 w 12192000"/>
              <a:gd name="connsiteY42" fmla="*/ 1301895 h 2237474"/>
              <a:gd name="connsiteX43" fmla="*/ 7942099 w 12192000"/>
              <a:gd name="connsiteY43" fmla="*/ 1336332 h 2237474"/>
              <a:gd name="connsiteX44" fmla="*/ 7902328 w 12192000"/>
              <a:gd name="connsiteY44" fmla="*/ 1345865 h 2237474"/>
              <a:gd name="connsiteX45" fmla="*/ 7840612 w 12192000"/>
              <a:gd name="connsiteY45" fmla="*/ 1369373 h 2237474"/>
              <a:gd name="connsiteX46" fmla="*/ 7786819 w 12192000"/>
              <a:gd name="connsiteY46" fmla="*/ 1378970 h 2237474"/>
              <a:gd name="connsiteX47" fmla="*/ 7548172 w 12192000"/>
              <a:gd name="connsiteY47" fmla="*/ 1417460 h 2237474"/>
              <a:gd name="connsiteX48" fmla="*/ 7483437 w 12192000"/>
              <a:gd name="connsiteY48" fmla="*/ 1478152 h 2237474"/>
              <a:gd name="connsiteX49" fmla="*/ 7377870 w 12192000"/>
              <a:gd name="connsiteY49" fmla="*/ 1523319 h 2237474"/>
              <a:gd name="connsiteX50" fmla="*/ 7230737 w 12192000"/>
              <a:gd name="connsiteY50" fmla="*/ 1562633 h 2237474"/>
              <a:gd name="connsiteX51" fmla="*/ 7224458 w 12192000"/>
              <a:gd name="connsiteY51" fmla="*/ 1573008 h 2237474"/>
              <a:gd name="connsiteX52" fmla="*/ 7183121 w 12192000"/>
              <a:gd name="connsiteY52" fmla="*/ 1595162 h 2237474"/>
              <a:gd name="connsiteX53" fmla="*/ 7164601 w 12192000"/>
              <a:gd name="connsiteY53" fmla="*/ 1606490 h 2237474"/>
              <a:gd name="connsiteX54" fmla="*/ 6900177 w 12192000"/>
              <a:gd name="connsiteY54" fmla="*/ 1636016 h 2237474"/>
              <a:gd name="connsiteX55" fmla="*/ 6795372 w 12192000"/>
              <a:gd name="connsiteY55" fmla="*/ 1644845 h 2237474"/>
              <a:gd name="connsiteX56" fmla="*/ 6692251 w 12192000"/>
              <a:gd name="connsiteY56" fmla="*/ 1656357 h 2237474"/>
              <a:gd name="connsiteX57" fmla="*/ 6655235 w 12192000"/>
              <a:gd name="connsiteY57" fmla="*/ 1661869 h 2237474"/>
              <a:gd name="connsiteX58" fmla="*/ 6554894 w 12192000"/>
              <a:gd name="connsiteY58" fmla="*/ 1664428 h 2237474"/>
              <a:gd name="connsiteX59" fmla="*/ 6516595 w 12192000"/>
              <a:gd name="connsiteY59" fmla="*/ 1667475 h 2237474"/>
              <a:gd name="connsiteX60" fmla="*/ 6508541 w 12192000"/>
              <a:gd name="connsiteY60" fmla="*/ 1668757 h 2237474"/>
              <a:gd name="connsiteX61" fmla="*/ 6471012 w 12192000"/>
              <a:gd name="connsiteY61" fmla="*/ 1678604 h 2237474"/>
              <a:gd name="connsiteX62" fmla="*/ 6364035 w 12192000"/>
              <a:gd name="connsiteY62" fmla="*/ 1667683 h 2237474"/>
              <a:gd name="connsiteX63" fmla="*/ 6280959 w 12192000"/>
              <a:gd name="connsiteY63" fmla="*/ 1689329 h 2237474"/>
              <a:gd name="connsiteX64" fmla="*/ 6243319 w 12192000"/>
              <a:gd name="connsiteY64" fmla="*/ 1695560 h 2237474"/>
              <a:gd name="connsiteX65" fmla="*/ 6098321 w 12192000"/>
              <a:gd name="connsiteY65" fmla="*/ 1721646 h 2237474"/>
              <a:gd name="connsiteX66" fmla="*/ 5880652 w 12192000"/>
              <a:gd name="connsiteY66" fmla="*/ 1779643 h 2237474"/>
              <a:gd name="connsiteX67" fmla="*/ 5785959 w 12192000"/>
              <a:gd name="connsiteY67" fmla="*/ 1775307 h 2237474"/>
              <a:gd name="connsiteX68" fmla="*/ 5643534 w 12192000"/>
              <a:gd name="connsiteY68" fmla="*/ 1802919 h 2237474"/>
              <a:gd name="connsiteX69" fmla="*/ 5518799 w 12192000"/>
              <a:gd name="connsiteY69" fmla="*/ 1818312 h 2237474"/>
              <a:gd name="connsiteX70" fmla="*/ 5505014 w 12192000"/>
              <a:gd name="connsiteY70" fmla="*/ 1819259 h 2237474"/>
              <a:gd name="connsiteX71" fmla="*/ 5453307 w 12192000"/>
              <a:gd name="connsiteY71" fmla="*/ 1815450 h 2237474"/>
              <a:gd name="connsiteX72" fmla="*/ 5221533 w 12192000"/>
              <a:gd name="connsiteY72" fmla="*/ 1846950 h 2237474"/>
              <a:gd name="connsiteX73" fmla="*/ 5149802 w 12192000"/>
              <a:gd name="connsiteY73" fmla="*/ 1844846 h 2237474"/>
              <a:gd name="connsiteX74" fmla="*/ 5114927 w 12192000"/>
              <a:gd name="connsiteY74" fmla="*/ 1847827 h 2237474"/>
              <a:gd name="connsiteX75" fmla="*/ 5108970 w 12192000"/>
              <a:gd name="connsiteY75" fmla="*/ 1847935 h 2237474"/>
              <a:gd name="connsiteX76" fmla="*/ 5067961 w 12192000"/>
              <a:gd name="connsiteY76" fmla="*/ 1845917 h 2237474"/>
              <a:gd name="connsiteX77" fmla="*/ 5007075 w 12192000"/>
              <a:gd name="connsiteY77" fmla="*/ 1838626 h 2237474"/>
              <a:gd name="connsiteX78" fmla="*/ 4944087 w 12192000"/>
              <a:gd name="connsiteY78" fmla="*/ 1823332 h 2237474"/>
              <a:gd name="connsiteX79" fmla="*/ 4907662 w 12192000"/>
              <a:gd name="connsiteY79" fmla="*/ 1816900 h 2237474"/>
              <a:gd name="connsiteX80" fmla="*/ 4882386 w 12192000"/>
              <a:gd name="connsiteY80" fmla="*/ 1809844 h 2237474"/>
              <a:gd name="connsiteX81" fmla="*/ 4811440 w 12192000"/>
              <a:gd name="connsiteY81" fmla="*/ 1804655 h 2237474"/>
              <a:gd name="connsiteX82" fmla="*/ 4691075 w 12192000"/>
              <a:gd name="connsiteY82" fmla="*/ 1801389 h 2237474"/>
              <a:gd name="connsiteX83" fmla="*/ 4640313 w 12192000"/>
              <a:gd name="connsiteY83" fmla="*/ 1784307 h 2237474"/>
              <a:gd name="connsiteX84" fmla="*/ 4536503 w 12192000"/>
              <a:gd name="connsiteY84" fmla="*/ 1785334 h 2237474"/>
              <a:gd name="connsiteX85" fmla="*/ 4513724 w 12192000"/>
              <a:gd name="connsiteY85" fmla="*/ 1791996 h 2237474"/>
              <a:gd name="connsiteX86" fmla="*/ 4459810 w 12192000"/>
              <a:gd name="connsiteY86" fmla="*/ 1797886 h 2237474"/>
              <a:gd name="connsiteX87" fmla="*/ 4379064 w 12192000"/>
              <a:gd name="connsiteY87" fmla="*/ 1817177 h 2237474"/>
              <a:gd name="connsiteX88" fmla="*/ 4290981 w 12192000"/>
              <a:gd name="connsiteY88" fmla="*/ 1839677 h 2237474"/>
              <a:gd name="connsiteX89" fmla="*/ 4238372 w 12192000"/>
              <a:gd name="connsiteY89" fmla="*/ 1851480 h 2237474"/>
              <a:gd name="connsiteX90" fmla="*/ 4232517 w 12192000"/>
              <a:gd name="connsiteY90" fmla="*/ 1852567 h 2237474"/>
              <a:gd name="connsiteX91" fmla="*/ 4191732 w 12192000"/>
              <a:gd name="connsiteY91" fmla="*/ 1857328 h 2237474"/>
              <a:gd name="connsiteX92" fmla="*/ 4065532 w 12192000"/>
              <a:gd name="connsiteY92" fmla="*/ 1855477 h 2237474"/>
              <a:gd name="connsiteX93" fmla="*/ 4028460 w 12192000"/>
              <a:gd name="connsiteY93" fmla="*/ 1855137 h 2237474"/>
              <a:gd name="connsiteX94" fmla="*/ 4002267 w 12192000"/>
              <a:gd name="connsiteY94" fmla="*/ 1852352 h 2237474"/>
              <a:gd name="connsiteX95" fmla="*/ 3931396 w 12192000"/>
              <a:gd name="connsiteY95" fmla="*/ 1858915 h 2237474"/>
              <a:gd name="connsiteX96" fmla="*/ 3812162 w 12192000"/>
              <a:gd name="connsiteY96" fmla="*/ 1875501 h 2237474"/>
              <a:gd name="connsiteX97" fmla="*/ 3758105 w 12192000"/>
              <a:gd name="connsiteY97" fmla="*/ 1871856 h 2237474"/>
              <a:gd name="connsiteX98" fmla="*/ 3715896 w 12192000"/>
              <a:gd name="connsiteY98" fmla="*/ 1881552 h 2237474"/>
              <a:gd name="connsiteX99" fmla="*/ 3567259 w 12192000"/>
              <a:gd name="connsiteY99" fmla="*/ 1893482 h 2237474"/>
              <a:gd name="connsiteX100" fmla="*/ 3405770 w 12192000"/>
              <a:gd name="connsiteY100" fmla="*/ 1904591 h 2237474"/>
              <a:gd name="connsiteX101" fmla="*/ 3280097 w 12192000"/>
              <a:gd name="connsiteY101" fmla="*/ 1919610 h 2237474"/>
              <a:gd name="connsiteX102" fmla="*/ 3009910 w 12192000"/>
              <a:gd name="connsiteY102" fmla="*/ 1957866 h 2237474"/>
              <a:gd name="connsiteX103" fmla="*/ 2995934 w 12192000"/>
              <a:gd name="connsiteY103" fmla="*/ 1967085 h 2237474"/>
              <a:gd name="connsiteX104" fmla="*/ 2942858 w 12192000"/>
              <a:gd name="connsiteY104" fmla="*/ 1981367 h 2237474"/>
              <a:gd name="connsiteX105" fmla="*/ 2875436 w 12192000"/>
              <a:gd name="connsiteY105" fmla="*/ 1996977 h 2237474"/>
              <a:gd name="connsiteX106" fmla="*/ 2874892 w 12192000"/>
              <a:gd name="connsiteY106" fmla="*/ 1996085 h 2237474"/>
              <a:gd name="connsiteX107" fmla="*/ 2843662 w 12192000"/>
              <a:gd name="connsiteY107" fmla="*/ 1992498 h 2237474"/>
              <a:gd name="connsiteX108" fmla="*/ 2718916 w 12192000"/>
              <a:gd name="connsiteY108" fmla="*/ 1990867 h 2237474"/>
              <a:gd name="connsiteX109" fmla="*/ 2713522 w 12192000"/>
              <a:gd name="connsiteY109" fmla="*/ 1990173 h 2237474"/>
              <a:gd name="connsiteX110" fmla="*/ 2476147 w 12192000"/>
              <a:gd name="connsiteY110" fmla="*/ 1998305 h 2237474"/>
              <a:gd name="connsiteX111" fmla="*/ 2373568 w 12192000"/>
              <a:gd name="connsiteY111" fmla="*/ 2003219 h 2237474"/>
              <a:gd name="connsiteX112" fmla="*/ 2287219 w 12192000"/>
              <a:gd name="connsiteY112" fmla="*/ 1998750 h 2237474"/>
              <a:gd name="connsiteX113" fmla="*/ 2243069 w 12192000"/>
              <a:gd name="connsiteY113" fmla="*/ 2005321 h 2237474"/>
              <a:gd name="connsiteX114" fmla="*/ 2164831 w 12192000"/>
              <a:gd name="connsiteY114" fmla="*/ 2010143 h 2237474"/>
              <a:gd name="connsiteX115" fmla="*/ 2085228 w 12192000"/>
              <a:gd name="connsiteY115" fmla="*/ 2046431 h 2237474"/>
              <a:gd name="connsiteX116" fmla="*/ 2058061 w 12192000"/>
              <a:gd name="connsiteY116" fmla="*/ 2047942 h 2237474"/>
              <a:gd name="connsiteX117" fmla="*/ 2042244 w 12192000"/>
              <a:gd name="connsiteY117" fmla="*/ 2055560 h 2237474"/>
              <a:gd name="connsiteX118" fmla="*/ 1877728 w 12192000"/>
              <a:gd name="connsiteY118" fmla="*/ 2101004 h 2237474"/>
              <a:gd name="connsiteX119" fmla="*/ 1759056 w 12192000"/>
              <a:gd name="connsiteY119" fmla="*/ 2125608 h 2237474"/>
              <a:gd name="connsiteX120" fmla="*/ 1637948 w 12192000"/>
              <a:gd name="connsiteY120" fmla="*/ 2172597 h 2237474"/>
              <a:gd name="connsiteX121" fmla="*/ 1434549 w 12192000"/>
              <a:gd name="connsiteY121" fmla="*/ 2234522 h 2237474"/>
              <a:gd name="connsiteX122" fmla="*/ 1398481 w 12192000"/>
              <a:gd name="connsiteY122" fmla="*/ 2237074 h 2237474"/>
              <a:gd name="connsiteX123" fmla="*/ 1398407 w 12192000"/>
              <a:gd name="connsiteY123" fmla="*/ 2237095 h 2237474"/>
              <a:gd name="connsiteX124" fmla="*/ 1370962 w 12192000"/>
              <a:gd name="connsiteY124" fmla="*/ 2237474 h 2237474"/>
              <a:gd name="connsiteX125" fmla="*/ 1356367 w 12192000"/>
              <a:gd name="connsiteY125" fmla="*/ 2235089 h 2237474"/>
              <a:gd name="connsiteX126" fmla="*/ 1279765 w 12192000"/>
              <a:gd name="connsiteY126" fmla="*/ 2229639 h 2237474"/>
              <a:gd name="connsiteX127" fmla="*/ 1195347 w 12192000"/>
              <a:gd name="connsiteY127" fmla="*/ 2212354 h 2237474"/>
              <a:gd name="connsiteX128" fmla="*/ 970251 w 12192000"/>
              <a:gd name="connsiteY128" fmla="*/ 2221029 h 2237474"/>
              <a:gd name="connsiteX129" fmla="*/ 812914 w 12192000"/>
              <a:gd name="connsiteY129" fmla="*/ 2210095 h 2237474"/>
              <a:gd name="connsiteX130" fmla="*/ 776382 w 12192000"/>
              <a:gd name="connsiteY130" fmla="*/ 2204512 h 2237474"/>
              <a:gd name="connsiteX131" fmla="*/ 597225 w 12192000"/>
              <a:gd name="connsiteY131" fmla="*/ 2180999 h 2237474"/>
              <a:gd name="connsiteX132" fmla="*/ 520671 w 12192000"/>
              <a:gd name="connsiteY132" fmla="*/ 2180980 h 2237474"/>
              <a:gd name="connsiteX133" fmla="*/ 515024 w 12192000"/>
              <a:gd name="connsiteY133" fmla="*/ 2179258 h 2237474"/>
              <a:gd name="connsiteX134" fmla="*/ 413835 w 12192000"/>
              <a:gd name="connsiteY134" fmla="*/ 2156783 h 2237474"/>
              <a:gd name="connsiteX135" fmla="*/ 376513 w 12192000"/>
              <a:gd name="connsiteY135" fmla="*/ 2154014 h 2237474"/>
              <a:gd name="connsiteX136" fmla="*/ 273386 w 12192000"/>
              <a:gd name="connsiteY136" fmla="*/ 2142551 h 2237474"/>
              <a:gd name="connsiteX137" fmla="*/ 169207 w 12192000"/>
              <a:gd name="connsiteY137" fmla="*/ 2128100 h 2237474"/>
              <a:gd name="connsiteX138" fmla="*/ 77641 w 12192000"/>
              <a:gd name="connsiteY138" fmla="*/ 2126835 h 2237474"/>
              <a:gd name="connsiteX139" fmla="*/ 37645 w 12192000"/>
              <a:gd name="connsiteY139" fmla="*/ 2115401 h 2237474"/>
              <a:gd name="connsiteX140" fmla="*/ 4572 w 12192000"/>
              <a:gd name="connsiteY140" fmla="*/ 2111091 h 2237474"/>
              <a:gd name="connsiteX141" fmla="*/ 0 w 12192000"/>
              <a:gd name="connsiteY141" fmla="*/ 2110468 h 2237474"/>
              <a:gd name="connsiteX142" fmla="*/ 0 w 12192000"/>
              <a:gd name="connsiteY142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1890686 w 12192000"/>
              <a:gd name="connsiteY4" fmla="*/ 732766 h 2237474"/>
              <a:gd name="connsiteX5" fmla="*/ 11820512 w 12192000"/>
              <a:gd name="connsiteY5" fmla="*/ 745392 h 2237474"/>
              <a:gd name="connsiteX6" fmla="*/ 11649954 w 12192000"/>
              <a:gd name="connsiteY6" fmla="*/ 749628 h 2237474"/>
              <a:gd name="connsiteX7" fmla="*/ 11560424 w 12192000"/>
              <a:gd name="connsiteY7" fmla="*/ 748017 h 2237474"/>
              <a:gd name="connsiteX8" fmla="*/ 11358455 w 12192000"/>
              <a:gd name="connsiteY8" fmla="*/ 747593 h 2237474"/>
              <a:gd name="connsiteX9" fmla="*/ 11165209 w 12192000"/>
              <a:gd name="connsiteY9" fmla="*/ 748852 h 2237474"/>
              <a:gd name="connsiteX10" fmla="*/ 11058755 w 12192000"/>
              <a:gd name="connsiteY10" fmla="*/ 749617 h 2237474"/>
              <a:gd name="connsiteX11" fmla="*/ 10846594 w 12192000"/>
              <a:gd name="connsiteY11" fmla="*/ 765069 h 2237474"/>
              <a:gd name="connsiteX12" fmla="*/ 10739478 w 12192000"/>
              <a:gd name="connsiteY12" fmla="*/ 776841 h 2237474"/>
              <a:gd name="connsiteX13" fmla="*/ 10458762 w 12192000"/>
              <a:gd name="connsiteY13" fmla="*/ 755400 h 2237474"/>
              <a:gd name="connsiteX14" fmla="*/ 10211200 w 12192000"/>
              <a:gd name="connsiteY14" fmla="*/ 767513 h 2237474"/>
              <a:gd name="connsiteX15" fmla="*/ 10167995 w 12192000"/>
              <a:gd name="connsiteY15" fmla="*/ 760843 h 2237474"/>
              <a:gd name="connsiteX16" fmla="*/ 9997044 w 12192000"/>
              <a:gd name="connsiteY16" fmla="*/ 780129 h 2237474"/>
              <a:gd name="connsiteX17" fmla="*/ 9943887 w 12192000"/>
              <a:gd name="connsiteY17" fmla="*/ 804141 h 2237474"/>
              <a:gd name="connsiteX18" fmla="*/ 9918248 w 12192000"/>
              <a:gd name="connsiteY18" fmla="*/ 816628 h 2237474"/>
              <a:gd name="connsiteX19" fmla="*/ 9767091 w 12192000"/>
              <a:gd name="connsiteY19" fmla="*/ 870550 h 2237474"/>
              <a:gd name="connsiteX20" fmla="*/ 9683005 w 12192000"/>
              <a:gd name="connsiteY20" fmla="*/ 894128 h 2237474"/>
              <a:gd name="connsiteX21" fmla="*/ 9594438 w 12192000"/>
              <a:gd name="connsiteY21" fmla="*/ 919051 h 2237474"/>
              <a:gd name="connsiteX22" fmla="*/ 9544189 w 12192000"/>
              <a:gd name="connsiteY22" fmla="*/ 938966 h 2237474"/>
              <a:gd name="connsiteX23" fmla="*/ 9500499 w 12192000"/>
              <a:gd name="connsiteY23" fmla="*/ 954680 h 2237474"/>
              <a:gd name="connsiteX24" fmla="*/ 9410017 w 12192000"/>
              <a:gd name="connsiteY24" fmla="*/ 993931 h 2237474"/>
              <a:gd name="connsiteX25" fmla="*/ 9392919 w 12192000"/>
              <a:gd name="connsiteY25" fmla="*/ 994656 h 2237474"/>
              <a:gd name="connsiteX26" fmla="*/ 9268019 w 12192000"/>
              <a:gd name="connsiteY26" fmla="*/ 1007442 h 2237474"/>
              <a:gd name="connsiteX27" fmla="*/ 9188177 w 12192000"/>
              <a:gd name="connsiteY27" fmla="*/ 1035474 h 2237474"/>
              <a:gd name="connsiteX28" fmla="*/ 9155969 w 12192000"/>
              <a:gd name="connsiteY28" fmla="*/ 1046804 h 2237474"/>
              <a:gd name="connsiteX29" fmla="*/ 9133985 w 12192000"/>
              <a:gd name="connsiteY29" fmla="*/ 1046450 h 2237474"/>
              <a:gd name="connsiteX30" fmla="*/ 9003462 w 12192000"/>
              <a:gd name="connsiteY30" fmla="*/ 1042406 h 2237474"/>
              <a:gd name="connsiteX31" fmla="*/ 8968445 w 12192000"/>
              <a:gd name="connsiteY31" fmla="*/ 1052169 h 2237474"/>
              <a:gd name="connsiteX32" fmla="*/ 8886001 w 12192000"/>
              <a:gd name="connsiteY32" fmla="*/ 1067468 h 2237474"/>
              <a:gd name="connsiteX33" fmla="*/ 8838610 w 12192000"/>
              <a:gd name="connsiteY33" fmla="*/ 1075091 h 2237474"/>
              <a:gd name="connsiteX34" fmla="*/ 8750383 w 12192000"/>
              <a:gd name="connsiteY34" fmla="*/ 1097387 h 2237474"/>
              <a:gd name="connsiteX35" fmla="*/ 8665605 w 12192000"/>
              <a:gd name="connsiteY35" fmla="*/ 1110791 h 2237474"/>
              <a:gd name="connsiteX36" fmla="*/ 8584946 w 12192000"/>
              <a:gd name="connsiteY36" fmla="*/ 1135226 h 2237474"/>
              <a:gd name="connsiteX37" fmla="*/ 8419755 w 12192000"/>
              <a:gd name="connsiteY37" fmla="*/ 1216260 h 2237474"/>
              <a:gd name="connsiteX38" fmla="*/ 8411626 w 12192000"/>
              <a:gd name="connsiteY38" fmla="*/ 1214397 h 2237474"/>
              <a:gd name="connsiteX39" fmla="*/ 8363469 w 12192000"/>
              <a:gd name="connsiteY39" fmla="*/ 1246658 h 2237474"/>
              <a:gd name="connsiteX40" fmla="*/ 8275497 w 12192000"/>
              <a:gd name="connsiteY40" fmla="*/ 1264396 h 2237474"/>
              <a:gd name="connsiteX41" fmla="*/ 8074238 w 12192000"/>
              <a:gd name="connsiteY41" fmla="*/ 1301895 h 2237474"/>
              <a:gd name="connsiteX42" fmla="*/ 7942099 w 12192000"/>
              <a:gd name="connsiteY42" fmla="*/ 1336332 h 2237474"/>
              <a:gd name="connsiteX43" fmla="*/ 7902328 w 12192000"/>
              <a:gd name="connsiteY43" fmla="*/ 1345865 h 2237474"/>
              <a:gd name="connsiteX44" fmla="*/ 7840612 w 12192000"/>
              <a:gd name="connsiteY44" fmla="*/ 1369373 h 2237474"/>
              <a:gd name="connsiteX45" fmla="*/ 7786819 w 12192000"/>
              <a:gd name="connsiteY45" fmla="*/ 1378970 h 2237474"/>
              <a:gd name="connsiteX46" fmla="*/ 7548172 w 12192000"/>
              <a:gd name="connsiteY46" fmla="*/ 1417460 h 2237474"/>
              <a:gd name="connsiteX47" fmla="*/ 7483437 w 12192000"/>
              <a:gd name="connsiteY47" fmla="*/ 1478152 h 2237474"/>
              <a:gd name="connsiteX48" fmla="*/ 7377870 w 12192000"/>
              <a:gd name="connsiteY48" fmla="*/ 1523319 h 2237474"/>
              <a:gd name="connsiteX49" fmla="*/ 7230737 w 12192000"/>
              <a:gd name="connsiteY49" fmla="*/ 1562633 h 2237474"/>
              <a:gd name="connsiteX50" fmla="*/ 7224458 w 12192000"/>
              <a:gd name="connsiteY50" fmla="*/ 1573008 h 2237474"/>
              <a:gd name="connsiteX51" fmla="*/ 7183121 w 12192000"/>
              <a:gd name="connsiteY51" fmla="*/ 1595162 h 2237474"/>
              <a:gd name="connsiteX52" fmla="*/ 7164601 w 12192000"/>
              <a:gd name="connsiteY52" fmla="*/ 1606490 h 2237474"/>
              <a:gd name="connsiteX53" fmla="*/ 6900177 w 12192000"/>
              <a:gd name="connsiteY53" fmla="*/ 1636016 h 2237474"/>
              <a:gd name="connsiteX54" fmla="*/ 6795372 w 12192000"/>
              <a:gd name="connsiteY54" fmla="*/ 1644845 h 2237474"/>
              <a:gd name="connsiteX55" fmla="*/ 6692251 w 12192000"/>
              <a:gd name="connsiteY55" fmla="*/ 1656357 h 2237474"/>
              <a:gd name="connsiteX56" fmla="*/ 6655235 w 12192000"/>
              <a:gd name="connsiteY56" fmla="*/ 1661869 h 2237474"/>
              <a:gd name="connsiteX57" fmla="*/ 6554894 w 12192000"/>
              <a:gd name="connsiteY57" fmla="*/ 1664428 h 2237474"/>
              <a:gd name="connsiteX58" fmla="*/ 6516595 w 12192000"/>
              <a:gd name="connsiteY58" fmla="*/ 1667475 h 2237474"/>
              <a:gd name="connsiteX59" fmla="*/ 6508541 w 12192000"/>
              <a:gd name="connsiteY59" fmla="*/ 1668757 h 2237474"/>
              <a:gd name="connsiteX60" fmla="*/ 6471012 w 12192000"/>
              <a:gd name="connsiteY60" fmla="*/ 1678604 h 2237474"/>
              <a:gd name="connsiteX61" fmla="*/ 6364035 w 12192000"/>
              <a:gd name="connsiteY61" fmla="*/ 1667683 h 2237474"/>
              <a:gd name="connsiteX62" fmla="*/ 6280959 w 12192000"/>
              <a:gd name="connsiteY62" fmla="*/ 1689329 h 2237474"/>
              <a:gd name="connsiteX63" fmla="*/ 6243319 w 12192000"/>
              <a:gd name="connsiteY63" fmla="*/ 1695560 h 2237474"/>
              <a:gd name="connsiteX64" fmla="*/ 6098321 w 12192000"/>
              <a:gd name="connsiteY64" fmla="*/ 1721646 h 2237474"/>
              <a:gd name="connsiteX65" fmla="*/ 5880652 w 12192000"/>
              <a:gd name="connsiteY65" fmla="*/ 1779643 h 2237474"/>
              <a:gd name="connsiteX66" fmla="*/ 5785959 w 12192000"/>
              <a:gd name="connsiteY66" fmla="*/ 1775307 h 2237474"/>
              <a:gd name="connsiteX67" fmla="*/ 5643534 w 12192000"/>
              <a:gd name="connsiteY67" fmla="*/ 1802919 h 2237474"/>
              <a:gd name="connsiteX68" fmla="*/ 5518799 w 12192000"/>
              <a:gd name="connsiteY68" fmla="*/ 1818312 h 2237474"/>
              <a:gd name="connsiteX69" fmla="*/ 5505014 w 12192000"/>
              <a:gd name="connsiteY69" fmla="*/ 1819259 h 2237474"/>
              <a:gd name="connsiteX70" fmla="*/ 5453307 w 12192000"/>
              <a:gd name="connsiteY70" fmla="*/ 1815450 h 2237474"/>
              <a:gd name="connsiteX71" fmla="*/ 5221533 w 12192000"/>
              <a:gd name="connsiteY71" fmla="*/ 1846950 h 2237474"/>
              <a:gd name="connsiteX72" fmla="*/ 5149802 w 12192000"/>
              <a:gd name="connsiteY72" fmla="*/ 1844846 h 2237474"/>
              <a:gd name="connsiteX73" fmla="*/ 5114927 w 12192000"/>
              <a:gd name="connsiteY73" fmla="*/ 1847827 h 2237474"/>
              <a:gd name="connsiteX74" fmla="*/ 5108970 w 12192000"/>
              <a:gd name="connsiteY74" fmla="*/ 1847935 h 2237474"/>
              <a:gd name="connsiteX75" fmla="*/ 5067961 w 12192000"/>
              <a:gd name="connsiteY75" fmla="*/ 1845917 h 2237474"/>
              <a:gd name="connsiteX76" fmla="*/ 5007075 w 12192000"/>
              <a:gd name="connsiteY76" fmla="*/ 1838626 h 2237474"/>
              <a:gd name="connsiteX77" fmla="*/ 4944087 w 12192000"/>
              <a:gd name="connsiteY77" fmla="*/ 1823332 h 2237474"/>
              <a:gd name="connsiteX78" fmla="*/ 4907662 w 12192000"/>
              <a:gd name="connsiteY78" fmla="*/ 1816900 h 2237474"/>
              <a:gd name="connsiteX79" fmla="*/ 4882386 w 12192000"/>
              <a:gd name="connsiteY79" fmla="*/ 1809844 h 2237474"/>
              <a:gd name="connsiteX80" fmla="*/ 4811440 w 12192000"/>
              <a:gd name="connsiteY80" fmla="*/ 1804655 h 2237474"/>
              <a:gd name="connsiteX81" fmla="*/ 4691075 w 12192000"/>
              <a:gd name="connsiteY81" fmla="*/ 1801389 h 2237474"/>
              <a:gd name="connsiteX82" fmla="*/ 4640313 w 12192000"/>
              <a:gd name="connsiteY82" fmla="*/ 1784307 h 2237474"/>
              <a:gd name="connsiteX83" fmla="*/ 4536503 w 12192000"/>
              <a:gd name="connsiteY83" fmla="*/ 1785334 h 2237474"/>
              <a:gd name="connsiteX84" fmla="*/ 4513724 w 12192000"/>
              <a:gd name="connsiteY84" fmla="*/ 1791996 h 2237474"/>
              <a:gd name="connsiteX85" fmla="*/ 4459810 w 12192000"/>
              <a:gd name="connsiteY85" fmla="*/ 1797886 h 2237474"/>
              <a:gd name="connsiteX86" fmla="*/ 4379064 w 12192000"/>
              <a:gd name="connsiteY86" fmla="*/ 1817177 h 2237474"/>
              <a:gd name="connsiteX87" fmla="*/ 4290981 w 12192000"/>
              <a:gd name="connsiteY87" fmla="*/ 1839677 h 2237474"/>
              <a:gd name="connsiteX88" fmla="*/ 4238372 w 12192000"/>
              <a:gd name="connsiteY88" fmla="*/ 1851480 h 2237474"/>
              <a:gd name="connsiteX89" fmla="*/ 4232517 w 12192000"/>
              <a:gd name="connsiteY89" fmla="*/ 1852567 h 2237474"/>
              <a:gd name="connsiteX90" fmla="*/ 4191732 w 12192000"/>
              <a:gd name="connsiteY90" fmla="*/ 1857328 h 2237474"/>
              <a:gd name="connsiteX91" fmla="*/ 4065532 w 12192000"/>
              <a:gd name="connsiteY91" fmla="*/ 1855477 h 2237474"/>
              <a:gd name="connsiteX92" fmla="*/ 4028460 w 12192000"/>
              <a:gd name="connsiteY92" fmla="*/ 1855137 h 2237474"/>
              <a:gd name="connsiteX93" fmla="*/ 4002267 w 12192000"/>
              <a:gd name="connsiteY93" fmla="*/ 1852352 h 2237474"/>
              <a:gd name="connsiteX94" fmla="*/ 3931396 w 12192000"/>
              <a:gd name="connsiteY94" fmla="*/ 1858915 h 2237474"/>
              <a:gd name="connsiteX95" fmla="*/ 3812162 w 12192000"/>
              <a:gd name="connsiteY95" fmla="*/ 1875501 h 2237474"/>
              <a:gd name="connsiteX96" fmla="*/ 3758105 w 12192000"/>
              <a:gd name="connsiteY96" fmla="*/ 1871856 h 2237474"/>
              <a:gd name="connsiteX97" fmla="*/ 3715896 w 12192000"/>
              <a:gd name="connsiteY97" fmla="*/ 1881552 h 2237474"/>
              <a:gd name="connsiteX98" fmla="*/ 3567259 w 12192000"/>
              <a:gd name="connsiteY98" fmla="*/ 1893482 h 2237474"/>
              <a:gd name="connsiteX99" fmla="*/ 3405770 w 12192000"/>
              <a:gd name="connsiteY99" fmla="*/ 1904591 h 2237474"/>
              <a:gd name="connsiteX100" fmla="*/ 3280097 w 12192000"/>
              <a:gd name="connsiteY100" fmla="*/ 1919610 h 2237474"/>
              <a:gd name="connsiteX101" fmla="*/ 3009910 w 12192000"/>
              <a:gd name="connsiteY101" fmla="*/ 1957866 h 2237474"/>
              <a:gd name="connsiteX102" fmla="*/ 2995934 w 12192000"/>
              <a:gd name="connsiteY102" fmla="*/ 1967085 h 2237474"/>
              <a:gd name="connsiteX103" fmla="*/ 2942858 w 12192000"/>
              <a:gd name="connsiteY103" fmla="*/ 1981367 h 2237474"/>
              <a:gd name="connsiteX104" fmla="*/ 2875436 w 12192000"/>
              <a:gd name="connsiteY104" fmla="*/ 1996977 h 2237474"/>
              <a:gd name="connsiteX105" fmla="*/ 2874892 w 12192000"/>
              <a:gd name="connsiteY105" fmla="*/ 1996085 h 2237474"/>
              <a:gd name="connsiteX106" fmla="*/ 2843662 w 12192000"/>
              <a:gd name="connsiteY106" fmla="*/ 1992498 h 2237474"/>
              <a:gd name="connsiteX107" fmla="*/ 2718916 w 12192000"/>
              <a:gd name="connsiteY107" fmla="*/ 1990867 h 2237474"/>
              <a:gd name="connsiteX108" fmla="*/ 2713522 w 12192000"/>
              <a:gd name="connsiteY108" fmla="*/ 1990173 h 2237474"/>
              <a:gd name="connsiteX109" fmla="*/ 2476147 w 12192000"/>
              <a:gd name="connsiteY109" fmla="*/ 1998305 h 2237474"/>
              <a:gd name="connsiteX110" fmla="*/ 2373568 w 12192000"/>
              <a:gd name="connsiteY110" fmla="*/ 2003219 h 2237474"/>
              <a:gd name="connsiteX111" fmla="*/ 2287219 w 12192000"/>
              <a:gd name="connsiteY111" fmla="*/ 1998750 h 2237474"/>
              <a:gd name="connsiteX112" fmla="*/ 2243069 w 12192000"/>
              <a:gd name="connsiteY112" fmla="*/ 2005321 h 2237474"/>
              <a:gd name="connsiteX113" fmla="*/ 2164831 w 12192000"/>
              <a:gd name="connsiteY113" fmla="*/ 2010143 h 2237474"/>
              <a:gd name="connsiteX114" fmla="*/ 2085228 w 12192000"/>
              <a:gd name="connsiteY114" fmla="*/ 2046431 h 2237474"/>
              <a:gd name="connsiteX115" fmla="*/ 2058061 w 12192000"/>
              <a:gd name="connsiteY115" fmla="*/ 2047942 h 2237474"/>
              <a:gd name="connsiteX116" fmla="*/ 2042244 w 12192000"/>
              <a:gd name="connsiteY116" fmla="*/ 2055560 h 2237474"/>
              <a:gd name="connsiteX117" fmla="*/ 1877728 w 12192000"/>
              <a:gd name="connsiteY117" fmla="*/ 2101004 h 2237474"/>
              <a:gd name="connsiteX118" fmla="*/ 1759056 w 12192000"/>
              <a:gd name="connsiteY118" fmla="*/ 2125608 h 2237474"/>
              <a:gd name="connsiteX119" fmla="*/ 1637948 w 12192000"/>
              <a:gd name="connsiteY119" fmla="*/ 2172597 h 2237474"/>
              <a:gd name="connsiteX120" fmla="*/ 1434549 w 12192000"/>
              <a:gd name="connsiteY120" fmla="*/ 2234522 h 2237474"/>
              <a:gd name="connsiteX121" fmla="*/ 1398481 w 12192000"/>
              <a:gd name="connsiteY121" fmla="*/ 2237074 h 2237474"/>
              <a:gd name="connsiteX122" fmla="*/ 1398407 w 12192000"/>
              <a:gd name="connsiteY122" fmla="*/ 2237095 h 2237474"/>
              <a:gd name="connsiteX123" fmla="*/ 1370962 w 12192000"/>
              <a:gd name="connsiteY123" fmla="*/ 2237474 h 2237474"/>
              <a:gd name="connsiteX124" fmla="*/ 1356367 w 12192000"/>
              <a:gd name="connsiteY124" fmla="*/ 2235089 h 2237474"/>
              <a:gd name="connsiteX125" fmla="*/ 1279765 w 12192000"/>
              <a:gd name="connsiteY125" fmla="*/ 2229639 h 2237474"/>
              <a:gd name="connsiteX126" fmla="*/ 1195347 w 12192000"/>
              <a:gd name="connsiteY126" fmla="*/ 2212354 h 2237474"/>
              <a:gd name="connsiteX127" fmla="*/ 970251 w 12192000"/>
              <a:gd name="connsiteY127" fmla="*/ 2221029 h 2237474"/>
              <a:gd name="connsiteX128" fmla="*/ 812914 w 12192000"/>
              <a:gd name="connsiteY128" fmla="*/ 2210095 h 2237474"/>
              <a:gd name="connsiteX129" fmla="*/ 776382 w 12192000"/>
              <a:gd name="connsiteY129" fmla="*/ 2204512 h 2237474"/>
              <a:gd name="connsiteX130" fmla="*/ 597225 w 12192000"/>
              <a:gd name="connsiteY130" fmla="*/ 2180999 h 2237474"/>
              <a:gd name="connsiteX131" fmla="*/ 520671 w 12192000"/>
              <a:gd name="connsiteY131" fmla="*/ 2180980 h 2237474"/>
              <a:gd name="connsiteX132" fmla="*/ 515024 w 12192000"/>
              <a:gd name="connsiteY132" fmla="*/ 2179258 h 2237474"/>
              <a:gd name="connsiteX133" fmla="*/ 413835 w 12192000"/>
              <a:gd name="connsiteY133" fmla="*/ 2156783 h 2237474"/>
              <a:gd name="connsiteX134" fmla="*/ 376513 w 12192000"/>
              <a:gd name="connsiteY134" fmla="*/ 2154014 h 2237474"/>
              <a:gd name="connsiteX135" fmla="*/ 273386 w 12192000"/>
              <a:gd name="connsiteY135" fmla="*/ 2142551 h 2237474"/>
              <a:gd name="connsiteX136" fmla="*/ 169207 w 12192000"/>
              <a:gd name="connsiteY136" fmla="*/ 2128100 h 2237474"/>
              <a:gd name="connsiteX137" fmla="*/ 77641 w 12192000"/>
              <a:gd name="connsiteY137" fmla="*/ 2126835 h 2237474"/>
              <a:gd name="connsiteX138" fmla="*/ 37645 w 12192000"/>
              <a:gd name="connsiteY138" fmla="*/ 2115401 h 2237474"/>
              <a:gd name="connsiteX139" fmla="*/ 4572 w 12192000"/>
              <a:gd name="connsiteY139" fmla="*/ 2111091 h 2237474"/>
              <a:gd name="connsiteX140" fmla="*/ 0 w 12192000"/>
              <a:gd name="connsiteY140" fmla="*/ 2110468 h 2237474"/>
              <a:gd name="connsiteX141" fmla="*/ 0 w 12192000"/>
              <a:gd name="connsiteY1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38659 w 12192000"/>
              <a:gd name="connsiteY3" fmla="*/ 756742 h 2237474"/>
              <a:gd name="connsiteX4" fmla="*/ 11890686 w 12192000"/>
              <a:gd name="connsiteY4" fmla="*/ 732766 h 2237474"/>
              <a:gd name="connsiteX5" fmla="*/ 11820512 w 12192000"/>
              <a:gd name="connsiteY5" fmla="*/ 745392 h 2237474"/>
              <a:gd name="connsiteX6" fmla="*/ 11649954 w 12192000"/>
              <a:gd name="connsiteY6" fmla="*/ 749628 h 2237474"/>
              <a:gd name="connsiteX7" fmla="*/ 11560424 w 12192000"/>
              <a:gd name="connsiteY7" fmla="*/ 748017 h 2237474"/>
              <a:gd name="connsiteX8" fmla="*/ 11358455 w 12192000"/>
              <a:gd name="connsiteY8" fmla="*/ 747593 h 2237474"/>
              <a:gd name="connsiteX9" fmla="*/ 11165209 w 12192000"/>
              <a:gd name="connsiteY9" fmla="*/ 748852 h 2237474"/>
              <a:gd name="connsiteX10" fmla="*/ 11058755 w 12192000"/>
              <a:gd name="connsiteY10" fmla="*/ 749617 h 2237474"/>
              <a:gd name="connsiteX11" fmla="*/ 10846594 w 12192000"/>
              <a:gd name="connsiteY11" fmla="*/ 765069 h 2237474"/>
              <a:gd name="connsiteX12" fmla="*/ 10739478 w 12192000"/>
              <a:gd name="connsiteY12" fmla="*/ 776841 h 2237474"/>
              <a:gd name="connsiteX13" fmla="*/ 10458762 w 12192000"/>
              <a:gd name="connsiteY13" fmla="*/ 755400 h 2237474"/>
              <a:gd name="connsiteX14" fmla="*/ 10211200 w 12192000"/>
              <a:gd name="connsiteY14" fmla="*/ 767513 h 2237474"/>
              <a:gd name="connsiteX15" fmla="*/ 10167995 w 12192000"/>
              <a:gd name="connsiteY15" fmla="*/ 760843 h 2237474"/>
              <a:gd name="connsiteX16" fmla="*/ 9997044 w 12192000"/>
              <a:gd name="connsiteY16" fmla="*/ 780129 h 2237474"/>
              <a:gd name="connsiteX17" fmla="*/ 9943887 w 12192000"/>
              <a:gd name="connsiteY17" fmla="*/ 804141 h 2237474"/>
              <a:gd name="connsiteX18" fmla="*/ 9918248 w 12192000"/>
              <a:gd name="connsiteY18" fmla="*/ 816628 h 2237474"/>
              <a:gd name="connsiteX19" fmla="*/ 9767091 w 12192000"/>
              <a:gd name="connsiteY19" fmla="*/ 870550 h 2237474"/>
              <a:gd name="connsiteX20" fmla="*/ 9683005 w 12192000"/>
              <a:gd name="connsiteY20" fmla="*/ 894128 h 2237474"/>
              <a:gd name="connsiteX21" fmla="*/ 9594438 w 12192000"/>
              <a:gd name="connsiteY21" fmla="*/ 919051 h 2237474"/>
              <a:gd name="connsiteX22" fmla="*/ 9544189 w 12192000"/>
              <a:gd name="connsiteY22" fmla="*/ 938966 h 2237474"/>
              <a:gd name="connsiteX23" fmla="*/ 9500499 w 12192000"/>
              <a:gd name="connsiteY23" fmla="*/ 954680 h 2237474"/>
              <a:gd name="connsiteX24" fmla="*/ 9410017 w 12192000"/>
              <a:gd name="connsiteY24" fmla="*/ 993931 h 2237474"/>
              <a:gd name="connsiteX25" fmla="*/ 9392919 w 12192000"/>
              <a:gd name="connsiteY25" fmla="*/ 994656 h 2237474"/>
              <a:gd name="connsiteX26" fmla="*/ 9268019 w 12192000"/>
              <a:gd name="connsiteY26" fmla="*/ 1007442 h 2237474"/>
              <a:gd name="connsiteX27" fmla="*/ 9188177 w 12192000"/>
              <a:gd name="connsiteY27" fmla="*/ 1035474 h 2237474"/>
              <a:gd name="connsiteX28" fmla="*/ 9155969 w 12192000"/>
              <a:gd name="connsiteY28" fmla="*/ 1046804 h 2237474"/>
              <a:gd name="connsiteX29" fmla="*/ 9133985 w 12192000"/>
              <a:gd name="connsiteY29" fmla="*/ 1046450 h 2237474"/>
              <a:gd name="connsiteX30" fmla="*/ 9003462 w 12192000"/>
              <a:gd name="connsiteY30" fmla="*/ 1042406 h 2237474"/>
              <a:gd name="connsiteX31" fmla="*/ 8968445 w 12192000"/>
              <a:gd name="connsiteY31" fmla="*/ 1052169 h 2237474"/>
              <a:gd name="connsiteX32" fmla="*/ 8886001 w 12192000"/>
              <a:gd name="connsiteY32" fmla="*/ 1067468 h 2237474"/>
              <a:gd name="connsiteX33" fmla="*/ 8838610 w 12192000"/>
              <a:gd name="connsiteY33" fmla="*/ 1075091 h 2237474"/>
              <a:gd name="connsiteX34" fmla="*/ 8750383 w 12192000"/>
              <a:gd name="connsiteY34" fmla="*/ 1097387 h 2237474"/>
              <a:gd name="connsiteX35" fmla="*/ 8665605 w 12192000"/>
              <a:gd name="connsiteY35" fmla="*/ 1110791 h 2237474"/>
              <a:gd name="connsiteX36" fmla="*/ 8584946 w 12192000"/>
              <a:gd name="connsiteY36" fmla="*/ 1135226 h 2237474"/>
              <a:gd name="connsiteX37" fmla="*/ 8419755 w 12192000"/>
              <a:gd name="connsiteY37" fmla="*/ 1216260 h 2237474"/>
              <a:gd name="connsiteX38" fmla="*/ 8411626 w 12192000"/>
              <a:gd name="connsiteY38" fmla="*/ 1214397 h 2237474"/>
              <a:gd name="connsiteX39" fmla="*/ 8363469 w 12192000"/>
              <a:gd name="connsiteY39" fmla="*/ 1246658 h 2237474"/>
              <a:gd name="connsiteX40" fmla="*/ 8275497 w 12192000"/>
              <a:gd name="connsiteY40" fmla="*/ 1264396 h 2237474"/>
              <a:gd name="connsiteX41" fmla="*/ 8074238 w 12192000"/>
              <a:gd name="connsiteY41" fmla="*/ 1301895 h 2237474"/>
              <a:gd name="connsiteX42" fmla="*/ 7942099 w 12192000"/>
              <a:gd name="connsiteY42" fmla="*/ 1336332 h 2237474"/>
              <a:gd name="connsiteX43" fmla="*/ 7902328 w 12192000"/>
              <a:gd name="connsiteY43" fmla="*/ 1345865 h 2237474"/>
              <a:gd name="connsiteX44" fmla="*/ 7840612 w 12192000"/>
              <a:gd name="connsiteY44" fmla="*/ 1369373 h 2237474"/>
              <a:gd name="connsiteX45" fmla="*/ 7786819 w 12192000"/>
              <a:gd name="connsiteY45" fmla="*/ 1378970 h 2237474"/>
              <a:gd name="connsiteX46" fmla="*/ 7548172 w 12192000"/>
              <a:gd name="connsiteY46" fmla="*/ 1417460 h 2237474"/>
              <a:gd name="connsiteX47" fmla="*/ 7483437 w 12192000"/>
              <a:gd name="connsiteY47" fmla="*/ 1478152 h 2237474"/>
              <a:gd name="connsiteX48" fmla="*/ 7377870 w 12192000"/>
              <a:gd name="connsiteY48" fmla="*/ 1523319 h 2237474"/>
              <a:gd name="connsiteX49" fmla="*/ 7230737 w 12192000"/>
              <a:gd name="connsiteY49" fmla="*/ 1562633 h 2237474"/>
              <a:gd name="connsiteX50" fmla="*/ 7224458 w 12192000"/>
              <a:gd name="connsiteY50" fmla="*/ 1573008 h 2237474"/>
              <a:gd name="connsiteX51" fmla="*/ 7183121 w 12192000"/>
              <a:gd name="connsiteY51" fmla="*/ 1595162 h 2237474"/>
              <a:gd name="connsiteX52" fmla="*/ 7164601 w 12192000"/>
              <a:gd name="connsiteY52" fmla="*/ 1606490 h 2237474"/>
              <a:gd name="connsiteX53" fmla="*/ 6900177 w 12192000"/>
              <a:gd name="connsiteY53" fmla="*/ 1636016 h 2237474"/>
              <a:gd name="connsiteX54" fmla="*/ 6795372 w 12192000"/>
              <a:gd name="connsiteY54" fmla="*/ 1644845 h 2237474"/>
              <a:gd name="connsiteX55" fmla="*/ 6692251 w 12192000"/>
              <a:gd name="connsiteY55" fmla="*/ 1656357 h 2237474"/>
              <a:gd name="connsiteX56" fmla="*/ 6655235 w 12192000"/>
              <a:gd name="connsiteY56" fmla="*/ 1661869 h 2237474"/>
              <a:gd name="connsiteX57" fmla="*/ 6554894 w 12192000"/>
              <a:gd name="connsiteY57" fmla="*/ 1664428 h 2237474"/>
              <a:gd name="connsiteX58" fmla="*/ 6516595 w 12192000"/>
              <a:gd name="connsiteY58" fmla="*/ 1667475 h 2237474"/>
              <a:gd name="connsiteX59" fmla="*/ 6508541 w 12192000"/>
              <a:gd name="connsiteY59" fmla="*/ 1668757 h 2237474"/>
              <a:gd name="connsiteX60" fmla="*/ 6471012 w 12192000"/>
              <a:gd name="connsiteY60" fmla="*/ 1678604 h 2237474"/>
              <a:gd name="connsiteX61" fmla="*/ 6364035 w 12192000"/>
              <a:gd name="connsiteY61" fmla="*/ 1667683 h 2237474"/>
              <a:gd name="connsiteX62" fmla="*/ 6280959 w 12192000"/>
              <a:gd name="connsiteY62" fmla="*/ 1689329 h 2237474"/>
              <a:gd name="connsiteX63" fmla="*/ 6243319 w 12192000"/>
              <a:gd name="connsiteY63" fmla="*/ 1695560 h 2237474"/>
              <a:gd name="connsiteX64" fmla="*/ 6098321 w 12192000"/>
              <a:gd name="connsiteY64" fmla="*/ 1721646 h 2237474"/>
              <a:gd name="connsiteX65" fmla="*/ 5880652 w 12192000"/>
              <a:gd name="connsiteY65" fmla="*/ 1779643 h 2237474"/>
              <a:gd name="connsiteX66" fmla="*/ 5785959 w 12192000"/>
              <a:gd name="connsiteY66" fmla="*/ 1775307 h 2237474"/>
              <a:gd name="connsiteX67" fmla="*/ 5643534 w 12192000"/>
              <a:gd name="connsiteY67" fmla="*/ 1802919 h 2237474"/>
              <a:gd name="connsiteX68" fmla="*/ 5518799 w 12192000"/>
              <a:gd name="connsiteY68" fmla="*/ 1818312 h 2237474"/>
              <a:gd name="connsiteX69" fmla="*/ 5505014 w 12192000"/>
              <a:gd name="connsiteY69" fmla="*/ 1819259 h 2237474"/>
              <a:gd name="connsiteX70" fmla="*/ 5453307 w 12192000"/>
              <a:gd name="connsiteY70" fmla="*/ 1815450 h 2237474"/>
              <a:gd name="connsiteX71" fmla="*/ 5221533 w 12192000"/>
              <a:gd name="connsiteY71" fmla="*/ 1846950 h 2237474"/>
              <a:gd name="connsiteX72" fmla="*/ 5149802 w 12192000"/>
              <a:gd name="connsiteY72" fmla="*/ 1844846 h 2237474"/>
              <a:gd name="connsiteX73" fmla="*/ 5114927 w 12192000"/>
              <a:gd name="connsiteY73" fmla="*/ 1847827 h 2237474"/>
              <a:gd name="connsiteX74" fmla="*/ 5108970 w 12192000"/>
              <a:gd name="connsiteY74" fmla="*/ 1847935 h 2237474"/>
              <a:gd name="connsiteX75" fmla="*/ 5067961 w 12192000"/>
              <a:gd name="connsiteY75" fmla="*/ 1845917 h 2237474"/>
              <a:gd name="connsiteX76" fmla="*/ 5007075 w 12192000"/>
              <a:gd name="connsiteY76" fmla="*/ 1838626 h 2237474"/>
              <a:gd name="connsiteX77" fmla="*/ 4944087 w 12192000"/>
              <a:gd name="connsiteY77" fmla="*/ 1823332 h 2237474"/>
              <a:gd name="connsiteX78" fmla="*/ 4907662 w 12192000"/>
              <a:gd name="connsiteY78" fmla="*/ 1816900 h 2237474"/>
              <a:gd name="connsiteX79" fmla="*/ 4882386 w 12192000"/>
              <a:gd name="connsiteY79" fmla="*/ 1809844 h 2237474"/>
              <a:gd name="connsiteX80" fmla="*/ 4811440 w 12192000"/>
              <a:gd name="connsiteY80" fmla="*/ 1804655 h 2237474"/>
              <a:gd name="connsiteX81" fmla="*/ 4691075 w 12192000"/>
              <a:gd name="connsiteY81" fmla="*/ 1801389 h 2237474"/>
              <a:gd name="connsiteX82" fmla="*/ 4640313 w 12192000"/>
              <a:gd name="connsiteY82" fmla="*/ 1784307 h 2237474"/>
              <a:gd name="connsiteX83" fmla="*/ 4536503 w 12192000"/>
              <a:gd name="connsiteY83" fmla="*/ 1785334 h 2237474"/>
              <a:gd name="connsiteX84" fmla="*/ 4513724 w 12192000"/>
              <a:gd name="connsiteY84" fmla="*/ 1791996 h 2237474"/>
              <a:gd name="connsiteX85" fmla="*/ 4459810 w 12192000"/>
              <a:gd name="connsiteY85" fmla="*/ 1797886 h 2237474"/>
              <a:gd name="connsiteX86" fmla="*/ 4379064 w 12192000"/>
              <a:gd name="connsiteY86" fmla="*/ 1817177 h 2237474"/>
              <a:gd name="connsiteX87" fmla="*/ 4290981 w 12192000"/>
              <a:gd name="connsiteY87" fmla="*/ 1839677 h 2237474"/>
              <a:gd name="connsiteX88" fmla="*/ 4238372 w 12192000"/>
              <a:gd name="connsiteY88" fmla="*/ 1851480 h 2237474"/>
              <a:gd name="connsiteX89" fmla="*/ 4232517 w 12192000"/>
              <a:gd name="connsiteY89" fmla="*/ 1852567 h 2237474"/>
              <a:gd name="connsiteX90" fmla="*/ 4191732 w 12192000"/>
              <a:gd name="connsiteY90" fmla="*/ 1857328 h 2237474"/>
              <a:gd name="connsiteX91" fmla="*/ 4065532 w 12192000"/>
              <a:gd name="connsiteY91" fmla="*/ 1855477 h 2237474"/>
              <a:gd name="connsiteX92" fmla="*/ 4028460 w 12192000"/>
              <a:gd name="connsiteY92" fmla="*/ 1855137 h 2237474"/>
              <a:gd name="connsiteX93" fmla="*/ 4002267 w 12192000"/>
              <a:gd name="connsiteY93" fmla="*/ 1852352 h 2237474"/>
              <a:gd name="connsiteX94" fmla="*/ 3931396 w 12192000"/>
              <a:gd name="connsiteY94" fmla="*/ 1858915 h 2237474"/>
              <a:gd name="connsiteX95" fmla="*/ 3812162 w 12192000"/>
              <a:gd name="connsiteY95" fmla="*/ 1875501 h 2237474"/>
              <a:gd name="connsiteX96" fmla="*/ 3758105 w 12192000"/>
              <a:gd name="connsiteY96" fmla="*/ 1871856 h 2237474"/>
              <a:gd name="connsiteX97" fmla="*/ 3715896 w 12192000"/>
              <a:gd name="connsiteY97" fmla="*/ 1881552 h 2237474"/>
              <a:gd name="connsiteX98" fmla="*/ 3567259 w 12192000"/>
              <a:gd name="connsiteY98" fmla="*/ 1893482 h 2237474"/>
              <a:gd name="connsiteX99" fmla="*/ 3405770 w 12192000"/>
              <a:gd name="connsiteY99" fmla="*/ 1904591 h 2237474"/>
              <a:gd name="connsiteX100" fmla="*/ 3280097 w 12192000"/>
              <a:gd name="connsiteY100" fmla="*/ 1919610 h 2237474"/>
              <a:gd name="connsiteX101" fmla="*/ 3009910 w 12192000"/>
              <a:gd name="connsiteY101" fmla="*/ 1957866 h 2237474"/>
              <a:gd name="connsiteX102" fmla="*/ 2995934 w 12192000"/>
              <a:gd name="connsiteY102" fmla="*/ 1967085 h 2237474"/>
              <a:gd name="connsiteX103" fmla="*/ 2942858 w 12192000"/>
              <a:gd name="connsiteY103" fmla="*/ 1981367 h 2237474"/>
              <a:gd name="connsiteX104" fmla="*/ 2875436 w 12192000"/>
              <a:gd name="connsiteY104" fmla="*/ 1996977 h 2237474"/>
              <a:gd name="connsiteX105" fmla="*/ 2874892 w 12192000"/>
              <a:gd name="connsiteY105" fmla="*/ 1996085 h 2237474"/>
              <a:gd name="connsiteX106" fmla="*/ 2843662 w 12192000"/>
              <a:gd name="connsiteY106" fmla="*/ 1992498 h 2237474"/>
              <a:gd name="connsiteX107" fmla="*/ 2718916 w 12192000"/>
              <a:gd name="connsiteY107" fmla="*/ 1990867 h 2237474"/>
              <a:gd name="connsiteX108" fmla="*/ 2713522 w 12192000"/>
              <a:gd name="connsiteY108" fmla="*/ 1990173 h 2237474"/>
              <a:gd name="connsiteX109" fmla="*/ 2476147 w 12192000"/>
              <a:gd name="connsiteY109" fmla="*/ 1998305 h 2237474"/>
              <a:gd name="connsiteX110" fmla="*/ 2373568 w 12192000"/>
              <a:gd name="connsiteY110" fmla="*/ 2003219 h 2237474"/>
              <a:gd name="connsiteX111" fmla="*/ 2287219 w 12192000"/>
              <a:gd name="connsiteY111" fmla="*/ 1998750 h 2237474"/>
              <a:gd name="connsiteX112" fmla="*/ 2243069 w 12192000"/>
              <a:gd name="connsiteY112" fmla="*/ 2005321 h 2237474"/>
              <a:gd name="connsiteX113" fmla="*/ 2164831 w 12192000"/>
              <a:gd name="connsiteY113" fmla="*/ 2010143 h 2237474"/>
              <a:gd name="connsiteX114" fmla="*/ 2085228 w 12192000"/>
              <a:gd name="connsiteY114" fmla="*/ 2046431 h 2237474"/>
              <a:gd name="connsiteX115" fmla="*/ 2058061 w 12192000"/>
              <a:gd name="connsiteY115" fmla="*/ 2047942 h 2237474"/>
              <a:gd name="connsiteX116" fmla="*/ 2042244 w 12192000"/>
              <a:gd name="connsiteY116" fmla="*/ 2055560 h 2237474"/>
              <a:gd name="connsiteX117" fmla="*/ 1877728 w 12192000"/>
              <a:gd name="connsiteY117" fmla="*/ 2101004 h 2237474"/>
              <a:gd name="connsiteX118" fmla="*/ 1759056 w 12192000"/>
              <a:gd name="connsiteY118" fmla="*/ 2125608 h 2237474"/>
              <a:gd name="connsiteX119" fmla="*/ 1637948 w 12192000"/>
              <a:gd name="connsiteY119" fmla="*/ 2172597 h 2237474"/>
              <a:gd name="connsiteX120" fmla="*/ 1434549 w 12192000"/>
              <a:gd name="connsiteY120" fmla="*/ 2234522 h 2237474"/>
              <a:gd name="connsiteX121" fmla="*/ 1398481 w 12192000"/>
              <a:gd name="connsiteY121" fmla="*/ 2237074 h 2237474"/>
              <a:gd name="connsiteX122" fmla="*/ 1398407 w 12192000"/>
              <a:gd name="connsiteY122" fmla="*/ 2237095 h 2237474"/>
              <a:gd name="connsiteX123" fmla="*/ 1370962 w 12192000"/>
              <a:gd name="connsiteY123" fmla="*/ 2237474 h 2237474"/>
              <a:gd name="connsiteX124" fmla="*/ 1356367 w 12192000"/>
              <a:gd name="connsiteY124" fmla="*/ 2235089 h 2237474"/>
              <a:gd name="connsiteX125" fmla="*/ 1279765 w 12192000"/>
              <a:gd name="connsiteY125" fmla="*/ 2229639 h 2237474"/>
              <a:gd name="connsiteX126" fmla="*/ 1195347 w 12192000"/>
              <a:gd name="connsiteY126" fmla="*/ 2212354 h 2237474"/>
              <a:gd name="connsiteX127" fmla="*/ 970251 w 12192000"/>
              <a:gd name="connsiteY127" fmla="*/ 2221029 h 2237474"/>
              <a:gd name="connsiteX128" fmla="*/ 812914 w 12192000"/>
              <a:gd name="connsiteY128" fmla="*/ 2210095 h 2237474"/>
              <a:gd name="connsiteX129" fmla="*/ 776382 w 12192000"/>
              <a:gd name="connsiteY129" fmla="*/ 2204512 h 2237474"/>
              <a:gd name="connsiteX130" fmla="*/ 597225 w 12192000"/>
              <a:gd name="connsiteY130" fmla="*/ 2180999 h 2237474"/>
              <a:gd name="connsiteX131" fmla="*/ 520671 w 12192000"/>
              <a:gd name="connsiteY131" fmla="*/ 2180980 h 2237474"/>
              <a:gd name="connsiteX132" fmla="*/ 515024 w 12192000"/>
              <a:gd name="connsiteY132" fmla="*/ 2179258 h 2237474"/>
              <a:gd name="connsiteX133" fmla="*/ 413835 w 12192000"/>
              <a:gd name="connsiteY133" fmla="*/ 2156783 h 2237474"/>
              <a:gd name="connsiteX134" fmla="*/ 376513 w 12192000"/>
              <a:gd name="connsiteY134" fmla="*/ 2154014 h 2237474"/>
              <a:gd name="connsiteX135" fmla="*/ 273386 w 12192000"/>
              <a:gd name="connsiteY135" fmla="*/ 2142551 h 2237474"/>
              <a:gd name="connsiteX136" fmla="*/ 169207 w 12192000"/>
              <a:gd name="connsiteY136" fmla="*/ 2128100 h 2237474"/>
              <a:gd name="connsiteX137" fmla="*/ 77641 w 12192000"/>
              <a:gd name="connsiteY137" fmla="*/ 2126835 h 2237474"/>
              <a:gd name="connsiteX138" fmla="*/ 37645 w 12192000"/>
              <a:gd name="connsiteY138" fmla="*/ 2115401 h 2237474"/>
              <a:gd name="connsiteX139" fmla="*/ 4572 w 12192000"/>
              <a:gd name="connsiteY139" fmla="*/ 2111091 h 2237474"/>
              <a:gd name="connsiteX140" fmla="*/ 0 w 12192000"/>
              <a:gd name="connsiteY140" fmla="*/ 2110468 h 2237474"/>
              <a:gd name="connsiteX141" fmla="*/ 0 w 12192000"/>
              <a:gd name="connsiteY141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715896 w 12192000"/>
              <a:gd name="connsiteY96" fmla="*/ 1881552 h 2237474"/>
              <a:gd name="connsiteX97" fmla="*/ 3567259 w 12192000"/>
              <a:gd name="connsiteY97" fmla="*/ 1893482 h 2237474"/>
              <a:gd name="connsiteX98" fmla="*/ 3405770 w 12192000"/>
              <a:gd name="connsiteY98" fmla="*/ 1904591 h 2237474"/>
              <a:gd name="connsiteX99" fmla="*/ 3280097 w 12192000"/>
              <a:gd name="connsiteY99" fmla="*/ 1919610 h 2237474"/>
              <a:gd name="connsiteX100" fmla="*/ 3009910 w 12192000"/>
              <a:gd name="connsiteY100" fmla="*/ 1957866 h 2237474"/>
              <a:gd name="connsiteX101" fmla="*/ 2995934 w 12192000"/>
              <a:gd name="connsiteY101" fmla="*/ 1967085 h 2237474"/>
              <a:gd name="connsiteX102" fmla="*/ 2942858 w 12192000"/>
              <a:gd name="connsiteY102" fmla="*/ 1981367 h 2237474"/>
              <a:gd name="connsiteX103" fmla="*/ 2875436 w 12192000"/>
              <a:gd name="connsiteY103" fmla="*/ 1996977 h 2237474"/>
              <a:gd name="connsiteX104" fmla="*/ 2874892 w 12192000"/>
              <a:gd name="connsiteY104" fmla="*/ 1996085 h 2237474"/>
              <a:gd name="connsiteX105" fmla="*/ 2843662 w 12192000"/>
              <a:gd name="connsiteY105" fmla="*/ 1992498 h 2237474"/>
              <a:gd name="connsiteX106" fmla="*/ 2718916 w 12192000"/>
              <a:gd name="connsiteY106" fmla="*/ 1990867 h 2237474"/>
              <a:gd name="connsiteX107" fmla="*/ 2713522 w 12192000"/>
              <a:gd name="connsiteY107" fmla="*/ 1990173 h 2237474"/>
              <a:gd name="connsiteX108" fmla="*/ 2476147 w 12192000"/>
              <a:gd name="connsiteY108" fmla="*/ 1998305 h 2237474"/>
              <a:gd name="connsiteX109" fmla="*/ 2373568 w 12192000"/>
              <a:gd name="connsiteY109" fmla="*/ 2003219 h 2237474"/>
              <a:gd name="connsiteX110" fmla="*/ 2287219 w 12192000"/>
              <a:gd name="connsiteY110" fmla="*/ 1998750 h 2237474"/>
              <a:gd name="connsiteX111" fmla="*/ 2243069 w 12192000"/>
              <a:gd name="connsiteY111" fmla="*/ 2005321 h 2237474"/>
              <a:gd name="connsiteX112" fmla="*/ 2164831 w 12192000"/>
              <a:gd name="connsiteY112" fmla="*/ 2010143 h 2237474"/>
              <a:gd name="connsiteX113" fmla="*/ 2085228 w 12192000"/>
              <a:gd name="connsiteY113" fmla="*/ 2046431 h 2237474"/>
              <a:gd name="connsiteX114" fmla="*/ 2058061 w 12192000"/>
              <a:gd name="connsiteY114" fmla="*/ 2047942 h 2237474"/>
              <a:gd name="connsiteX115" fmla="*/ 2042244 w 12192000"/>
              <a:gd name="connsiteY115" fmla="*/ 2055560 h 2237474"/>
              <a:gd name="connsiteX116" fmla="*/ 1877728 w 12192000"/>
              <a:gd name="connsiteY116" fmla="*/ 2101004 h 2237474"/>
              <a:gd name="connsiteX117" fmla="*/ 1759056 w 12192000"/>
              <a:gd name="connsiteY117" fmla="*/ 2125608 h 2237474"/>
              <a:gd name="connsiteX118" fmla="*/ 1637948 w 12192000"/>
              <a:gd name="connsiteY118" fmla="*/ 2172597 h 2237474"/>
              <a:gd name="connsiteX119" fmla="*/ 1434549 w 12192000"/>
              <a:gd name="connsiteY119" fmla="*/ 2234522 h 2237474"/>
              <a:gd name="connsiteX120" fmla="*/ 1398481 w 12192000"/>
              <a:gd name="connsiteY120" fmla="*/ 2237074 h 2237474"/>
              <a:gd name="connsiteX121" fmla="*/ 1398407 w 12192000"/>
              <a:gd name="connsiteY121" fmla="*/ 2237095 h 2237474"/>
              <a:gd name="connsiteX122" fmla="*/ 1370962 w 12192000"/>
              <a:gd name="connsiteY122" fmla="*/ 2237474 h 2237474"/>
              <a:gd name="connsiteX123" fmla="*/ 1356367 w 12192000"/>
              <a:gd name="connsiteY123" fmla="*/ 2235089 h 2237474"/>
              <a:gd name="connsiteX124" fmla="*/ 1279765 w 12192000"/>
              <a:gd name="connsiteY124" fmla="*/ 2229639 h 2237474"/>
              <a:gd name="connsiteX125" fmla="*/ 1195347 w 12192000"/>
              <a:gd name="connsiteY125" fmla="*/ 2212354 h 2237474"/>
              <a:gd name="connsiteX126" fmla="*/ 970251 w 12192000"/>
              <a:gd name="connsiteY126" fmla="*/ 2221029 h 2237474"/>
              <a:gd name="connsiteX127" fmla="*/ 812914 w 12192000"/>
              <a:gd name="connsiteY127" fmla="*/ 2210095 h 2237474"/>
              <a:gd name="connsiteX128" fmla="*/ 776382 w 12192000"/>
              <a:gd name="connsiteY128" fmla="*/ 2204512 h 2237474"/>
              <a:gd name="connsiteX129" fmla="*/ 597225 w 12192000"/>
              <a:gd name="connsiteY129" fmla="*/ 2180999 h 2237474"/>
              <a:gd name="connsiteX130" fmla="*/ 520671 w 12192000"/>
              <a:gd name="connsiteY130" fmla="*/ 2180980 h 2237474"/>
              <a:gd name="connsiteX131" fmla="*/ 515024 w 12192000"/>
              <a:gd name="connsiteY131" fmla="*/ 2179258 h 2237474"/>
              <a:gd name="connsiteX132" fmla="*/ 413835 w 12192000"/>
              <a:gd name="connsiteY132" fmla="*/ 2156783 h 2237474"/>
              <a:gd name="connsiteX133" fmla="*/ 376513 w 12192000"/>
              <a:gd name="connsiteY133" fmla="*/ 2154014 h 2237474"/>
              <a:gd name="connsiteX134" fmla="*/ 273386 w 12192000"/>
              <a:gd name="connsiteY134" fmla="*/ 2142551 h 2237474"/>
              <a:gd name="connsiteX135" fmla="*/ 169207 w 12192000"/>
              <a:gd name="connsiteY135" fmla="*/ 2128100 h 2237474"/>
              <a:gd name="connsiteX136" fmla="*/ 77641 w 12192000"/>
              <a:gd name="connsiteY136" fmla="*/ 2126835 h 2237474"/>
              <a:gd name="connsiteX137" fmla="*/ 37645 w 12192000"/>
              <a:gd name="connsiteY137" fmla="*/ 2115401 h 2237474"/>
              <a:gd name="connsiteX138" fmla="*/ 4572 w 12192000"/>
              <a:gd name="connsiteY138" fmla="*/ 2111091 h 2237474"/>
              <a:gd name="connsiteX139" fmla="*/ 0 w 12192000"/>
              <a:gd name="connsiteY139" fmla="*/ 2110468 h 2237474"/>
              <a:gd name="connsiteX140" fmla="*/ 0 w 12192000"/>
              <a:gd name="connsiteY1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715896 w 12192000"/>
              <a:gd name="connsiteY96" fmla="*/ 1881552 h 2237474"/>
              <a:gd name="connsiteX97" fmla="*/ 3567259 w 12192000"/>
              <a:gd name="connsiteY97" fmla="*/ 1893482 h 2237474"/>
              <a:gd name="connsiteX98" fmla="*/ 3405770 w 12192000"/>
              <a:gd name="connsiteY98" fmla="*/ 1904591 h 2237474"/>
              <a:gd name="connsiteX99" fmla="*/ 3280097 w 12192000"/>
              <a:gd name="connsiteY99" fmla="*/ 1919610 h 2237474"/>
              <a:gd name="connsiteX100" fmla="*/ 3009910 w 12192000"/>
              <a:gd name="connsiteY100" fmla="*/ 1957866 h 2237474"/>
              <a:gd name="connsiteX101" fmla="*/ 2995934 w 12192000"/>
              <a:gd name="connsiteY101" fmla="*/ 1967085 h 2237474"/>
              <a:gd name="connsiteX102" fmla="*/ 2942858 w 12192000"/>
              <a:gd name="connsiteY102" fmla="*/ 1981367 h 2237474"/>
              <a:gd name="connsiteX103" fmla="*/ 2875436 w 12192000"/>
              <a:gd name="connsiteY103" fmla="*/ 1996977 h 2237474"/>
              <a:gd name="connsiteX104" fmla="*/ 2874892 w 12192000"/>
              <a:gd name="connsiteY104" fmla="*/ 1996085 h 2237474"/>
              <a:gd name="connsiteX105" fmla="*/ 2843662 w 12192000"/>
              <a:gd name="connsiteY105" fmla="*/ 1992498 h 2237474"/>
              <a:gd name="connsiteX106" fmla="*/ 2718916 w 12192000"/>
              <a:gd name="connsiteY106" fmla="*/ 1990867 h 2237474"/>
              <a:gd name="connsiteX107" fmla="*/ 2713522 w 12192000"/>
              <a:gd name="connsiteY107" fmla="*/ 1990173 h 2237474"/>
              <a:gd name="connsiteX108" fmla="*/ 2476147 w 12192000"/>
              <a:gd name="connsiteY108" fmla="*/ 1998305 h 2237474"/>
              <a:gd name="connsiteX109" fmla="*/ 2373568 w 12192000"/>
              <a:gd name="connsiteY109" fmla="*/ 2003219 h 2237474"/>
              <a:gd name="connsiteX110" fmla="*/ 2287219 w 12192000"/>
              <a:gd name="connsiteY110" fmla="*/ 1998750 h 2237474"/>
              <a:gd name="connsiteX111" fmla="*/ 2243069 w 12192000"/>
              <a:gd name="connsiteY111" fmla="*/ 2005321 h 2237474"/>
              <a:gd name="connsiteX112" fmla="*/ 2164831 w 12192000"/>
              <a:gd name="connsiteY112" fmla="*/ 2010143 h 2237474"/>
              <a:gd name="connsiteX113" fmla="*/ 2085228 w 12192000"/>
              <a:gd name="connsiteY113" fmla="*/ 2046431 h 2237474"/>
              <a:gd name="connsiteX114" fmla="*/ 2058061 w 12192000"/>
              <a:gd name="connsiteY114" fmla="*/ 2047942 h 2237474"/>
              <a:gd name="connsiteX115" fmla="*/ 2042244 w 12192000"/>
              <a:gd name="connsiteY115" fmla="*/ 2055560 h 2237474"/>
              <a:gd name="connsiteX116" fmla="*/ 1877728 w 12192000"/>
              <a:gd name="connsiteY116" fmla="*/ 2101004 h 2237474"/>
              <a:gd name="connsiteX117" fmla="*/ 1759056 w 12192000"/>
              <a:gd name="connsiteY117" fmla="*/ 2125608 h 2237474"/>
              <a:gd name="connsiteX118" fmla="*/ 1637948 w 12192000"/>
              <a:gd name="connsiteY118" fmla="*/ 2172597 h 2237474"/>
              <a:gd name="connsiteX119" fmla="*/ 1434549 w 12192000"/>
              <a:gd name="connsiteY119" fmla="*/ 2234522 h 2237474"/>
              <a:gd name="connsiteX120" fmla="*/ 1398481 w 12192000"/>
              <a:gd name="connsiteY120" fmla="*/ 2237074 h 2237474"/>
              <a:gd name="connsiteX121" fmla="*/ 1398407 w 12192000"/>
              <a:gd name="connsiteY121" fmla="*/ 2237095 h 2237474"/>
              <a:gd name="connsiteX122" fmla="*/ 1370962 w 12192000"/>
              <a:gd name="connsiteY122" fmla="*/ 2237474 h 2237474"/>
              <a:gd name="connsiteX123" fmla="*/ 1356367 w 12192000"/>
              <a:gd name="connsiteY123" fmla="*/ 2235089 h 2237474"/>
              <a:gd name="connsiteX124" fmla="*/ 1279765 w 12192000"/>
              <a:gd name="connsiteY124" fmla="*/ 2229639 h 2237474"/>
              <a:gd name="connsiteX125" fmla="*/ 1195347 w 12192000"/>
              <a:gd name="connsiteY125" fmla="*/ 2212354 h 2237474"/>
              <a:gd name="connsiteX126" fmla="*/ 970251 w 12192000"/>
              <a:gd name="connsiteY126" fmla="*/ 2221029 h 2237474"/>
              <a:gd name="connsiteX127" fmla="*/ 812914 w 12192000"/>
              <a:gd name="connsiteY127" fmla="*/ 2210095 h 2237474"/>
              <a:gd name="connsiteX128" fmla="*/ 776382 w 12192000"/>
              <a:gd name="connsiteY128" fmla="*/ 2204512 h 2237474"/>
              <a:gd name="connsiteX129" fmla="*/ 597225 w 12192000"/>
              <a:gd name="connsiteY129" fmla="*/ 2180999 h 2237474"/>
              <a:gd name="connsiteX130" fmla="*/ 520671 w 12192000"/>
              <a:gd name="connsiteY130" fmla="*/ 2180980 h 2237474"/>
              <a:gd name="connsiteX131" fmla="*/ 515024 w 12192000"/>
              <a:gd name="connsiteY131" fmla="*/ 2179258 h 2237474"/>
              <a:gd name="connsiteX132" fmla="*/ 413835 w 12192000"/>
              <a:gd name="connsiteY132" fmla="*/ 2156783 h 2237474"/>
              <a:gd name="connsiteX133" fmla="*/ 376513 w 12192000"/>
              <a:gd name="connsiteY133" fmla="*/ 2154014 h 2237474"/>
              <a:gd name="connsiteX134" fmla="*/ 273386 w 12192000"/>
              <a:gd name="connsiteY134" fmla="*/ 2142551 h 2237474"/>
              <a:gd name="connsiteX135" fmla="*/ 169207 w 12192000"/>
              <a:gd name="connsiteY135" fmla="*/ 2128100 h 2237474"/>
              <a:gd name="connsiteX136" fmla="*/ 77641 w 12192000"/>
              <a:gd name="connsiteY136" fmla="*/ 2126835 h 2237474"/>
              <a:gd name="connsiteX137" fmla="*/ 37645 w 12192000"/>
              <a:gd name="connsiteY137" fmla="*/ 2115401 h 2237474"/>
              <a:gd name="connsiteX138" fmla="*/ 4572 w 12192000"/>
              <a:gd name="connsiteY138" fmla="*/ 2111091 h 2237474"/>
              <a:gd name="connsiteX139" fmla="*/ 0 w 12192000"/>
              <a:gd name="connsiteY139" fmla="*/ 2110468 h 2237474"/>
              <a:gd name="connsiteX140" fmla="*/ 0 w 12192000"/>
              <a:gd name="connsiteY140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567259 w 12192000"/>
              <a:gd name="connsiteY96" fmla="*/ 1893482 h 2237474"/>
              <a:gd name="connsiteX97" fmla="*/ 3405770 w 12192000"/>
              <a:gd name="connsiteY97" fmla="*/ 1904591 h 2237474"/>
              <a:gd name="connsiteX98" fmla="*/ 3280097 w 12192000"/>
              <a:gd name="connsiteY98" fmla="*/ 1919610 h 2237474"/>
              <a:gd name="connsiteX99" fmla="*/ 3009910 w 12192000"/>
              <a:gd name="connsiteY99" fmla="*/ 1957866 h 2237474"/>
              <a:gd name="connsiteX100" fmla="*/ 2995934 w 12192000"/>
              <a:gd name="connsiteY100" fmla="*/ 1967085 h 2237474"/>
              <a:gd name="connsiteX101" fmla="*/ 2942858 w 12192000"/>
              <a:gd name="connsiteY101" fmla="*/ 1981367 h 2237474"/>
              <a:gd name="connsiteX102" fmla="*/ 2875436 w 12192000"/>
              <a:gd name="connsiteY102" fmla="*/ 1996977 h 2237474"/>
              <a:gd name="connsiteX103" fmla="*/ 2874892 w 12192000"/>
              <a:gd name="connsiteY103" fmla="*/ 1996085 h 2237474"/>
              <a:gd name="connsiteX104" fmla="*/ 2843662 w 12192000"/>
              <a:gd name="connsiteY104" fmla="*/ 1992498 h 2237474"/>
              <a:gd name="connsiteX105" fmla="*/ 2718916 w 12192000"/>
              <a:gd name="connsiteY105" fmla="*/ 1990867 h 2237474"/>
              <a:gd name="connsiteX106" fmla="*/ 2713522 w 12192000"/>
              <a:gd name="connsiteY106" fmla="*/ 1990173 h 2237474"/>
              <a:gd name="connsiteX107" fmla="*/ 2476147 w 12192000"/>
              <a:gd name="connsiteY107" fmla="*/ 1998305 h 2237474"/>
              <a:gd name="connsiteX108" fmla="*/ 2373568 w 12192000"/>
              <a:gd name="connsiteY108" fmla="*/ 2003219 h 2237474"/>
              <a:gd name="connsiteX109" fmla="*/ 2287219 w 12192000"/>
              <a:gd name="connsiteY109" fmla="*/ 1998750 h 2237474"/>
              <a:gd name="connsiteX110" fmla="*/ 2243069 w 12192000"/>
              <a:gd name="connsiteY110" fmla="*/ 2005321 h 2237474"/>
              <a:gd name="connsiteX111" fmla="*/ 2164831 w 12192000"/>
              <a:gd name="connsiteY111" fmla="*/ 2010143 h 2237474"/>
              <a:gd name="connsiteX112" fmla="*/ 2085228 w 12192000"/>
              <a:gd name="connsiteY112" fmla="*/ 2046431 h 2237474"/>
              <a:gd name="connsiteX113" fmla="*/ 2058061 w 12192000"/>
              <a:gd name="connsiteY113" fmla="*/ 2047942 h 2237474"/>
              <a:gd name="connsiteX114" fmla="*/ 2042244 w 12192000"/>
              <a:gd name="connsiteY114" fmla="*/ 2055560 h 2237474"/>
              <a:gd name="connsiteX115" fmla="*/ 1877728 w 12192000"/>
              <a:gd name="connsiteY115" fmla="*/ 2101004 h 2237474"/>
              <a:gd name="connsiteX116" fmla="*/ 1759056 w 12192000"/>
              <a:gd name="connsiteY116" fmla="*/ 2125608 h 2237474"/>
              <a:gd name="connsiteX117" fmla="*/ 1637948 w 12192000"/>
              <a:gd name="connsiteY117" fmla="*/ 2172597 h 2237474"/>
              <a:gd name="connsiteX118" fmla="*/ 1434549 w 12192000"/>
              <a:gd name="connsiteY118" fmla="*/ 2234522 h 2237474"/>
              <a:gd name="connsiteX119" fmla="*/ 1398481 w 12192000"/>
              <a:gd name="connsiteY119" fmla="*/ 2237074 h 2237474"/>
              <a:gd name="connsiteX120" fmla="*/ 1398407 w 12192000"/>
              <a:gd name="connsiteY120" fmla="*/ 2237095 h 2237474"/>
              <a:gd name="connsiteX121" fmla="*/ 1370962 w 12192000"/>
              <a:gd name="connsiteY121" fmla="*/ 2237474 h 2237474"/>
              <a:gd name="connsiteX122" fmla="*/ 1356367 w 12192000"/>
              <a:gd name="connsiteY122" fmla="*/ 2235089 h 2237474"/>
              <a:gd name="connsiteX123" fmla="*/ 1279765 w 12192000"/>
              <a:gd name="connsiteY123" fmla="*/ 2229639 h 2237474"/>
              <a:gd name="connsiteX124" fmla="*/ 1195347 w 12192000"/>
              <a:gd name="connsiteY124" fmla="*/ 2212354 h 2237474"/>
              <a:gd name="connsiteX125" fmla="*/ 970251 w 12192000"/>
              <a:gd name="connsiteY125" fmla="*/ 2221029 h 2237474"/>
              <a:gd name="connsiteX126" fmla="*/ 812914 w 12192000"/>
              <a:gd name="connsiteY126" fmla="*/ 2210095 h 2237474"/>
              <a:gd name="connsiteX127" fmla="*/ 776382 w 12192000"/>
              <a:gd name="connsiteY127" fmla="*/ 2204512 h 2237474"/>
              <a:gd name="connsiteX128" fmla="*/ 597225 w 12192000"/>
              <a:gd name="connsiteY128" fmla="*/ 2180999 h 2237474"/>
              <a:gd name="connsiteX129" fmla="*/ 520671 w 12192000"/>
              <a:gd name="connsiteY129" fmla="*/ 2180980 h 2237474"/>
              <a:gd name="connsiteX130" fmla="*/ 515024 w 12192000"/>
              <a:gd name="connsiteY130" fmla="*/ 2179258 h 2237474"/>
              <a:gd name="connsiteX131" fmla="*/ 413835 w 12192000"/>
              <a:gd name="connsiteY131" fmla="*/ 2156783 h 2237474"/>
              <a:gd name="connsiteX132" fmla="*/ 376513 w 12192000"/>
              <a:gd name="connsiteY132" fmla="*/ 2154014 h 2237474"/>
              <a:gd name="connsiteX133" fmla="*/ 273386 w 12192000"/>
              <a:gd name="connsiteY133" fmla="*/ 2142551 h 2237474"/>
              <a:gd name="connsiteX134" fmla="*/ 169207 w 12192000"/>
              <a:gd name="connsiteY134" fmla="*/ 2128100 h 2237474"/>
              <a:gd name="connsiteX135" fmla="*/ 77641 w 12192000"/>
              <a:gd name="connsiteY135" fmla="*/ 2126835 h 2237474"/>
              <a:gd name="connsiteX136" fmla="*/ 37645 w 12192000"/>
              <a:gd name="connsiteY136" fmla="*/ 2115401 h 2237474"/>
              <a:gd name="connsiteX137" fmla="*/ 4572 w 12192000"/>
              <a:gd name="connsiteY137" fmla="*/ 2111091 h 2237474"/>
              <a:gd name="connsiteX138" fmla="*/ 0 w 12192000"/>
              <a:gd name="connsiteY138" fmla="*/ 2110468 h 2237474"/>
              <a:gd name="connsiteX139" fmla="*/ 0 w 12192000"/>
              <a:gd name="connsiteY139" fmla="*/ 0 h 2237474"/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1890686 w 12192000"/>
              <a:gd name="connsiteY3" fmla="*/ 732766 h 2237474"/>
              <a:gd name="connsiteX4" fmla="*/ 11820512 w 12192000"/>
              <a:gd name="connsiteY4" fmla="*/ 745392 h 2237474"/>
              <a:gd name="connsiteX5" fmla="*/ 11649954 w 12192000"/>
              <a:gd name="connsiteY5" fmla="*/ 749628 h 2237474"/>
              <a:gd name="connsiteX6" fmla="*/ 11560424 w 12192000"/>
              <a:gd name="connsiteY6" fmla="*/ 748017 h 2237474"/>
              <a:gd name="connsiteX7" fmla="*/ 11358455 w 12192000"/>
              <a:gd name="connsiteY7" fmla="*/ 747593 h 2237474"/>
              <a:gd name="connsiteX8" fmla="*/ 11165209 w 12192000"/>
              <a:gd name="connsiteY8" fmla="*/ 748852 h 2237474"/>
              <a:gd name="connsiteX9" fmla="*/ 11058755 w 12192000"/>
              <a:gd name="connsiteY9" fmla="*/ 749617 h 2237474"/>
              <a:gd name="connsiteX10" fmla="*/ 10846594 w 12192000"/>
              <a:gd name="connsiteY10" fmla="*/ 765069 h 2237474"/>
              <a:gd name="connsiteX11" fmla="*/ 10739478 w 12192000"/>
              <a:gd name="connsiteY11" fmla="*/ 776841 h 2237474"/>
              <a:gd name="connsiteX12" fmla="*/ 10458762 w 12192000"/>
              <a:gd name="connsiteY12" fmla="*/ 755400 h 2237474"/>
              <a:gd name="connsiteX13" fmla="*/ 10211200 w 12192000"/>
              <a:gd name="connsiteY13" fmla="*/ 767513 h 2237474"/>
              <a:gd name="connsiteX14" fmla="*/ 10167995 w 12192000"/>
              <a:gd name="connsiteY14" fmla="*/ 760843 h 2237474"/>
              <a:gd name="connsiteX15" fmla="*/ 9997044 w 12192000"/>
              <a:gd name="connsiteY15" fmla="*/ 780129 h 2237474"/>
              <a:gd name="connsiteX16" fmla="*/ 9943887 w 12192000"/>
              <a:gd name="connsiteY16" fmla="*/ 804141 h 2237474"/>
              <a:gd name="connsiteX17" fmla="*/ 9918248 w 12192000"/>
              <a:gd name="connsiteY17" fmla="*/ 816628 h 2237474"/>
              <a:gd name="connsiteX18" fmla="*/ 9767091 w 12192000"/>
              <a:gd name="connsiteY18" fmla="*/ 870550 h 2237474"/>
              <a:gd name="connsiteX19" fmla="*/ 9683005 w 12192000"/>
              <a:gd name="connsiteY19" fmla="*/ 894128 h 2237474"/>
              <a:gd name="connsiteX20" fmla="*/ 9594438 w 12192000"/>
              <a:gd name="connsiteY20" fmla="*/ 919051 h 2237474"/>
              <a:gd name="connsiteX21" fmla="*/ 9544189 w 12192000"/>
              <a:gd name="connsiteY21" fmla="*/ 938966 h 2237474"/>
              <a:gd name="connsiteX22" fmla="*/ 9500499 w 12192000"/>
              <a:gd name="connsiteY22" fmla="*/ 954680 h 2237474"/>
              <a:gd name="connsiteX23" fmla="*/ 9410017 w 12192000"/>
              <a:gd name="connsiteY23" fmla="*/ 993931 h 2237474"/>
              <a:gd name="connsiteX24" fmla="*/ 9392919 w 12192000"/>
              <a:gd name="connsiteY24" fmla="*/ 994656 h 2237474"/>
              <a:gd name="connsiteX25" fmla="*/ 9268019 w 12192000"/>
              <a:gd name="connsiteY25" fmla="*/ 1007442 h 2237474"/>
              <a:gd name="connsiteX26" fmla="*/ 9188177 w 12192000"/>
              <a:gd name="connsiteY26" fmla="*/ 1035474 h 2237474"/>
              <a:gd name="connsiteX27" fmla="*/ 9155969 w 12192000"/>
              <a:gd name="connsiteY27" fmla="*/ 1046804 h 2237474"/>
              <a:gd name="connsiteX28" fmla="*/ 9133985 w 12192000"/>
              <a:gd name="connsiteY28" fmla="*/ 1046450 h 2237474"/>
              <a:gd name="connsiteX29" fmla="*/ 9003462 w 12192000"/>
              <a:gd name="connsiteY29" fmla="*/ 1042406 h 2237474"/>
              <a:gd name="connsiteX30" fmla="*/ 8968445 w 12192000"/>
              <a:gd name="connsiteY30" fmla="*/ 1052169 h 2237474"/>
              <a:gd name="connsiteX31" fmla="*/ 8886001 w 12192000"/>
              <a:gd name="connsiteY31" fmla="*/ 1067468 h 2237474"/>
              <a:gd name="connsiteX32" fmla="*/ 8838610 w 12192000"/>
              <a:gd name="connsiteY32" fmla="*/ 1075091 h 2237474"/>
              <a:gd name="connsiteX33" fmla="*/ 8750383 w 12192000"/>
              <a:gd name="connsiteY33" fmla="*/ 1097387 h 2237474"/>
              <a:gd name="connsiteX34" fmla="*/ 8665605 w 12192000"/>
              <a:gd name="connsiteY34" fmla="*/ 1110791 h 2237474"/>
              <a:gd name="connsiteX35" fmla="*/ 8584946 w 12192000"/>
              <a:gd name="connsiteY35" fmla="*/ 1135226 h 2237474"/>
              <a:gd name="connsiteX36" fmla="*/ 8419755 w 12192000"/>
              <a:gd name="connsiteY36" fmla="*/ 1216260 h 2237474"/>
              <a:gd name="connsiteX37" fmla="*/ 8411626 w 12192000"/>
              <a:gd name="connsiteY37" fmla="*/ 1214397 h 2237474"/>
              <a:gd name="connsiteX38" fmla="*/ 8363469 w 12192000"/>
              <a:gd name="connsiteY38" fmla="*/ 1246658 h 2237474"/>
              <a:gd name="connsiteX39" fmla="*/ 8275497 w 12192000"/>
              <a:gd name="connsiteY39" fmla="*/ 1264396 h 2237474"/>
              <a:gd name="connsiteX40" fmla="*/ 8074238 w 12192000"/>
              <a:gd name="connsiteY40" fmla="*/ 1301895 h 2237474"/>
              <a:gd name="connsiteX41" fmla="*/ 7942099 w 12192000"/>
              <a:gd name="connsiteY41" fmla="*/ 1336332 h 2237474"/>
              <a:gd name="connsiteX42" fmla="*/ 7902328 w 12192000"/>
              <a:gd name="connsiteY42" fmla="*/ 1345865 h 2237474"/>
              <a:gd name="connsiteX43" fmla="*/ 7840612 w 12192000"/>
              <a:gd name="connsiteY43" fmla="*/ 1369373 h 2237474"/>
              <a:gd name="connsiteX44" fmla="*/ 7786819 w 12192000"/>
              <a:gd name="connsiteY44" fmla="*/ 1378970 h 2237474"/>
              <a:gd name="connsiteX45" fmla="*/ 7548172 w 12192000"/>
              <a:gd name="connsiteY45" fmla="*/ 1417460 h 2237474"/>
              <a:gd name="connsiteX46" fmla="*/ 7483437 w 12192000"/>
              <a:gd name="connsiteY46" fmla="*/ 1478152 h 2237474"/>
              <a:gd name="connsiteX47" fmla="*/ 7377870 w 12192000"/>
              <a:gd name="connsiteY47" fmla="*/ 1523319 h 2237474"/>
              <a:gd name="connsiteX48" fmla="*/ 7230737 w 12192000"/>
              <a:gd name="connsiteY48" fmla="*/ 1562633 h 2237474"/>
              <a:gd name="connsiteX49" fmla="*/ 7224458 w 12192000"/>
              <a:gd name="connsiteY49" fmla="*/ 1573008 h 2237474"/>
              <a:gd name="connsiteX50" fmla="*/ 7183121 w 12192000"/>
              <a:gd name="connsiteY50" fmla="*/ 1595162 h 2237474"/>
              <a:gd name="connsiteX51" fmla="*/ 7164601 w 12192000"/>
              <a:gd name="connsiteY51" fmla="*/ 1606490 h 2237474"/>
              <a:gd name="connsiteX52" fmla="*/ 6900177 w 12192000"/>
              <a:gd name="connsiteY52" fmla="*/ 1636016 h 2237474"/>
              <a:gd name="connsiteX53" fmla="*/ 6795372 w 12192000"/>
              <a:gd name="connsiteY53" fmla="*/ 1644845 h 2237474"/>
              <a:gd name="connsiteX54" fmla="*/ 6692251 w 12192000"/>
              <a:gd name="connsiteY54" fmla="*/ 1656357 h 2237474"/>
              <a:gd name="connsiteX55" fmla="*/ 6655235 w 12192000"/>
              <a:gd name="connsiteY55" fmla="*/ 1661869 h 2237474"/>
              <a:gd name="connsiteX56" fmla="*/ 6554894 w 12192000"/>
              <a:gd name="connsiteY56" fmla="*/ 1664428 h 2237474"/>
              <a:gd name="connsiteX57" fmla="*/ 6516595 w 12192000"/>
              <a:gd name="connsiteY57" fmla="*/ 1667475 h 2237474"/>
              <a:gd name="connsiteX58" fmla="*/ 6508541 w 12192000"/>
              <a:gd name="connsiteY58" fmla="*/ 1668757 h 2237474"/>
              <a:gd name="connsiteX59" fmla="*/ 6471012 w 12192000"/>
              <a:gd name="connsiteY59" fmla="*/ 1678604 h 2237474"/>
              <a:gd name="connsiteX60" fmla="*/ 6364035 w 12192000"/>
              <a:gd name="connsiteY60" fmla="*/ 1667683 h 2237474"/>
              <a:gd name="connsiteX61" fmla="*/ 6280959 w 12192000"/>
              <a:gd name="connsiteY61" fmla="*/ 1689329 h 2237474"/>
              <a:gd name="connsiteX62" fmla="*/ 6243319 w 12192000"/>
              <a:gd name="connsiteY62" fmla="*/ 1695560 h 2237474"/>
              <a:gd name="connsiteX63" fmla="*/ 6098321 w 12192000"/>
              <a:gd name="connsiteY63" fmla="*/ 1721646 h 2237474"/>
              <a:gd name="connsiteX64" fmla="*/ 5880652 w 12192000"/>
              <a:gd name="connsiteY64" fmla="*/ 1779643 h 2237474"/>
              <a:gd name="connsiteX65" fmla="*/ 5785959 w 12192000"/>
              <a:gd name="connsiteY65" fmla="*/ 1775307 h 2237474"/>
              <a:gd name="connsiteX66" fmla="*/ 5643534 w 12192000"/>
              <a:gd name="connsiteY66" fmla="*/ 1802919 h 2237474"/>
              <a:gd name="connsiteX67" fmla="*/ 5518799 w 12192000"/>
              <a:gd name="connsiteY67" fmla="*/ 1818312 h 2237474"/>
              <a:gd name="connsiteX68" fmla="*/ 5505014 w 12192000"/>
              <a:gd name="connsiteY68" fmla="*/ 1819259 h 2237474"/>
              <a:gd name="connsiteX69" fmla="*/ 5453307 w 12192000"/>
              <a:gd name="connsiteY69" fmla="*/ 1815450 h 2237474"/>
              <a:gd name="connsiteX70" fmla="*/ 5221533 w 12192000"/>
              <a:gd name="connsiteY70" fmla="*/ 1846950 h 2237474"/>
              <a:gd name="connsiteX71" fmla="*/ 5149802 w 12192000"/>
              <a:gd name="connsiteY71" fmla="*/ 1844846 h 2237474"/>
              <a:gd name="connsiteX72" fmla="*/ 5114927 w 12192000"/>
              <a:gd name="connsiteY72" fmla="*/ 1847827 h 2237474"/>
              <a:gd name="connsiteX73" fmla="*/ 5108970 w 12192000"/>
              <a:gd name="connsiteY73" fmla="*/ 1847935 h 2237474"/>
              <a:gd name="connsiteX74" fmla="*/ 5067961 w 12192000"/>
              <a:gd name="connsiteY74" fmla="*/ 1845917 h 2237474"/>
              <a:gd name="connsiteX75" fmla="*/ 5007075 w 12192000"/>
              <a:gd name="connsiteY75" fmla="*/ 1838626 h 2237474"/>
              <a:gd name="connsiteX76" fmla="*/ 4944087 w 12192000"/>
              <a:gd name="connsiteY76" fmla="*/ 1823332 h 2237474"/>
              <a:gd name="connsiteX77" fmla="*/ 4907662 w 12192000"/>
              <a:gd name="connsiteY77" fmla="*/ 1816900 h 2237474"/>
              <a:gd name="connsiteX78" fmla="*/ 4882386 w 12192000"/>
              <a:gd name="connsiteY78" fmla="*/ 1809844 h 2237474"/>
              <a:gd name="connsiteX79" fmla="*/ 4811440 w 12192000"/>
              <a:gd name="connsiteY79" fmla="*/ 1804655 h 2237474"/>
              <a:gd name="connsiteX80" fmla="*/ 4691075 w 12192000"/>
              <a:gd name="connsiteY80" fmla="*/ 1801389 h 2237474"/>
              <a:gd name="connsiteX81" fmla="*/ 4640313 w 12192000"/>
              <a:gd name="connsiteY81" fmla="*/ 1784307 h 2237474"/>
              <a:gd name="connsiteX82" fmla="*/ 4536503 w 12192000"/>
              <a:gd name="connsiteY82" fmla="*/ 1785334 h 2237474"/>
              <a:gd name="connsiteX83" fmla="*/ 4513724 w 12192000"/>
              <a:gd name="connsiteY83" fmla="*/ 1791996 h 2237474"/>
              <a:gd name="connsiteX84" fmla="*/ 4459810 w 12192000"/>
              <a:gd name="connsiteY84" fmla="*/ 1797886 h 2237474"/>
              <a:gd name="connsiteX85" fmla="*/ 4379064 w 12192000"/>
              <a:gd name="connsiteY85" fmla="*/ 1817177 h 2237474"/>
              <a:gd name="connsiteX86" fmla="*/ 4290981 w 12192000"/>
              <a:gd name="connsiteY86" fmla="*/ 1839677 h 2237474"/>
              <a:gd name="connsiteX87" fmla="*/ 4238372 w 12192000"/>
              <a:gd name="connsiteY87" fmla="*/ 1851480 h 2237474"/>
              <a:gd name="connsiteX88" fmla="*/ 4232517 w 12192000"/>
              <a:gd name="connsiteY88" fmla="*/ 1852567 h 2237474"/>
              <a:gd name="connsiteX89" fmla="*/ 4191732 w 12192000"/>
              <a:gd name="connsiteY89" fmla="*/ 1857328 h 2237474"/>
              <a:gd name="connsiteX90" fmla="*/ 4065532 w 12192000"/>
              <a:gd name="connsiteY90" fmla="*/ 1855477 h 2237474"/>
              <a:gd name="connsiteX91" fmla="*/ 4028460 w 12192000"/>
              <a:gd name="connsiteY91" fmla="*/ 1855137 h 2237474"/>
              <a:gd name="connsiteX92" fmla="*/ 4002267 w 12192000"/>
              <a:gd name="connsiteY92" fmla="*/ 1852352 h 2237474"/>
              <a:gd name="connsiteX93" fmla="*/ 3931396 w 12192000"/>
              <a:gd name="connsiteY93" fmla="*/ 1858915 h 2237474"/>
              <a:gd name="connsiteX94" fmla="*/ 3812162 w 12192000"/>
              <a:gd name="connsiteY94" fmla="*/ 1875501 h 2237474"/>
              <a:gd name="connsiteX95" fmla="*/ 3758105 w 12192000"/>
              <a:gd name="connsiteY95" fmla="*/ 1871856 h 2237474"/>
              <a:gd name="connsiteX96" fmla="*/ 3567259 w 12192000"/>
              <a:gd name="connsiteY96" fmla="*/ 1893482 h 2237474"/>
              <a:gd name="connsiteX97" fmla="*/ 3405770 w 12192000"/>
              <a:gd name="connsiteY97" fmla="*/ 1904591 h 2237474"/>
              <a:gd name="connsiteX98" fmla="*/ 3280097 w 12192000"/>
              <a:gd name="connsiteY98" fmla="*/ 1919610 h 2237474"/>
              <a:gd name="connsiteX99" fmla="*/ 3009910 w 12192000"/>
              <a:gd name="connsiteY99" fmla="*/ 1957866 h 2237474"/>
              <a:gd name="connsiteX100" fmla="*/ 2995934 w 12192000"/>
              <a:gd name="connsiteY100" fmla="*/ 1967085 h 2237474"/>
              <a:gd name="connsiteX101" fmla="*/ 2942858 w 12192000"/>
              <a:gd name="connsiteY101" fmla="*/ 1981367 h 2237474"/>
              <a:gd name="connsiteX102" fmla="*/ 2875436 w 12192000"/>
              <a:gd name="connsiteY102" fmla="*/ 1996977 h 2237474"/>
              <a:gd name="connsiteX103" fmla="*/ 2874892 w 12192000"/>
              <a:gd name="connsiteY103" fmla="*/ 1996085 h 2237474"/>
              <a:gd name="connsiteX104" fmla="*/ 2843662 w 12192000"/>
              <a:gd name="connsiteY104" fmla="*/ 1992498 h 2237474"/>
              <a:gd name="connsiteX105" fmla="*/ 2718916 w 12192000"/>
              <a:gd name="connsiteY105" fmla="*/ 1990867 h 2237474"/>
              <a:gd name="connsiteX106" fmla="*/ 2713522 w 12192000"/>
              <a:gd name="connsiteY106" fmla="*/ 1990173 h 2237474"/>
              <a:gd name="connsiteX107" fmla="*/ 2476147 w 12192000"/>
              <a:gd name="connsiteY107" fmla="*/ 1998305 h 2237474"/>
              <a:gd name="connsiteX108" fmla="*/ 2373568 w 12192000"/>
              <a:gd name="connsiteY108" fmla="*/ 2003219 h 2237474"/>
              <a:gd name="connsiteX109" fmla="*/ 2287219 w 12192000"/>
              <a:gd name="connsiteY109" fmla="*/ 1998750 h 2237474"/>
              <a:gd name="connsiteX110" fmla="*/ 2243069 w 12192000"/>
              <a:gd name="connsiteY110" fmla="*/ 2005321 h 2237474"/>
              <a:gd name="connsiteX111" fmla="*/ 2164831 w 12192000"/>
              <a:gd name="connsiteY111" fmla="*/ 2010143 h 2237474"/>
              <a:gd name="connsiteX112" fmla="*/ 2085228 w 12192000"/>
              <a:gd name="connsiteY112" fmla="*/ 2046431 h 2237474"/>
              <a:gd name="connsiteX113" fmla="*/ 2058061 w 12192000"/>
              <a:gd name="connsiteY113" fmla="*/ 2047942 h 2237474"/>
              <a:gd name="connsiteX114" fmla="*/ 2042244 w 12192000"/>
              <a:gd name="connsiteY114" fmla="*/ 2055560 h 2237474"/>
              <a:gd name="connsiteX115" fmla="*/ 1877728 w 12192000"/>
              <a:gd name="connsiteY115" fmla="*/ 2101004 h 2237474"/>
              <a:gd name="connsiteX116" fmla="*/ 1759056 w 12192000"/>
              <a:gd name="connsiteY116" fmla="*/ 2125608 h 2237474"/>
              <a:gd name="connsiteX117" fmla="*/ 1637948 w 12192000"/>
              <a:gd name="connsiteY117" fmla="*/ 2172597 h 2237474"/>
              <a:gd name="connsiteX118" fmla="*/ 1434549 w 12192000"/>
              <a:gd name="connsiteY118" fmla="*/ 2234522 h 2237474"/>
              <a:gd name="connsiteX119" fmla="*/ 1398481 w 12192000"/>
              <a:gd name="connsiteY119" fmla="*/ 2237074 h 2237474"/>
              <a:gd name="connsiteX120" fmla="*/ 1398407 w 12192000"/>
              <a:gd name="connsiteY120" fmla="*/ 2237095 h 2237474"/>
              <a:gd name="connsiteX121" fmla="*/ 1370962 w 12192000"/>
              <a:gd name="connsiteY121" fmla="*/ 2237474 h 2237474"/>
              <a:gd name="connsiteX122" fmla="*/ 1356367 w 12192000"/>
              <a:gd name="connsiteY122" fmla="*/ 2235089 h 2237474"/>
              <a:gd name="connsiteX123" fmla="*/ 1279765 w 12192000"/>
              <a:gd name="connsiteY123" fmla="*/ 2229639 h 2237474"/>
              <a:gd name="connsiteX124" fmla="*/ 1195347 w 12192000"/>
              <a:gd name="connsiteY124" fmla="*/ 2212354 h 2237474"/>
              <a:gd name="connsiteX125" fmla="*/ 970251 w 12192000"/>
              <a:gd name="connsiteY125" fmla="*/ 2221029 h 2237474"/>
              <a:gd name="connsiteX126" fmla="*/ 812914 w 12192000"/>
              <a:gd name="connsiteY126" fmla="*/ 2210095 h 2237474"/>
              <a:gd name="connsiteX127" fmla="*/ 776382 w 12192000"/>
              <a:gd name="connsiteY127" fmla="*/ 2204512 h 2237474"/>
              <a:gd name="connsiteX128" fmla="*/ 597225 w 12192000"/>
              <a:gd name="connsiteY128" fmla="*/ 2180999 h 2237474"/>
              <a:gd name="connsiteX129" fmla="*/ 520671 w 12192000"/>
              <a:gd name="connsiteY129" fmla="*/ 2180980 h 2237474"/>
              <a:gd name="connsiteX130" fmla="*/ 515024 w 12192000"/>
              <a:gd name="connsiteY130" fmla="*/ 2179258 h 2237474"/>
              <a:gd name="connsiteX131" fmla="*/ 413835 w 12192000"/>
              <a:gd name="connsiteY131" fmla="*/ 2156783 h 2237474"/>
              <a:gd name="connsiteX132" fmla="*/ 376513 w 12192000"/>
              <a:gd name="connsiteY132" fmla="*/ 2154014 h 2237474"/>
              <a:gd name="connsiteX133" fmla="*/ 273386 w 12192000"/>
              <a:gd name="connsiteY133" fmla="*/ 2142551 h 2237474"/>
              <a:gd name="connsiteX134" fmla="*/ 77641 w 12192000"/>
              <a:gd name="connsiteY134" fmla="*/ 2126835 h 2237474"/>
              <a:gd name="connsiteX135" fmla="*/ 37645 w 12192000"/>
              <a:gd name="connsiteY135" fmla="*/ 2115401 h 2237474"/>
              <a:gd name="connsiteX136" fmla="*/ 4572 w 12192000"/>
              <a:gd name="connsiteY136" fmla="*/ 2111091 h 2237474"/>
              <a:gd name="connsiteX137" fmla="*/ 0 w 12192000"/>
              <a:gd name="connsiteY137" fmla="*/ 2110468 h 2237474"/>
              <a:gd name="connsiteX138" fmla="*/ 0 w 12192000"/>
              <a:gd name="connsiteY138" fmla="*/ 0 h 2237474"/>
              <a:gd name="connsiteX0" fmla="*/ 0 w 12192000"/>
              <a:gd name="connsiteY0" fmla="*/ 0 h 2237627"/>
              <a:gd name="connsiteX1" fmla="*/ 12192000 w 12192000"/>
              <a:gd name="connsiteY1" fmla="*/ 0 h 2237627"/>
              <a:gd name="connsiteX2" fmla="*/ 12192000 w 12192000"/>
              <a:gd name="connsiteY2" fmla="*/ 751299 h 2237627"/>
              <a:gd name="connsiteX3" fmla="*/ 11890686 w 12192000"/>
              <a:gd name="connsiteY3" fmla="*/ 732766 h 2237627"/>
              <a:gd name="connsiteX4" fmla="*/ 11820512 w 12192000"/>
              <a:gd name="connsiteY4" fmla="*/ 745392 h 2237627"/>
              <a:gd name="connsiteX5" fmla="*/ 11649954 w 12192000"/>
              <a:gd name="connsiteY5" fmla="*/ 749628 h 2237627"/>
              <a:gd name="connsiteX6" fmla="*/ 11560424 w 12192000"/>
              <a:gd name="connsiteY6" fmla="*/ 748017 h 2237627"/>
              <a:gd name="connsiteX7" fmla="*/ 11358455 w 12192000"/>
              <a:gd name="connsiteY7" fmla="*/ 747593 h 2237627"/>
              <a:gd name="connsiteX8" fmla="*/ 11165209 w 12192000"/>
              <a:gd name="connsiteY8" fmla="*/ 748852 h 2237627"/>
              <a:gd name="connsiteX9" fmla="*/ 11058755 w 12192000"/>
              <a:gd name="connsiteY9" fmla="*/ 749617 h 2237627"/>
              <a:gd name="connsiteX10" fmla="*/ 10846594 w 12192000"/>
              <a:gd name="connsiteY10" fmla="*/ 765069 h 2237627"/>
              <a:gd name="connsiteX11" fmla="*/ 10739478 w 12192000"/>
              <a:gd name="connsiteY11" fmla="*/ 776841 h 2237627"/>
              <a:gd name="connsiteX12" fmla="*/ 10458762 w 12192000"/>
              <a:gd name="connsiteY12" fmla="*/ 755400 h 2237627"/>
              <a:gd name="connsiteX13" fmla="*/ 10211200 w 12192000"/>
              <a:gd name="connsiteY13" fmla="*/ 767513 h 2237627"/>
              <a:gd name="connsiteX14" fmla="*/ 10167995 w 12192000"/>
              <a:gd name="connsiteY14" fmla="*/ 760843 h 2237627"/>
              <a:gd name="connsiteX15" fmla="*/ 9997044 w 12192000"/>
              <a:gd name="connsiteY15" fmla="*/ 780129 h 2237627"/>
              <a:gd name="connsiteX16" fmla="*/ 9943887 w 12192000"/>
              <a:gd name="connsiteY16" fmla="*/ 804141 h 2237627"/>
              <a:gd name="connsiteX17" fmla="*/ 9918248 w 12192000"/>
              <a:gd name="connsiteY17" fmla="*/ 816628 h 2237627"/>
              <a:gd name="connsiteX18" fmla="*/ 9767091 w 12192000"/>
              <a:gd name="connsiteY18" fmla="*/ 870550 h 2237627"/>
              <a:gd name="connsiteX19" fmla="*/ 9683005 w 12192000"/>
              <a:gd name="connsiteY19" fmla="*/ 894128 h 2237627"/>
              <a:gd name="connsiteX20" fmla="*/ 9594438 w 12192000"/>
              <a:gd name="connsiteY20" fmla="*/ 919051 h 2237627"/>
              <a:gd name="connsiteX21" fmla="*/ 9544189 w 12192000"/>
              <a:gd name="connsiteY21" fmla="*/ 938966 h 2237627"/>
              <a:gd name="connsiteX22" fmla="*/ 9500499 w 12192000"/>
              <a:gd name="connsiteY22" fmla="*/ 954680 h 2237627"/>
              <a:gd name="connsiteX23" fmla="*/ 9410017 w 12192000"/>
              <a:gd name="connsiteY23" fmla="*/ 993931 h 2237627"/>
              <a:gd name="connsiteX24" fmla="*/ 9392919 w 12192000"/>
              <a:gd name="connsiteY24" fmla="*/ 994656 h 2237627"/>
              <a:gd name="connsiteX25" fmla="*/ 9268019 w 12192000"/>
              <a:gd name="connsiteY25" fmla="*/ 1007442 h 2237627"/>
              <a:gd name="connsiteX26" fmla="*/ 9188177 w 12192000"/>
              <a:gd name="connsiteY26" fmla="*/ 1035474 h 2237627"/>
              <a:gd name="connsiteX27" fmla="*/ 9155969 w 12192000"/>
              <a:gd name="connsiteY27" fmla="*/ 1046804 h 2237627"/>
              <a:gd name="connsiteX28" fmla="*/ 9133985 w 12192000"/>
              <a:gd name="connsiteY28" fmla="*/ 1046450 h 2237627"/>
              <a:gd name="connsiteX29" fmla="*/ 9003462 w 12192000"/>
              <a:gd name="connsiteY29" fmla="*/ 1042406 h 2237627"/>
              <a:gd name="connsiteX30" fmla="*/ 8968445 w 12192000"/>
              <a:gd name="connsiteY30" fmla="*/ 1052169 h 2237627"/>
              <a:gd name="connsiteX31" fmla="*/ 8886001 w 12192000"/>
              <a:gd name="connsiteY31" fmla="*/ 1067468 h 2237627"/>
              <a:gd name="connsiteX32" fmla="*/ 8838610 w 12192000"/>
              <a:gd name="connsiteY32" fmla="*/ 1075091 h 2237627"/>
              <a:gd name="connsiteX33" fmla="*/ 8750383 w 12192000"/>
              <a:gd name="connsiteY33" fmla="*/ 1097387 h 2237627"/>
              <a:gd name="connsiteX34" fmla="*/ 8665605 w 12192000"/>
              <a:gd name="connsiteY34" fmla="*/ 1110791 h 2237627"/>
              <a:gd name="connsiteX35" fmla="*/ 8584946 w 12192000"/>
              <a:gd name="connsiteY35" fmla="*/ 1135226 h 2237627"/>
              <a:gd name="connsiteX36" fmla="*/ 8419755 w 12192000"/>
              <a:gd name="connsiteY36" fmla="*/ 1216260 h 2237627"/>
              <a:gd name="connsiteX37" fmla="*/ 8411626 w 12192000"/>
              <a:gd name="connsiteY37" fmla="*/ 1214397 h 2237627"/>
              <a:gd name="connsiteX38" fmla="*/ 8363469 w 12192000"/>
              <a:gd name="connsiteY38" fmla="*/ 1246658 h 2237627"/>
              <a:gd name="connsiteX39" fmla="*/ 8275497 w 12192000"/>
              <a:gd name="connsiteY39" fmla="*/ 1264396 h 2237627"/>
              <a:gd name="connsiteX40" fmla="*/ 8074238 w 12192000"/>
              <a:gd name="connsiteY40" fmla="*/ 1301895 h 2237627"/>
              <a:gd name="connsiteX41" fmla="*/ 7942099 w 12192000"/>
              <a:gd name="connsiteY41" fmla="*/ 1336332 h 2237627"/>
              <a:gd name="connsiteX42" fmla="*/ 7902328 w 12192000"/>
              <a:gd name="connsiteY42" fmla="*/ 1345865 h 2237627"/>
              <a:gd name="connsiteX43" fmla="*/ 7840612 w 12192000"/>
              <a:gd name="connsiteY43" fmla="*/ 1369373 h 2237627"/>
              <a:gd name="connsiteX44" fmla="*/ 7786819 w 12192000"/>
              <a:gd name="connsiteY44" fmla="*/ 1378970 h 2237627"/>
              <a:gd name="connsiteX45" fmla="*/ 7548172 w 12192000"/>
              <a:gd name="connsiteY45" fmla="*/ 1417460 h 2237627"/>
              <a:gd name="connsiteX46" fmla="*/ 7483437 w 12192000"/>
              <a:gd name="connsiteY46" fmla="*/ 1478152 h 2237627"/>
              <a:gd name="connsiteX47" fmla="*/ 7377870 w 12192000"/>
              <a:gd name="connsiteY47" fmla="*/ 1523319 h 2237627"/>
              <a:gd name="connsiteX48" fmla="*/ 7230737 w 12192000"/>
              <a:gd name="connsiteY48" fmla="*/ 1562633 h 2237627"/>
              <a:gd name="connsiteX49" fmla="*/ 7224458 w 12192000"/>
              <a:gd name="connsiteY49" fmla="*/ 1573008 h 2237627"/>
              <a:gd name="connsiteX50" fmla="*/ 7183121 w 12192000"/>
              <a:gd name="connsiteY50" fmla="*/ 1595162 h 2237627"/>
              <a:gd name="connsiteX51" fmla="*/ 7164601 w 12192000"/>
              <a:gd name="connsiteY51" fmla="*/ 1606490 h 2237627"/>
              <a:gd name="connsiteX52" fmla="*/ 6900177 w 12192000"/>
              <a:gd name="connsiteY52" fmla="*/ 1636016 h 2237627"/>
              <a:gd name="connsiteX53" fmla="*/ 6795372 w 12192000"/>
              <a:gd name="connsiteY53" fmla="*/ 1644845 h 2237627"/>
              <a:gd name="connsiteX54" fmla="*/ 6692251 w 12192000"/>
              <a:gd name="connsiteY54" fmla="*/ 1656357 h 2237627"/>
              <a:gd name="connsiteX55" fmla="*/ 6655235 w 12192000"/>
              <a:gd name="connsiteY55" fmla="*/ 1661869 h 2237627"/>
              <a:gd name="connsiteX56" fmla="*/ 6554894 w 12192000"/>
              <a:gd name="connsiteY56" fmla="*/ 1664428 h 2237627"/>
              <a:gd name="connsiteX57" fmla="*/ 6516595 w 12192000"/>
              <a:gd name="connsiteY57" fmla="*/ 1667475 h 2237627"/>
              <a:gd name="connsiteX58" fmla="*/ 6508541 w 12192000"/>
              <a:gd name="connsiteY58" fmla="*/ 1668757 h 2237627"/>
              <a:gd name="connsiteX59" fmla="*/ 6471012 w 12192000"/>
              <a:gd name="connsiteY59" fmla="*/ 1678604 h 2237627"/>
              <a:gd name="connsiteX60" fmla="*/ 6364035 w 12192000"/>
              <a:gd name="connsiteY60" fmla="*/ 1667683 h 2237627"/>
              <a:gd name="connsiteX61" fmla="*/ 6280959 w 12192000"/>
              <a:gd name="connsiteY61" fmla="*/ 1689329 h 2237627"/>
              <a:gd name="connsiteX62" fmla="*/ 6243319 w 12192000"/>
              <a:gd name="connsiteY62" fmla="*/ 1695560 h 2237627"/>
              <a:gd name="connsiteX63" fmla="*/ 6098321 w 12192000"/>
              <a:gd name="connsiteY63" fmla="*/ 1721646 h 2237627"/>
              <a:gd name="connsiteX64" fmla="*/ 5880652 w 12192000"/>
              <a:gd name="connsiteY64" fmla="*/ 1779643 h 2237627"/>
              <a:gd name="connsiteX65" fmla="*/ 5785959 w 12192000"/>
              <a:gd name="connsiteY65" fmla="*/ 1775307 h 2237627"/>
              <a:gd name="connsiteX66" fmla="*/ 5643534 w 12192000"/>
              <a:gd name="connsiteY66" fmla="*/ 1802919 h 2237627"/>
              <a:gd name="connsiteX67" fmla="*/ 5518799 w 12192000"/>
              <a:gd name="connsiteY67" fmla="*/ 1818312 h 2237627"/>
              <a:gd name="connsiteX68" fmla="*/ 5505014 w 12192000"/>
              <a:gd name="connsiteY68" fmla="*/ 1819259 h 2237627"/>
              <a:gd name="connsiteX69" fmla="*/ 5453307 w 12192000"/>
              <a:gd name="connsiteY69" fmla="*/ 1815450 h 2237627"/>
              <a:gd name="connsiteX70" fmla="*/ 5221533 w 12192000"/>
              <a:gd name="connsiteY70" fmla="*/ 1846950 h 2237627"/>
              <a:gd name="connsiteX71" fmla="*/ 5149802 w 12192000"/>
              <a:gd name="connsiteY71" fmla="*/ 1844846 h 2237627"/>
              <a:gd name="connsiteX72" fmla="*/ 5114927 w 12192000"/>
              <a:gd name="connsiteY72" fmla="*/ 1847827 h 2237627"/>
              <a:gd name="connsiteX73" fmla="*/ 5108970 w 12192000"/>
              <a:gd name="connsiteY73" fmla="*/ 1847935 h 2237627"/>
              <a:gd name="connsiteX74" fmla="*/ 5067961 w 12192000"/>
              <a:gd name="connsiteY74" fmla="*/ 1845917 h 2237627"/>
              <a:gd name="connsiteX75" fmla="*/ 5007075 w 12192000"/>
              <a:gd name="connsiteY75" fmla="*/ 1838626 h 2237627"/>
              <a:gd name="connsiteX76" fmla="*/ 4944087 w 12192000"/>
              <a:gd name="connsiteY76" fmla="*/ 1823332 h 2237627"/>
              <a:gd name="connsiteX77" fmla="*/ 4907662 w 12192000"/>
              <a:gd name="connsiteY77" fmla="*/ 1816900 h 2237627"/>
              <a:gd name="connsiteX78" fmla="*/ 4882386 w 12192000"/>
              <a:gd name="connsiteY78" fmla="*/ 1809844 h 2237627"/>
              <a:gd name="connsiteX79" fmla="*/ 4811440 w 12192000"/>
              <a:gd name="connsiteY79" fmla="*/ 1804655 h 2237627"/>
              <a:gd name="connsiteX80" fmla="*/ 4691075 w 12192000"/>
              <a:gd name="connsiteY80" fmla="*/ 1801389 h 2237627"/>
              <a:gd name="connsiteX81" fmla="*/ 4640313 w 12192000"/>
              <a:gd name="connsiteY81" fmla="*/ 1784307 h 2237627"/>
              <a:gd name="connsiteX82" fmla="*/ 4536503 w 12192000"/>
              <a:gd name="connsiteY82" fmla="*/ 1785334 h 2237627"/>
              <a:gd name="connsiteX83" fmla="*/ 4513724 w 12192000"/>
              <a:gd name="connsiteY83" fmla="*/ 1791996 h 2237627"/>
              <a:gd name="connsiteX84" fmla="*/ 4459810 w 12192000"/>
              <a:gd name="connsiteY84" fmla="*/ 1797886 h 2237627"/>
              <a:gd name="connsiteX85" fmla="*/ 4379064 w 12192000"/>
              <a:gd name="connsiteY85" fmla="*/ 1817177 h 2237627"/>
              <a:gd name="connsiteX86" fmla="*/ 4290981 w 12192000"/>
              <a:gd name="connsiteY86" fmla="*/ 1839677 h 2237627"/>
              <a:gd name="connsiteX87" fmla="*/ 4238372 w 12192000"/>
              <a:gd name="connsiteY87" fmla="*/ 1851480 h 2237627"/>
              <a:gd name="connsiteX88" fmla="*/ 4232517 w 12192000"/>
              <a:gd name="connsiteY88" fmla="*/ 1852567 h 2237627"/>
              <a:gd name="connsiteX89" fmla="*/ 4191732 w 12192000"/>
              <a:gd name="connsiteY89" fmla="*/ 1857328 h 2237627"/>
              <a:gd name="connsiteX90" fmla="*/ 4065532 w 12192000"/>
              <a:gd name="connsiteY90" fmla="*/ 1855477 h 2237627"/>
              <a:gd name="connsiteX91" fmla="*/ 4028460 w 12192000"/>
              <a:gd name="connsiteY91" fmla="*/ 1855137 h 2237627"/>
              <a:gd name="connsiteX92" fmla="*/ 4002267 w 12192000"/>
              <a:gd name="connsiteY92" fmla="*/ 1852352 h 2237627"/>
              <a:gd name="connsiteX93" fmla="*/ 3931396 w 12192000"/>
              <a:gd name="connsiteY93" fmla="*/ 1858915 h 2237627"/>
              <a:gd name="connsiteX94" fmla="*/ 3812162 w 12192000"/>
              <a:gd name="connsiteY94" fmla="*/ 1875501 h 2237627"/>
              <a:gd name="connsiteX95" fmla="*/ 3758105 w 12192000"/>
              <a:gd name="connsiteY95" fmla="*/ 1871856 h 2237627"/>
              <a:gd name="connsiteX96" fmla="*/ 3567259 w 12192000"/>
              <a:gd name="connsiteY96" fmla="*/ 1893482 h 2237627"/>
              <a:gd name="connsiteX97" fmla="*/ 3405770 w 12192000"/>
              <a:gd name="connsiteY97" fmla="*/ 1904591 h 2237627"/>
              <a:gd name="connsiteX98" fmla="*/ 3280097 w 12192000"/>
              <a:gd name="connsiteY98" fmla="*/ 1919610 h 2237627"/>
              <a:gd name="connsiteX99" fmla="*/ 3009910 w 12192000"/>
              <a:gd name="connsiteY99" fmla="*/ 1957866 h 2237627"/>
              <a:gd name="connsiteX100" fmla="*/ 2995934 w 12192000"/>
              <a:gd name="connsiteY100" fmla="*/ 1967085 h 2237627"/>
              <a:gd name="connsiteX101" fmla="*/ 2942858 w 12192000"/>
              <a:gd name="connsiteY101" fmla="*/ 1981367 h 2237627"/>
              <a:gd name="connsiteX102" fmla="*/ 2875436 w 12192000"/>
              <a:gd name="connsiteY102" fmla="*/ 1996977 h 2237627"/>
              <a:gd name="connsiteX103" fmla="*/ 2874892 w 12192000"/>
              <a:gd name="connsiteY103" fmla="*/ 1996085 h 2237627"/>
              <a:gd name="connsiteX104" fmla="*/ 2843662 w 12192000"/>
              <a:gd name="connsiteY104" fmla="*/ 1992498 h 2237627"/>
              <a:gd name="connsiteX105" fmla="*/ 2718916 w 12192000"/>
              <a:gd name="connsiteY105" fmla="*/ 1990867 h 2237627"/>
              <a:gd name="connsiteX106" fmla="*/ 2713522 w 12192000"/>
              <a:gd name="connsiteY106" fmla="*/ 1990173 h 2237627"/>
              <a:gd name="connsiteX107" fmla="*/ 2476147 w 12192000"/>
              <a:gd name="connsiteY107" fmla="*/ 1998305 h 2237627"/>
              <a:gd name="connsiteX108" fmla="*/ 2373568 w 12192000"/>
              <a:gd name="connsiteY108" fmla="*/ 2003219 h 2237627"/>
              <a:gd name="connsiteX109" fmla="*/ 2287219 w 12192000"/>
              <a:gd name="connsiteY109" fmla="*/ 1998750 h 2237627"/>
              <a:gd name="connsiteX110" fmla="*/ 2243069 w 12192000"/>
              <a:gd name="connsiteY110" fmla="*/ 2005321 h 2237627"/>
              <a:gd name="connsiteX111" fmla="*/ 2164831 w 12192000"/>
              <a:gd name="connsiteY111" fmla="*/ 2010143 h 2237627"/>
              <a:gd name="connsiteX112" fmla="*/ 2085228 w 12192000"/>
              <a:gd name="connsiteY112" fmla="*/ 2046431 h 2237627"/>
              <a:gd name="connsiteX113" fmla="*/ 2058061 w 12192000"/>
              <a:gd name="connsiteY113" fmla="*/ 2047942 h 2237627"/>
              <a:gd name="connsiteX114" fmla="*/ 2042244 w 12192000"/>
              <a:gd name="connsiteY114" fmla="*/ 2055560 h 2237627"/>
              <a:gd name="connsiteX115" fmla="*/ 1877728 w 12192000"/>
              <a:gd name="connsiteY115" fmla="*/ 2101004 h 2237627"/>
              <a:gd name="connsiteX116" fmla="*/ 1759056 w 12192000"/>
              <a:gd name="connsiteY116" fmla="*/ 2125608 h 2237627"/>
              <a:gd name="connsiteX117" fmla="*/ 1637948 w 12192000"/>
              <a:gd name="connsiteY117" fmla="*/ 2172597 h 2237627"/>
              <a:gd name="connsiteX118" fmla="*/ 1434549 w 12192000"/>
              <a:gd name="connsiteY118" fmla="*/ 2234522 h 2237627"/>
              <a:gd name="connsiteX119" fmla="*/ 1398481 w 12192000"/>
              <a:gd name="connsiteY119" fmla="*/ 2237074 h 2237627"/>
              <a:gd name="connsiteX120" fmla="*/ 1370962 w 12192000"/>
              <a:gd name="connsiteY120" fmla="*/ 2237474 h 2237627"/>
              <a:gd name="connsiteX121" fmla="*/ 1356367 w 12192000"/>
              <a:gd name="connsiteY121" fmla="*/ 2235089 h 2237627"/>
              <a:gd name="connsiteX122" fmla="*/ 1279765 w 12192000"/>
              <a:gd name="connsiteY122" fmla="*/ 2229639 h 2237627"/>
              <a:gd name="connsiteX123" fmla="*/ 1195347 w 12192000"/>
              <a:gd name="connsiteY123" fmla="*/ 2212354 h 2237627"/>
              <a:gd name="connsiteX124" fmla="*/ 970251 w 12192000"/>
              <a:gd name="connsiteY124" fmla="*/ 2221029 h 2237627"/>
              <a:gd name="connsiteX125" fmla="*/ 812914 w 12192000"/>
              <a:gd name="connsiteY125" fmla="*/ 2210095 h 2237627"/>
              <a:gd name="connsiteX126" fmla="*/ 776382 w 12192000"/>
              <a:gd name="connsiteY126" fmla="*/ 2204512 h 2237627"/>
              <a:gd name="connsiteX127" fmla="*/ 597225 w 12192000"/>
              <a:gd name="connsiteY127" fmla="*/ 2180999 h 2237627"/>
              <a:gd name="connsiteX128" fmla="*/ 520671 w 12192000"/>
              <a:gd name="connsiteY128" fmla="*/ 2180980 h 2237627"/>
              <a:gd name="connsiteX129" fmla="*/ 515024 w 12192000"/>
              <a:gd name="connsiteY129" fmla="*/ 2179258 h 2237627"/>
              <a:gd name="connsiteX130" fmla="*/ 413835 w 12192000"/>
              <a:gd name="connsiteY130" fmla="*/ 2156783 h 2237627"/>
              <a:gd name="connsiteX131" fmla="*/ 376513 w 12192000"/>
              <a:gd name="connsiteY131" fmla="*/ 2154014 h 2237627"/>
              <a:gd name="connsiteX132" fmla="*/ 273386 w 12192000"/>
              <a:gd name="connsiteY132" fmla="*/ 2142551 h 2237627"/>
              <a:gd name="connsiteX133" fmla="*/ 77641 w 12192000"/>
              <a:gd name="connsiteY133" fmla="*/ 2126835 h 2237627"/>
              <a:gd name="connsiteX134" fmla="*/ 37645 w 12192000"/>
              <a:gd name="connsiteY134" fmla="*/ 2115401 h 2237627"/>
              <a:gd name="connsiteX135" fmla="*/ 4572 w 12192000"/>
              <a:gd name="connsiteY135" fmla="*/ 2111091 h 2237627"/>
              <a:gd name="connsiteX136" fmla="*/ 0 w 12192000"/>
              <a:gd name="connsiteY136" fmla="*/ 2110468 h 2237627"/>
              <a:gd name="connsiteX137" fmla="*/ 0 w 12192000"/>
              <a:gd name="connsiteY137" fmla="*/ 0 h 2237627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750383 w 12192000"/>
              <a:gd name="connsiteY33" fmla="*/ 1097387 h 2240205"/>
              <a:gd name="connsiteX34" fmla="*/ 8665605 w 12192000"/>
              <a:gd name="connsiteY34" fmla="*/ 1110791 h 2240205"/>
              <a:gd name="connsiteX35" fmla="*/ 8584946 w 12192000"/>
              <a:gd name="connsiteY35" fmla="*/ 1135226 h 2240205"/>
              <a:gd name="connsiteX36" fmla="*/ 8419755 w 12192000"/>
              <a:gd name="connsiteY36" fmla="*/ 1216260 h 2240205"/>
              <a:gd name="connsiteX37" fmla="*/ 8411626 w 12192000"/>
              <a:gd name="connsiteY37" fmla="*/ 1214397 h 2240205"/>
              <a:gd name="connsiteX38" fmla="*/ 8363469 w 12192000"/>
              <a:gd name="connsiteY38" fmla="*/ 1246658 h 2240205"/>
              <a:gd name="connsiteX39" fmla="*/ 8275497 w 12192000"/>
              <a:gd name="connsiteY39" fmla="*/ 1264396 h 2240205"/>
              <a:gd name="connsiteX40" fmla="*/ 8074238 w 12192000"/>
              <a:gd name="connsiteY40" fmla="*/ 1301895 h 2240205"/>
              <a:gd name="connsiteX41" fmla="*/ 7942099 w 12192000"/>
              <a:gd name="connsiteY41" fmla="*/ 1336332 h 2240205"/>
              <a:gd name="connsiteX42" fmla="*/ 7902328 w 12192000"/>
              <a:gd name="connsiteY42" fmla="*/ 1345865 h 2240205"/>
              <a:gd name="connsiteX43" fmla="*/ 7840612 w 12192000"/>
              <a:gd name="connsiteY43" fmla="*/ 1369373 h 2240205"/>
              <a:gd name="connsiteX44" fmla="*/ 7786819 w 12192000"/>
              <a:gd name="connsiteY44" fmla="*/ 1378970 h 2240205"/>
              <a:gd name="connsiteX45" fmla="*/ 7548172 w 12192000"/>
              <a:gd name="connsiteY45" fmla="*/ 1417460 h 2240205"/>
              <a:gd name="connsiteX46" fmla="*/ 7483437 w 12192000"/>
              <a:gd name="connsiteY46" fmla="*/ 1478152 h 2240205"/>
              <a:gd name="connsiteX47" fmla="*/ 7377870 w 12192000"/>
              <a:gd name="connsiteY47" fmla="*/ 1523319 h 2240205"/>
              <a:gd name="connsiteX48" fmla="*/ 7230737 w 12192000"/>
              <a:gd name="connsiteY48" fmla="*/ 1562633 h 2240205"/>
              <a:gd name="connsiteX49" fmla="*/ 7224458 w 12192000"/>
              <a:gd name="connsiteY49" fmla="*/ 1573008 h 2240205"/>
              <a:gd name="connsiteX50" fmla="*/ 7183121 w 12192000"/>
              <a:gd name="connsiteY50" fmla="*/ 1595162 h 2240205"/>
              <a:gd name="connsiteX51" fmla="*/ 7164601 w 12192000"/>
              <a:gd name="connsiteY51" fmla="*/ 1606490 h 2240205"/>
              <a:gd name="connsiteX52" fmla="*/ 6900177 w 12192000"/>
              <a:gd name="connsiteY52" fmla="*/ 1636016 h 2240205"/>
              <a:gd name="connsiteX53" fmla="*/ 6795372 w 12192000"/>
              <a:gd name="connsiteY53" fmla="*/ 1644845 h 2240205"/>
              <a:gd name="connsiteX54" fmla="*/ 6692251 w 12192000"/>
              <a:gd name="connsiteY54" fmla="*/ 1656357 h 2240205"/>
              <a:gd name="connsiteX55" fmla="*/ 6655235 w 12192000"/>
              <a:gd name="connsiteY55" fmla="*/ 1661869 h 2240205"/>
              <a:gd name="connsiteX56" fmla="*/ 6554894 w 12192000"/>
              <a:gd name="connsiteY56" fmla="*/ 1664428 h 2240205"/>
              <a:gd name="connsiteX57" fmla="*/ 6516595 w 12192000"/>
              <a:gd name="connsiteY57" fmla="*/ 1667475 h 2240205"/>
              <a:gd name="connsiteX58" fmla="*/ 6508541 w 12192000"/>
              <a:gd name="connsiteY58" fmla="*/ 1668757 h 2240205"/>
              <a:gd name="connsiteX59" fmla="*/ 6471012 w 12192000"/>
              <a:gd name="connsiteY59" fmla="*/ 1678604 h 2240205"/>
              <a:gd name="connsiteX60" fmla="*/ 6364035 w 12192000"/>
              <a:gd name="connsiteY60" fmla="*/ 1667683 h 2240205"/>
              <a:gd name="connsiteX61" fmla="*/ 6280959 w 12192000"/>
              <a:gd name="connsiteY61" fmla="*/ 1689329 h 2240205"/>
              <a:gd name="connsiteX62" fmla="*/ 6243319 w 12192000"/>
              <a:gd name="connsiteY62" fmla="*/ 1695560 h 2240205"/>
              <a:gd name="connsiteX63" fmla="*/ 6098321 w 12192000"/>
              <a:gd name="connsiteY63" fmla="*/ 1721646 h 2240205"/>
              <a:gd name="connsiteX64" fmla="*/ 5880652 w 12192000"/>
              <a:gd name="connsiteY64" fmla="*/ 1779643 h 2240205"/>
              <a:gd name="connsiteX65" fmla="*/ 5785959 w 12192000"/>
              <a:gd name="connsiteY65" fmla="*/ 1775307 h 2240205"/>
              <a:gd name="connsiteX66" fmla="*/ 5643534 w 12192000"/>
              <a:gd name="connsiteY66" fmla="*/ 1802919 h 2240205"/>
              <a:gd name="connsiteX67" fmla="*/ 5518799 w 12192000"/>
              <a:gd name="connsiteY67" fmla="*/ 1818312 h 2240205"/>
              <a:gd name="connsiteX68" fmla="*/ 5505014 w 12192000"/>
              <a:gd name="connsiteY68" fmla="*/ 1819259 h 2240205"/>
              <a:gd name="connsiteX69" fmla="*/ 5453307 w 12192000"/>
              <a:gd name="connsiteY69" fmla="*/ 1815450 h 2240205"/>
              <a:gd name="connsiteX70" fmla="*/ 5221533 w 12192000"/>
              <a:gd name="connsiteY70" fmla="*/ 1846950 h 2240205"/>
              <a:gd name="connsiteX71" fmla="*/ 5149802 w 12192000"/>
              <a:gd name="connsiteY71" fmla="*/ 1844846 h 2240205"/>
              <a:gd name="connsiteX72" fmla="*/ 5114927 w 12192000"/>
              <a:gd name="connsiteY72" fmla="*/ 1847827 h 2240205"/>
              <a:gd name="connsiteX73" fmla="*/ 5108970 w 12192000"/>
              <a:gd name="connsiteY73" fmla="*/ 1847935 h 2240205"/>
              <a:gd name="connsiteX74" fmla="*/ 5067961 w 12192000"/>
              <a:gd name="connsiteY74" fmla="*/ 1845917 h 2240205"/>
              <a:gd name="connsiteX75" fmla="*/ 5007075 w 12192000"/>
              <a:gd name="connsiteY75" fmla="*/ 1838626 h 2240205"/>
              <a:gd name="connsiteX76" fmla="*/ 4944087 w 12192000"/>
              <a:gd name="connsiteY76" fmla="*/ 1823332 h 2240205"/>
              <a:gd name="connsiteX77" fmla="*/ 4907662 w 12192000"/>
              <a:gd name="connsiteY77" fmla="*/ 1816900 h 2240205"/>
              <a:gd name="connsiteX78" fmla="*/ 4882386 w 12192000"/>
              <a:gd name="connsiteY78" fmla="*/ 1809844 h 2240205"/>
              <a:gd name="connsiteX79" fmla="*/ 4811440 w 12192000"/>
              <a:gd name="connsiteY79" fmla="*/ 1804655 h 2240205"/>
              <a:gd name="connsiteX80" fmla="*/ 4691075 w 12192000"/>
              <a:gd name="connsiteY80" fmla="*/ 1801389 h 2240205"/>
              <a:gd name="connsiteX81" fmla="*/ 4640313 w 12192000"/>
              <a:gd name="connsiteY81" fmla="*/ 1784307 h 2240205"/>
              <a:gd name="connsiteX82" fmla="*/ 4536503 w 12192000"/>
              <a:gd name="connsiteY82" fmla="*/ 1785334 h 2240205"/>
              <a:gd name="connsiteX83" fmla="*/ 4513724 w 12192000"/>
              <a:gd name="connsiteY83" fmla="*/ 1791996 h 2240205"/>
              <a:gd name="connsiteX84" fmla="*/ 4459810 w 12192000"/>
              <a:gd name="connsiteY84" fmla="*/ 1797886 h 2240205"/>
              <a:gd name="connsiteX85" fmla="*/ 4379064 w 12192000"/>
              <a:gd name="connsiteY85" fmla="*/ 1817177 h 2240205"/>
              <a:gd name="connsiteX86" fmla="*/ 4290981 w 12192000"/>
              <a:gd name="connsiteY86" fmla="*/ 1839677 h 2240205"/>
              <a:gd name="connsiteX87" fmla="*/ 4238372 w 12192000"/>
              <a:gd name="connsiteY87" fmla="*/ 1851480 h 2240205"/>
              <a:gd name="connsiteX88" fmla="*/ 4232517 w 12192000"/>
              <a:gd name="connsiteY88" fmla="*/ 1852567 h 2240205"/>
              <a:gd name="connsiteX89" fmla="*/ 4191732 w 12192000"/>
              <a:gd name="connsiteY89" fmla="*/ 1857328 h 2240205"/>
              <a:gd name="connsiteX90" fmla="*/ 4065532 w 12192000"/>
              <a:gd name="connsiteY90" fmla="*/ 1855477 h 2240205"/>
              <a:gd name="connsiteX91" fmla="*/ 4028460 w 12192000"/>
              <a:gd name="connsiteY91" fmla="*/ 1855137 h 2240205"/>
              <a:gd name="connsiteX92" fmla="*/ 4002267 w 12192000"/>
              <a:gd name="connsiteY92" fmla="*/ 1852352 h 2240205"/>
              <a:gd name="connsiteX93" fmla="*/ 3931396 w 12192000"/>
              <a:gd name="connsiteY93" fmla="*/ 1858915 h 2240205"/>
              <a:gd name="connsiteX94" fmla="*/ 3812162 w 12192000"/>
              <a:gd name="connsiteY94" fmla="*/ 1875501 h 2240205"/>
              <a:gd name="connsiteX95" fmla="*/ 3758105 w 12192000"/>
              <a:gd name="connsiteY95" fmla="*/ 1871856 h 2240205"/>
              <a:gd name="connsiteX96" fmla="*/ 3567259 w 12192000"/>
              <a:gd name="connsiteY96" fmla="*/ 1893482 h 2240205"/>
              <a:gd name="connsiteX97" fmla="*/ 3405770 w 12192000"/>
              <a:gd name="connsiteY97" fmla="*/ 1904591 h 2240205"/>
              <a:gd name="connsiteX98" fmla="*/ 3280097 w 12192000"/>
              <a:gd name="connsiteY98" fmla="*/ 1919610 h 2240205"/>
              <a:gd name="connsiteX99" fmla="*/ 3009910 w 12192000"/>
              <a:gd name="connsiteY99" fmla="*/ 1957866 h 2240205"/>
              <a:gd name="connsiteX100" fmla="*/ 2995934 w 12192000"/>
              <a:gd name="connsiteY100" fmla="*/ 1967085 h 2240205"/>
              <a:gd name="connsiteX101" fmla="*/ 2942858 w 12192000"/>
              <a:gd name="connsiteY101" fmla="*/ 1981367 h 2240205"/>
              <a:gd name="connsiteX102" fmla="*/ 2875436 w 12192000"/>
              <a:gd name="connsiteY102" fmla="*/ 1996977 h 2240205"/>
              <a:gd name="connsiteX103" fmla="*/ 2874892 w 12192000"/>
              <a:gd name="connsiteY103" fmla="*/ 1996085 h 2240205"/>
              <a:gd name="connsiteX104" fmla="*/ 2843662 w 12192000"/>
              <a:gd name="connsiteY104" fmla="*/ 1992498 h 2240205"/>
              <a:gd name="connsiteX105" fmla="*/ 2718916 w 12192000"/>
              <a:gd name="connsiteY105" fmla="*/ 1990867 h 2240205"/>
              <a:gd name="connsiteX106" fmla="*/ 2713522 w 12192000"/>
              <a:gd name="connsiteY106" fmla="*/ 1990173 h 2240205"/>
              <a:gd name="connsiteX107" fmla="*/ 2476147 w 12192000"/>
              <a:gd name="connsiteY107" fmla="*/ 1998305 h 2240205"/>
              <a:gd name="connsiteX108" fmla="*/ 2373568 w 12192000"/>
              <a:gd name="connsiteY108" fmla="*/ 2003219 h 2240205"/>
              <a:gd name="connsiteX109" fmla="*/ 2287219 w 12192000"/>
              <a:gd name="connsiteY109" fmla="*/ 1998750 h 2240205"/>
              <a:gd name="connsiteX110" fmla="*/ 2243069 w 12192000"/>
              <a:gd name="connsiteY110" fmla="*/ 2005321 h 2240205"/>
              <a:gd name="connsiteX111" fmla="*/ 2164831 w 12192000"/>
              <a:gd name="connsiteY111" fmla="*/ 2010143 h 2240205"/>
              <a:gd name="connsiteX112" fmla="*/ 2085228 w 12192000"/>
              <a:gd name="connsiteY112" fmla="*/ 2046431 h 2240205"/>
              <a:gd name="connsiteX113" fmla="*/ 2058061 w 12192000"/>
              <a:gd name="connsiteY113" fmla="*/ 2047942 h 2240205"/>
              <a:gd name="connsiteX114" fmla="*/ 2042244 w 12192000"/>
              <a:gd name="connsiteY114" fmla="*/ 2055560 h 2240205"/>
              <a:gd name="connsiteX115" fmla="*/ 1877728 w 12192000"/>
              <a:gd name="connsiteY115" fmla="*/ 2101004 h 2240205"/>
              <a:gd name="connsiteX116" fmla="*/ 1759056 w 12192000"/>
              <a:gd name="connsiteY116" fmla="*/ 2125608 h 2240205"/>
              <a:gd name="connsiteX117" fmla="*/ 1637948 w 12192000"/>
              <a:gd name="connsiteY117" fmla="*/ 2172597 h 2240205"/>
              <a:gd name="connsiteX118" fmla="*/ 1434549 w 12192000"/>
              <a:gd name="connsiteY118" fmla="*/ 2234522 h 2240205"/>
              <a:gd name="connsiteX119" fmla="*/ 1370962 w 12192000"/>
              <a:gd name="connsiteY119" fmla="*/ 2237474 h 2240205"/>
              <a:gd name="connsiteX120" fmla="*/ 1356367 w 12192000"/>
              <a:gd name="connsiteY120" fmla="*/ 2235089 h 2240205"/>
              <a:gd name="connsiteX121" fmla="*/ 1279765 w 12192000"/>
              <a:gd name="connsiteY121" fmla="*/ 2229639 h 2240205"/>
              <a:gd name="connsiteX122" fmla="*/ 1195347 w 12192000"/>
              <a:gd name="connsiteY122" fmla="*/ 2212354 h 2240205"/>
              <a:gd name="connsiteX123" fmla="*/ 970251 w 12192000"/>
              <a:gd name="connsiteY123" fmla="*/ 2221029 h 2240205"/>
              <a:gd name="connsiteX124" fmla="*/ 812914 w 12192000"/>
              <a:gd name="connsiteY124" fmla="*/ 2210095 h 2240205"/>
              <a:gd name="connsiteX125" fmla="*/ 776382 w 12192000"/>
              <a:gd name="connsiteY125" fmla="*/ 2204512 h 2240205"/>
              <a:gd name="connsiteX126" fmla="*/ 597225 w 12192000"/>
              <a:gd name="connsiteY126" fmla="*/ 2180999 h 2240205"/>
              <a:gd name="connsiteX127" fmla="*/ 520671 w 12192000"/>
              <a:gd name="connsiteY127" fmla="*/ 2180980 h 2240205"/>
              <a:gd name="connsiteX128" fmla="*/ 515024 w 12192000"/>
              <a:gd name="connsiteY128" fmla="*/ 2179258 h 2240205"/>
              <a:gd name="connsiteX129" fmla="*/ 413835 w 12192000"/>
              <a:gd name="connsiteY129" fmla="*/ 2156783 h 2240205"/>
              <a:gd name="connsiteX130" fmla="*/ 376513 w 12192000"/>
              <a:gd name="connsiteY130" fmla="*/ 2154014 h 2240205"/>
              <a:gd name="connsiteX131" fmla="*/ 273386 w 12192000"/>
              <a:gd name="connsiteY131" fmla="*/ 2142551 h 2240205"/>
              <a:gd name="connsiteX132" fmla="*/ 77641 w 12192000"/>
              <a:gd name="connsiteY132" fmla="*/ 2126835 h 2240205"/>
              <a:gd name="connsiteX133" fmla="*/ 37645 w 12192000"/>
              <a:gd name="connsiteY133" fmla="*/ 2115401 h 2240205"/>
              <a:gd name="connsiteX134" fmla="*/ 4572 w 12192000"/>
              <a:gd name="connsiteY134" fmla="*/ 2111091 h 2240205"/>
              <a:gd name="connsiteX135" fmla="*/ 0 w 12192000"/>
              <a:gd name="connsiteY135" fmla="*/ 2110468 h 2240205"/>
              <a:gd name="connsiteX136" fmla="*/ 0 w 12192000"/>
              <a:gd name="connsiteY13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750383 w 12192000"/>
              <a:gd name="connsiteY33" fmla="*/ 1097387 h 2240205"/>
              <a:gd name="connsiteX34" fmla="*/ 8665605 w 12192000"/>
              <a:gd name="connsiteY34" fmla="*/ 1110791 h 2240205"/>
              <a:gd name="connsiteX35" fmla="*/ 8584946 w 12192000"/>
              <a:gd name="connsiteY35" fmla="*/ 1135226 h 2240205"/>
              <a:gd name="connsiteX36" fmla="*/ 8419755 w 12192000"/>
              <a:gd name="connsiteY36" fmla="*/ 1216260 h 2240205"/>
              <a:gd name="connsiteX37" fmla="*/ 8411626 w 12192000"/>
              <a:gd name="connsiteY37" fmla="*/ 1214397 h 2240205"/>
              <a:gd name="connsiteX38" fmla="*/ 8363469 w 12192000"/>
              <a:gd name="connsiteY38" fmla="*/ 1246658 h 2240205"/>
              <a:gd name="connsiteX39" fmla="*/ 8275497 w 12192000"/>
              <a:gd name="connsiteY39" fmla="*/ 1264396 h 2240205"/>
              <a:gd name="connsiteX40" fmla="*/ 8074238 w 12192000"/>
              <a:gd name="connsiteY40" fmla="*/ 1301895 h 2240205"/>
              <a:gd name="connsiteX41" fmla="*/ 7942099 w 12192000"/>
              <a:gd name="connsiteY41" fmla="*/ 1336332 h 2240205"/>
              <a:gd name="connsiteX42" fmla="*/ 7902328 w 12192000"/>
              <a:gd name="connsiteY42" fmla="*/ 1345865 h 2240205"/>
              <a:gd name="connsiteX43" fmla="*/ 7840612 w 12192000"/>
              <a:gd name="connsiteY43" fmla="*/ 1369373 h 2240205"/>
              <a:gd name="connsiteX44" fmla="*/ 7786819 w 12192000"/>
              <a:gd name="connsiteY44" fmla="*/ 1378970 h 2240205"/>
              <a:gd name="connsiteX45" fmla="*/ 7548172 w 12192000"/>
              <a:gd name="connsiteY45" fmla="*/ 1417460 h 2240205"/>
              <a:gd name="connsiteX46" fmla="*/ 7483437 w 12192000"/>
              <a:gd name="connsiteY46" fmla="*/ 1478152 h 2240205"/>
              <a:gd name="connsiteX47" fmla="*/ 7377870 w 12192000"/>
              <a:gd name="connsiteY47" fmla="*/ 1523319 h 2240205"/>
              <a:gd name="connsiteX48" fmla="*/ 7230737 w 12192000"/>
              <a:gd name="connsiteY48" fmla="*/ 1562633 h 2240205"/>
              <a:gd name="connsiteX49" fmla="*/ 7224458 w 12192000"/>
              <a:gd name="connsiteY49" fmla="*/ 1573008 h 2240205"/>
              <a:gd name="connsiteX50" fmla="*/ 7183121 w 12192000"/>
              <a:gd name="connsiteY50" fmla="*/ 1595162 h 2240205"/>
              <a:gd name="connsiteX51" fmla="*/ 7164601 w 12192000"/>
              <a:gd name="connsiteY51" fmla="*/ 1606490 h 2240205"/>
              <a:gd name="connsiteX52" fmla="*/ 6900177 w 12192000"/>
              <a:gd name="connsiteY52" fmla="*/ 1636016 h 2240205"/>
              <a:gd name="connsiteX53" fmla="*/ 6795372 w 12192000"/>
              <a:gd name="connsiteY53" fmla="*/ 1644845 h 2240205"/>
              <a:gd name="connsiteX54" fmla="*/ 6692251 w 12192000"/>
              <a:gd name="connsiteY54" fmla="*/ 1656357 h 2240205"/>
              <a:gd name="connsiteX55" fmla="*/ 6655235 w 12192000"/>
              <a:gd name="connsiteY55" fmla="*/ 1661869 h 2240205"/>
              <a:gd name="connsiteX56" fmla="*/ 6554894 w 12192000"/>
              <a:gd name="connsiteY56" fmla="*/ 1664428 h 2240205"/>
              <a:gd name="connsiteX57" fmla="*/ 6516595 w 12192000"/>
              <a:gd name="connsiteY57" fmla="*/ 1667475 h 2240205"/>
              <a:gd name="connsiteX58" fmla="*/ 6508541 w 12192000"/>
              <a:gd name="connsiteY58" fmla="*/ 1668757 h 2240205"/>
              <a:gd name="connsiteX59" fmla="*/ 6471012 w 12192000"/>
              <a:gd name="connsiteY59" fmla="*/ 1678604 h 2240205"/>
              <a:gd name="connsiteX60" fmla="*/ 6364035 w 12192000"/>
              <a:gd name="connsiteY60" fmla="*/ 1667683 h 2240205"/>
              <a:gd name="connsiteX61" fmla="*/ 6243319 w 12192000"/>
              <a:gd name="connsiteY61" fmla="*/ 1695560 h 2240205"/>
              <a:gd name="connsiteX62" fmla="*/ 6098321 w 12192000"/>
              <a:gd name="connsiteY62" fmla="*/ 1721646 h 2240205"/>
              <a:gd name="connsiteX63" fmla="*/ 5880652 w 12192000"/>
              <a:gd name="connsiteY63" fmla="*/ 1779643 h 2240205"/>
              <a:gd name="connsiteX64" fmla="*/ 5785959 w 12192000"/>
              <a:gd name="connsiteY64" fmla="*/ 1775307 h 2240205"/>
              <a:gd name="connsiteX65" fmla="*/ 5643534 w 12192000"/>
              <a:gd name="connsiteY65" fmla="*/ 1802919 h 2240205"/>
              <a:gd name="connsiteX66" fmla="*/ 5518799 w 12192000"/>
              <a:gd name="connsiteY66" fmla="*/ 1818312 h 2240205"/>
              <a:gd name="connsiteX67" fmla="*/ 5505014 w 12192000"/>
              <a:gd name="connsiteY67" fmla="*/ 1819259 h 2240205"/>
              <a:gd name="connsiteX68" fmla="*/ 5453307 w 12192000"/>
              <a:gd name="connsiteY68" fmla="*/ 1815450 h 2240205"/>
              <a:gd name="connsiteX69" fmla="*/ 5221533 w 12192000"/>
              <a:gd name="connsiteY69" fmla="*/ 1846950 h 2240205"/>
              <a:gd name="connsiteX70" fmla="*/ 5149802 w 12192000"/>
              <a:gd name="connsiteY70" fmla="*/ 1844846 h 2240205"/>
              <a:gd name="connsiteX71" fmla="*/ 5114927 w 12192000"/>
              <a:gd name="connsiteY71" fmla="*/ 1847827 h 2240205"/>
              <a:gd name="connsiteX72" fmla="*/ 5108970 w 12192000"/>
              <a:gd name="connsiteY72" fmla="*/ 1847935 h 2240205"/>
              <a:gd name="connsiteX73" fmla="*/ 5067961 w 12192000"/>
              <a:gd name="connsiteY73" fmla="*/ 1845917 h 2240205"/>
              <a:gd name="connsiteX74" fmla="*/ 5007075 w 12192000"/>
              <a:gd name="connsiteY74" fmla="*/ 1838626 h 2240205"/>
              <a:gd name="connsiteX75" fmla="*/ 4944087 w 12192000"/>
              <a:gd name="connsiteY75" fmla="*/ 1823332 h 2240205"/>
              <a:gd name="connsiteX76" fmla="*/ 4907662 w 12192000"/>
              <a:gd name="connsiteY76" fmla="*/ 1816900 h 2240205"/>
              <a:gd name="connsiteX77" fmla="*/ 4882386 w 12192000"/>
              <a:gd name="connsiteY77" fmla="*/ 1809844 h 2240205"/>
              <a:gd name="connsiteX78" fmla="*/ 4811440 w 12192000"/>
              <a:gd name="connsiteY78" fmla="*/ 1804655 h 2240205"/>
              <a:gd name="connsiteX79" fmla="*/ 4691075 w 12192000"/>
              <a:gd name="connsiteY79" fmla="*/ 1801389 h 2240205"/>
              <a:gd name="connsiteX80" fmla="*/ 4640313 w 12192000"/>
              <a:gd name="connsiteY80" fmla="*/ 1784307 h 2240205"/>
              <a:gd name="connsiteX81" fmla="*/ 4536503 w 12192000"/>
              <a:gd name="connsiteY81" fmla="*/ 1785334 h 2240205"/>
              <a:gd name="connsiteX82" fmla="*/ 4513724 w 12192000"/>
              <a:gd name="connsiteY82" fmla="*/ 1791996 h 2240205"/>
              <a:gd name="connsiteX83" fmla="*/ 4459810 w 12192000"/>
              <a:gd name="connsiteY83" fmla="*/ 1797886 h 2240205"/>
              <a:gd name="connsiteX84" fmla="*/ 4379064 w 12192000"/>
              <a:gd name="connsiteY84" fmla="*/ 1817177 h 2240205"/>
              <a:gd name="connsiteX85" fmla="*/ 4290981 w 12192000"/>
              <a:gd name="connsiteY85" fmla="*/ 1839677 h 2240205"/>
              <a:gd name="connsiteX86" fmla="*/ 4238372 w 12192000"/>
              <a:gd name="connsiteY86" fmla="*/ 1851480 h 2240205"/>
              <a:gd name="connsiteX87" fmla="*/ 4232517 w 12192000"/>
              <a:gd name="connsiteY87" fmla="*/ 1852567 h 2240205"/>
              <a:gd name="connsiteX88" fmla="*/ 4191732 w 12192000"/>
              <a:gd name="connsiteY88" fmla="*/ 1857328 h 2240205"/>
              <a:gd name="connsiteX89" fmla="*/ 4065532 w 12192000"/>
              <a:gd name="connsiteY89" fmla="*/ 1855477 h 2240205"/>
              <a:gd name="connsiteX90" fmla="*/ 4028460 w 12192000"/>
              <a:gd name="connsiteY90" fmla="*/ 1855137 h 2240205"/>
              <a:gd name="connsiteX91" fmla="*/ 4002267 w 12192000"/>
              <a:gd name="connsiteY91" fmla="*/ 1852352 h 2240205"/>
              <a:gd name="connsiteX92" fmla="*/ 3931396 w 12192000"/>
              <a:gd name="connsiteY92" fmla="*/ 1858915 h 2240205"/>
              <a:gd name="connsiteX93" fmla="*/ 3812162 w 12192000"/>
              <a:gd name="connsiteY93" fmla="*/ 1875501 h 2240205"/>
              <a:gd name="connsiteX94" fmla="*/ 3758105 w 12192000"/>
              <a:gd name="connsiteY94" fmla="*/ 1871856 h 2240205"/>
              <a:gd name="connsiteX95" fmla="*/ 3567259 w 12192000"/>
              <a:gd name="connsiteY95" fmla="*/ 1893482 h 2240205"/>
              <a:gd name="connsiteX96" fmla="*/ 3405770 w 12192000"/>
              <a:gd name="connsiteY96" fmla="*/ 1904591 h 2240205"/>
              <a:gd name="connsiteX97" fmla="*/ 3280097 w 12192000"/>
              <a:gd name="connsiteY97" fmla="*/ 1919610 h 2240205"/>
              <a:gd name="connsiteX98" fmla="*/ 3009910 w 12192000"/>
              <a:gd name="connsiteY98" fmla="*/ 1957866 h 2240205"/>
              <a:gd name="connsiteX99" fmla="*/ 2995934 w 12192000"/>
              <a:gd name="connsiteY99" fmla="*/ 1967085 h 2240205"/>
              <a:gd name="connsiteX100" fmla="*/ 2942858 w 12192000"/>
              <a:gd name="connsiteY100" fmla="*/ 1981367 h 2240205"/>
              <a:gd name="connsiteX101" fmla="*/ 2875436 w 12192000"/>
              <a:gd name="connsiteY101" fmla="*/ 1996977 h 2240205"/>
              <a:gd name="connsiteX102" fmla="*/ 2874892 w 12192000"/>
              <a:gd name="connsiteY102" fmla="*/ 1996085 h 2240205"/>
              <a:gd name="connsiteX103" fmla="*/ 2843662 w 12192000"/>
              <a:gd name="connsiteY103" fmla="*/ 1992498 h 2240205"/>
              <a:gd name="connsiteX104" fmla="*/ 2718916 w 12192000"/>
              <a:gd name="connsiteY104" fmla="*/ 1990867 h 2240205"/>
              <a:gd name="connsiteX105" fmla="*/ 2713522 w 12192000"/>
              <a:gd name="connsiteY105" fmla="*/ 1990173 h 2240205"/>
              <a:gd name="connsiteX106" fmla="*/ 2476147 w 12192000"/>
              <a:gd name="connsiteY106" fmla="*/ 1998305 h 2240205"/>
              <a:gd name="connsiteX107" fmla="*/ 2373568 w 12192000"/>
              <a:gd name="connsiteY107" fmla="*/ 2003219 h 2240205"/>
              <a:gd name="connsiteX108" fmla="*/ 2287219 w 12192000"/>
              <a:gd name="connsiteY108" fmla="*/ 1998750 h 2240205"/>
              <a:gd name="connsiteX109" fmla="*/ 2243069 w 12192000"/>
              <a:gd name="connsiteY109" fmla="*/ 2005321 h 2240205"/>
              <a:gd name="connsiteX110" fmla="*/ 2164831 w 12192000"/>
              <a:gd name="connsiteY110" fmla="*/ 2010143 h 2240205"/>
              <a:gd name="connsiteX111" fmla="*/ 2085228 w 12192000"/>
              <a:gd name="connsiteY111" fmla="*/ 2046431 h 2240205"/>
              <a:gd name="connsiteX112" fmla="*/ 2058061 w 12192000"/>
              <a:gd name="connsiteY112" fmla="*/ 2047942 h 2240205"/>
              <a:gd name="connsiteX113" fmla="*/ 2042244 w 12192000"/>
              <a:gd name="connsiteY113" fmla="*/ 2055560 h 2240205"/>
              <a:gd name="connsiteX114" fmla="*/ 1877728 w 12192000"/>
              <a:gd name="connsiteY114" fmla="*/ 2101004 h 2240205"/>
              <a:gd name="connsiteX115" fmla="*/ 1759056 w 12192000"/>
              <a:gd name="connsiteY115" fmla="*/ 2125608 h 2240205"/>
              <a:gd name="connsiteX116" fmla="*/ 1637948 w 12192000"/>
              <a:gd name="connsiteY116" fmla="*/ 2172597 h 2240205"/>
              <a:gd name="connsiteX117" fmla="*/ 1434549 w 12192000"/>
              <a:gd name="connsiteY117" fmla="*/ 2234522 h 2240205"/>
              <a:gd name="connsiteX118" fmla="*/ 1370962 w 12192000"/>
              <a:gd name="connsiteY118" fmla="*/ 2237474 h 2240205"/>
              <a:gd name="connsiteX119" fmla="*/ 1356367 w 12192000"/>
              <a:gd name="connsiteY119" fmla="*/ 2235089 h 2240205"/>
              <a:gd name="connsiteX120" fmla="*/ 1279765 w 12192000"/>
              <a:gd name="connsiteY120" fmla="*/ 2229639 h 2240205"/>
              <a:gd name="connsiteX121" fmla="*/ 1195347 w 12192000"/>
              <a:gd name="connsiteY121" fmla="*/ 2212354 h 2240205"/>
              <a:gd name="connsiteX122" fmla="*/ 970251 w 12192000"/>
              <a:gd name="connsiteY122" fmla="*/ 2221029 h 2240205"/>
              <a:gd name="connsiteX123" fmla="*/ 812914 w 12192000"/>
              <a:gd name="connsiteY123" fmla="*/ 2210095 h 2240205"/>
              <a:gd name="connsiteX124" fmla="*/ 776382 w 12192000"/>
              <a:gd name="connsiteY124" fmla="*/ 2204512 h 2240205"/>
              <a:gd name="connsiteX125" fmla="*/ 597225 w 12192000"/>
              <a:gd name="connsiteY125" fmla="*/ 2180999 h 2240205"/>
              <a:gd name="connsiteX126" fmla="*/ 520671 w 12192000"/>
              <a:gd name="connsiteY126" fmla="*/ 2180980 h 2240205"/>
              <a:gd name="connsiteX127" fmla="*/ 515024 w 12192000"/>
              <a:gd name="connsiteY127" fmla="*/ 2179258 h 2240205"/>
              <a:gd name="connsiteX128" fmla="*/ 413835 w 12192000"/>
              <a:gd name="connsiteY128" fmla="*/ 2156783 h 2240205"/>
              <a:gd name="connsiteX129" fmla="*/ 376513 w 12192000"/>
              <a:gd name="connsiteY129" fmla="*/ 2154014 h 2240205"/>
              <a:gd name="connsiteX130" fmla="*/ 273386 w 12192000"/>
              <a:gd name="connsiteY130" fmla="*/ 2142551 h 2240205"/>
              <a:gd name="connsiteX131" fmla="*/ 77641 w 12192000"/>
              <a:gd name="connsiteY131" fmla="*/ 2126835 h 2240205"/>
              <a:gd name="connsiteX132" fmla="*/ 37645 w 12192000"/>
              <a:gd name="connsiteY132" fmla="*/ 2115401 h 2240205"/>
              <a:gd name="connsiteX133" fmla="*/ 4572 w 12192000"/>
              <a:gd name="connsiteY133" fmla="*/ 2111091 h 2240205"/>
              <a:gd name="connsiteX134" fmla="*/ 0 w 12192000"/>
              <a:gd name="connsiteY134" fmla="*/ 2110468 h 2240205"/>
              <a:gd name="connsiteX135" fmla="*/ 0 w 12192000"/>
              <a:gd name="connsiteY13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42099 w 12192000"/>
              <a:gd name="connsiteY40" fmla="*/ 1336332 h 2240205"/>
              <a:gd name="connsiteX41" fmla="*/ 7902328 w 12192000"/>
              <a:gd name="connsiteY41" fmla="*/ 1345865 h 2240205"/>
              <a:gd name="connsiteX42" fmla="*/ 7840612 w 12192000"/>
              <a:gd name="connsiteY42" fmla="*/ 1369373 h 2240205"/>
              <a:gd name="connsiteX43" fmla="*/ 7786819 w 12192000"/>
              <a:gd name="connsiteY43" fmla="*/ 1378970 h 2240205"/>
              <a:gd name="connsiteX44" fmla="*/ 7548172 w 12192000"/>
              <a:gd name="connsiteY44" fmla="*/ 1417460 h 2240205"/>
              <a:gd name="connsiteX45" fmla="*/ 7483437 w 12192000"/>
              <a:gd name="connsiteY45" fmla="*/ 1478152 h 2240205"/>
              <a:gd name="connsiteX46" fmla="*/ 7377870 w 12192000"/>
              <a:gd name="connsiteY46" fmla="*/ 1523319 h 2240205"/>
              <a:gd name="connsiteX47" fmla="*/ 7230737 w 12192000"/>
              <a:gd name="connsiteY47" fmla="*/ 1562633 h 2240205"/>
              <a:gd name="connsiteX48" fmla="*/ 7224458 w 12192000"/>
              <a:gd name="connsiteY48" fmla="*/ 1573008 h 2240205"/>
              <a:gd name="connsiteX49" fmla="*/ 7183121 w 12192000"/>
              <a:gd name="connsiteY49" fmla="*/ 1595162 h 2240205"/>
              <a:gd name="connsiteX50" fmla="*/ 7164601 w 12192000"/>
              <a:gd name="connsiteY50" fmla="*/ 1606490 h 2240205"/>
              <a:gd name="connsiteX51" fmla="*/ 6900177 w 12192000"/>
              <a:gd name="connsiteY51" fmla="*/ 1636016 h 2240205"/>
              <a:gd name="connsiteX52" fmla="*/ 6795372 w 12192000"/>
              <a:gd name="connsiteY52" fmla="*/ 1644845 h 2240205"/>
              <a:gd name="connsiteX53" fmla="*/ 6692251 w 12192000"/>
              <a:gd name="connsiteY53" fmla="*/ 1656357 h 2240205"/>
              <a:gd name="connsiteX54" fmla="*/ 6655235 w 12192000"/>
              <a:gd name="connsiteY54" fmla="*/ 1661869 h 2240205"/>
              <a:gd name="connsiteX55" fmla="*/ 6554894 w 12192000"/>
              <a:gd name="connsiteY55" fmla="*/ 1664428 h 2240205"/>
              <a:gd name="connsiteX56" fmla="*/ 6516595 w 12192000"/>
              <a:gd name="connsiteY56" fmla="*/ 1667475 h 2240205"/>
              <a:gd name="connsiteX57" fmla="*/ 6508541 w 12192000"/>
              <a:gd name="connsiteY57" fmla="*/ 1668757 h 2240205"/>
              <a:gd name="connsiteX58" fmla="*/ 6471012 w 12192000"/>
              <a:gd name="connsiteY58" fmla="*/ 1678604 h 2240205"/>
              <a:gd name="connsiteX59" fmla="*/ 6364035 w 12192000"/>
              <a:gd name="connsiteY59" fmla="*/ 1667683 h 2240205"/>
              <a:gd name="connsiteX60" fmla="*/ 6243319 w 12192000"/>
              <a:gd name="connsiteY60" fmla="*/ 1695560 h 2240205"/>
              <a:gd name="connsiteX61" fmla="*/ 6098321 w 12192000"/>
              <a:gd name="connsiteY61" fmla="*/ 1721646 h 2240205"/>
              <a:gd name="connsiteX62" fmla="*/ 5880652 w 12192000"/>
              <a:gd name="connsiteY62" fmla="*/ 1779643 h 2240205"/>
              <a:gd name="connsiteX63" fmla="*/ 5785959 w 12192000"/>
              <a:gd name="connsiteY63" fmla="*/ 1775307 h 2240205"/>
              <a:gd name="connsiteX64" fmla="*/ 5643534 w 12192000"/>
              <a:gd name="connsiteY64" fmla="*/ 1802919 h 2240205"/>
              <a:gd name="connsiteX65" fmla="*/ 5518799 w 12192000"/>
              <a:gd name="connsiteY65" fmla="*/ 1818312 h 2240205"/>
              <a:gd name="connsiteX66" fmla="*/ 5505014 w 12192000"/>
              <a:gd name="connsiteY66" fmla="*/ 1819259 h 2240205"/>
              <a:gd name="connsiteX67" fmla="*/ 5453307 w 12192000"/>
              <a:gd name="connsiteY67" fmla="*/ 1815450 h 2240205"/>
              <a:gd name="connsiteX68" fmla="*/ 5221533 w 12192000"/>
              <a:gd name="connsiteY68" fmla="*/ 1846950 h 2240205"/>
              <a:gd name="connsiteX69" fmla="*/ 5149802 w 12192000"/>
              <a:gd name="connsiteY69" fmla="*/ 1844846 h 2240205"/>
              <a:gd name="connsiteX70" fmla="*/ 5114927 w 12192000"/>
              <a:gd name="connsiteY70" fmla="*/ 1847827 h 2240205"/>
              <a:gd name="connsiteX71" fmla="*/ 5108970 w 12192000"/>
              <a:gd name="connsiteY71" fmla="*/ 1847935 h 2240205"/>
              <a:gd name="connsiteX72" fmla="*/ 5067961 w 12192000"/>
              <a:gd name="connsiteY72" fmla="*/ 1845917 h 2240205"/>
              <a:gd name="connsiteX73" fmla="*/ 5007075 w 12192000"/>
              <a:gd name="connsiteY73" fmla="*/ 1838626 h 2240205"/>
              <a:gd name="connsiteX74" fmla="*/ 4944087 w 12192000"/>
              <a:gd name="connsiteY74" fmla="*/ 1823332 h 2240205"/>
              <a:gd name="connsiteX75" fmla="*/ 4907662 w 12192000"/>
              <a:gd name="connsiteY75" fmla="*/ 1816900 h 2240205"/>
              <a:gd name="connsiteX76" fmla="*/ 4882386 w 12192000"/>
              <a:gd name="connsiteY76" fmla="*/ 1809844 h 2240205"/>
              <a:gd name="connsiteX77" fmla="*/ 4811440 w 12192000"/>
              <a:gd name="connsiteY77" fmla="*/ 1804655 h 2240205"/>
              <a:gd name="connsiteX78" fmla="*/ 4691075 w 12192000"/>
              <a:gd name="connsiteY78" fmla="*/ 1801389 h 2240205"/>
              <a:gd name="connsiteX79" fmla="*/ 4640313 w 12192000"/>
              <a:gd name="connsiteY79" fmla="*/ 1784307 h 2240205"/>
              <a:gd name="connsiteX80" fmla="*/ 4536503 w 12192000"/>
              <a:gd name="connsiteY80" fmla="*/ 1785334 h 2240205"/>
              <a:gd name="connsiteX81" fmla="*/ 4513724 w 12192000"/>
              <a:gd name="connsiteY81" fmla="*/ 1791996 h 2240205"/>
              <a:gd name="connsiteX82" fmla="*/ 4459810 w 12192000"/>
              <a:gd name="connsiteY82" fmla="*/ 1797886 h 2240205"/>
              <a:gd name="connsiteX83" fmla="*/ 4379064 w 12192000"/>
              <a:gd name="connsiteY83" fmla="*/ 1817177 h 2240205"/>
              <a:gd name="connsiteX84" fmla="*/ 4290981 w 12192000"/>
              <a:gd name="connsiteY84" fmla="*/ 1839677 h 2240205"/>
              <a:gd name="connsiteX85" fmla="*/ 4238372 w 12192000"/>
              <a:gd name="connsiteY85" fmla="*/ 1851480 h 2240205"/>
              <a:gd name="connsiteX86" fmla="*/ 4232517 w 12192000"/>
              <a:gd name="connsiteY86" fmla="*/ 1852567 h 2240205"/>
              <a:gd name="connsiteX87" fmla="*/ 4191732 w 12192000"/>
              <a:gd name="connsiteY87" fmla="*/ 1857328 h 2240205"/>
              <a:gd name="connsiteX88" fmla="*/ 4065532 w 12192000"/>
              <a:gd name="connsiteY88" fmla="*/ 1855477 h 2240205"/>
              <a:gd name="connsiteX89" fmla="*/ 4028460 w 12192000"/>
              <a:gd name="connsiteY89" fmla="*/ 1855137 h 2240205"/>
              <a:gd name="connsiteX90" fmla="*/ 4002267 w 12192000"/>
              <a:gd name="connsiteY90" fmla="*/ 1852352 h 2240205"/>
              <a:gd name="connsiteX91" fmla="*/ 3931396 w 12192000"/>
              <a:gd name="connsiteY91" fmla="*/ 1858915 h 2240205"/>
              <a:gd name="connsiteX92" fmla="*/ 3812162 w 12192000"/>
              <a:gd name="connsiteY92" fmla="*/ 1875501 h 2240205"/>
              <a:gd name="connsiteX93" fmla="*/ 3758105 w 12192000"/>
              <a:gd name="connsiteY93" fmla="*/ 1871856 h 2240205"/>
              <a:gd name="connsiteX94" fmla="*/ 3567259 w 12192000"/>
              <a:gd name="connsiteY94" fmla="*/ 1893482 h 2240205"/>
              <a:gd name="connsiteX95" fmla="*/ 3405770 w 12192000"/>
              <a:gd name="connsiteY95" fmla="*/ 1904591 h 2240205"/>
              <a:gd name="connsiteX96" fmla="*/ 3280097 w 12192000"/>
              <a:gd name="connsiteY96" fmla="*/ 1919610 h 2240205"/>
              <a:gd name="connsiteX97" fmla="*/ 3009910 w 12192000"/>
              <a:gd name="connsiteY97" fmla="*/ 1957866 h 2240205"/>
              <a:gd name="connsiteX98" fmla="*/ 2995934 w 12192000"/>
              <a:gd name="connsiteY98" fmla="*/ 1967085 h 2240205"/>
              <a:gd name="connsiteX99" fmla="*/ 2942858 w 12192000"/>
              <a:gd name="connsiteY99" fmla="*/ 1981367 h 2240205"/>
              <a:gd name="connsiteX100" fmla="*/ 2875436 w 12192000"/>
              <a:gd name="connsiteY100" fmla="*/ 1996977 h 2240205"/>
              <a:gd name="connsiteX101" fmla="*/ 2874892 w 12192000"/>
              <a:gd name="connsiteY101" fmla="*/ 1996085 h 2240205"/>
              <a:gd name="connsiteX102" fmla="*/ 2843662 w 12192000"/>
              <a:gd name="connsiteY102" fmla="*/ 1992498 h 2240205"/>
              <a:gd name="connsiteX103" fmla="*/ 2718916 w 12192000"/>
              <a:gd name="connsiteY103" fmla="*/ 1990867 h 2240205"/>
              <a:gd name="connsiteX104" fmla="*/ 2713522 w 12192000"/>
              <a:gd name="connsiteY104" fmla="*/ 1990173 h 2240205"/>
              <a:gd name="connsiteX105" fmla="*/ 2476147 w 12192000"/>
              <a:gd name="connsiteY105" fmla="*/ 1998305 h 2240205"/>
              <a:gd name="connsiteX106" fmla="*/ 2373568 w 12192000"/>
              <a:gd name="connsiteY106" fmla="*/ 2003219 h 2240205"/>
              <a:gd name="connsiteX107" fmla="*/ 2287219 w 12192000"/>
              <a:gd name="connsiteY107" fmla="*/ 1998750 h 2240205"/>
              <a:gd name="connsiteX108" fmla="*/ 2243069 w 12192000"/>
              <a:gd name="connsiteY108" fmla="*/ 2005321 h 2240205"/>
              <a:gd name="connsiteX109" fmla="*/ 2164831 w 12192000"/>
              <a:gd name="connsiteY109" fmla="*/ 2010143 h 2240205"/>
              <a:gd name="connsiteX110" fmla="*/ 2085228 w 12192000"/>
              <a:gd name="connsiteY110" fmla="*/ 2046431 h 2240205"/>
              <a:gd name="connsiteX111" fmla="*/ 2058061 w 12192000"/>
              <a:gd name="connsiteY111" fmla="*/ 2047942 h 2240205"/>
              <a:gd name="connsiteX112" fmla="*/ 2042244 w 12192000"/>
              <a:gd name="connsiteY112" fmla="*/ 2055560 h 2240205"/>
              <a:gd name="connsiteX113" fmla="*/ 1877728 w 12192000"/>
              <a:gd name="connsiteY113" fmla="*/ 2101004 h 2240205"/>
              <a:gd name="connsiteX114" fmla="*/ 1759056 w 12192000"/>
              <a:gd name="connsiteY114" fmla="*/ 2125608 h 2240205"/>
              <a:gd name="connsiteX115" fmla="*/ 1637948 w 12192000"/>
              <a:gd name="connsiteY115" fmla="*/ 2172597 h 2240205"/>
              <a:gd name="connsiteX116" fmla="*/ 1434549 w 12192000"/>
              <a:gd name="connsiteY116" fmla="*/ 2234522 h 2240205"/>
              <a:gd name="connsiteX117" fmla="*/ 1370962 w 12192000"/>
              <a:gd name="connsiteY117" fmla="*/ 2237474 h 2240205"/>
              <a:gd name="connsiteX118" fmla="*/ 1356367 w 12192000"/>
              <a:gd name="connsiteY118" fmla="*/ 2235089 h 2240205"/>
              <a:gd name="connsiteX119" fmla="*/ 1279765 w 12192000"/>
              <a:gd name="connsiteY119" fmla="*/ 2229639 h 2240205"/>
              <a:gd name="connsiteX120" fmla="*/ 1195347 w 12192000"/>
              <a:gd name="connsiteY120" fmla="*/ 2212354 h 2240205"/>
              <a:gd name="connsiteX121" fmla="*/ 970251 w 12192000"/>
              <a:gd name="connsiteY121" fmla="*/ 2221029 h 2240205"/>
              <a:gd name="connsiteX122" fmla="*/ 812914 w 12192000"/>
              <a:gd name="connsiteY122" fmla="*/ 2210095 h 2240205"/>
              <a:gd name="connsiteX123" fmla="*/ 776382 w 12192000"/>
              <a:gd name="connsiteY123" fmla="*/ 2204512 h 2240205"/>
              <a:gd name="connsiteX124" fmla="*/ 597225 w 12192000"/>
              <a:gd name="connsiteY124" fmla="*/ 2180999 h 2240205"/>
              <a:gd name="connsiteX125" fmla="*/ 520671 w 12192000"/>
              <a:gd name="connsiteY125" fmla="*/ 2180980 h 2240205"/>
              <a:gd name="connsiteX126" fmla="*/ 515024 w 12192000"/>
              <a:gd name="connsiteY126" fmla="*/ 2179258 h 2240205"/>
              <a:gd name="connsiteX127" fmla="*/ 413835 w 12192000"/>
              <a:gd name="connsiteY127" fmla="*/ 2156783 h 2240205"/>
              <a:gd name="connsiteX128" fmla="*/ 376513 w 12192000"/>
              <a:gd name="connsiteY128" fmla="*/ 2154014 h 2240205"/>
              <a:gd name="connsiteX129" fmla="*/ 273386 w 12192000"/>
              <a:gd name="connsiteY129" fmla="*/ 2142551 h 2240205"/>
              <a:gd name="connsiteX130" fmla="*/ 77641 w 12192000"/>
              <a:gd name="connsiteY130" fmla="*/ 2126835 h 2240205"/>
              <a:gd name="connsiteX131" fmla="*/ 37645 w 12192000"/>
              <a:gd name="connsiteY131" fmla="*/ 2115401 h 2240205"/>
              <a:gd name="connsiteX132" fmla="*/ 4572 w 12192000"/>
              <a:gd name="connsiteY132" fmla="*/ 2111091 h 2240205"/>
              <a:gd name="connsiteX133" fmla="*/ 0 w 12192000"/>
              <a:gd name="connsiteY133" fmla="*/ 2110468 h 2240205"/>
              <a:gd name="connsiteX134" fmla="*/ 0 w 12192000"/>
              <a:gd name="connsiteY13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42099 w 12192000"/>
              <a:gd name="connsiteY40" fmla="*/ 1336332 h 2240205"/>
              <a:gd name="connsiteX41" fmla="*/ 7902328 w 12192000"/>
              <a:gd name="connsiteY41" fmla="*/ 1345865 h 2240205"/>
              <a:gd name="connsiteX42" fmla="*/ 7840612 w 12192000"/>
              <a:gd name="connsiteY42" fmla="*/ 1369373 h 2240205"/>
              <a:gd name="connsiteX43" fmla="*/ 7786819 w 12192000"/>
              <a:gd name="connsiteY43" fmla="*/ 1378970 h 2240205"/>
              <a:gd name="connsiteX44" fmla="*/ 7548172 w 12192000"/>
              <a:gd name="connsiteY44" fmla="*/ 1417460 h 2240205"/>
              <a:gd name="connsiteX45" fmla="*/ 7483437 w 12192000"/>
              <a:gd name="connsiteY45" fmla="*/ 1478152 h 2240205"/>
              <a:gd name="connsiteX46" fmla="*/ 7377870 w 12192000"/>
              <a:gd name="connsiteY46" fmla="*/ 1523319 h 2240205"/>
              <a:gd name="connsiteX47" fmla="*/ 7230737 w 12192000"/>
              <a:gd name="connsiteY47" fmla="*/ 1562633 h 2240205"/>
              <a:gd name="connsiteX48" fmla="*/ 7224458 w 12192000"/>
              <a:gd name="connsiteY48" fmla="*/ 1573008 h 2240205"/>
              <a:gd name="connsiteX49" fmla="*/ 7183121 w 12192000"/>
              <a:gd name="connsiteY49" fmla="*/ 1595162 h 2240205"/>
              <a:gd name="connsiteX50" fmla="*/ 7164601 w 12192000"/>
              <a:gd name="connsiteY50" fmla="*/ 1606490 h 2240205"/>
              <a:gd name="connsiteX51" fmla="*/ 6900177 w 12192000"/>
              <a:gd name="connsiteY51" fmla="*/ 1636016 h 2240205"/>
              <a:gd name="connsiteX52" fmla="*/ 6795372 w 12192000"/>
              <a:gd name="connsiteY52" fmla="*/ 1644845 h 2240205"/>
              <a:gd name="connsiteX53" fmla="*/ 6692251 w 12192000"/>
              <a:gd name="connsiteY53" fmla="*/ 1656357 h 2240205"/>
              <a:gd name="connsiteX54" fmla="*/ 6655235 w 12192000"/>
              <a:gd name="connsiteY54" fmla="*/ 1661869 h 2240205"/>
              <a:gd name="connsiteX55" fmla="*/ 6554894 w 12192000"/>
              <a:gd name="connsiteY55" fmla="*/ 1664428 h 2240205"/>
              <a:gd name="connsiteX56" fmla="*/ 6516595 w 12192000"/>
              <a:gd name="connsiteY56" fmla="*/ 1667475 h 2240205"/>
              <a:gd name="connsiteX57" fmla="*/ 6508541 w 12192000"/>
              <a:gd name="connsiteY57" fmla="*/ 1668757 h 2240205"/>
              <a:gd name="connsiteX58" fmla="*/ 6471012 w 12192000"/>
              <a:gd name="connsiteY58" fmla="*/ 1678604 h 2240205"/>
              <a:gd name="connsiteX59" fmla="*/ 6364035 w 12192000"/>
              <a:gd name="connsiteY59" fmla="*/ 1667683 h 2240205"/>
              <a:gd name="connsiteX60" fmla="*/ 6243319 w 12192000"/>
              <a:gd name="connsiteY60" fmla="*/ 1695560 h 2240205"/>
              <a:gd name="connsiteX61" fmla="*/ 6098321 w 12192000"/>
              <a:gd name="connsiteY61" fmla="*/ 1721646 h 2240205"/>
              <a:gd name="connsiteX62" fmla="*/ 5880652 w 12192000"/>
              <a:gd name="connsiteY62" fmla="*/ 1779643 h 2240205"/>
              <a:gd name="connsiteX63" fmla="*/ 5785959 w 12192000"/>
              <a:gd name="connsiteY63" fmla="*/ 1775307 h 2240205"/>
              <a:gd name="connsiteX64" fmla="*/ 5643534 w 12192000"/>
              <a:gd name="connsiteY64" fmla="*/ 1802919 h 2240205"/>
              <a:gd name="connsiteX65" fmla="*/ 5518799 w 12192000"/>
              <a:gd name="connsiteY65" fmla="*/ 1818312 h 2240205"/>
              <a:gd name="connsiteX66" fmla="*/ 5505014 w 12192000"/>
              <a:gd name="connsiteY66" fmla="*/ 1819259 h 2240205"/>
              <a:gd name="connsiteX67" fmla="*/ 5453307 w 12192000"/>
              <a:gd name="connsiteY67" fmla="*/ 1815450 h 2240205"/>
              <a:gd name="connsiteX68" fmla="*/ 5221533 w 12192000"/>
              <a:gd name="connsiteY68" fmla="*/ 1846950 h 2240205"/>
              <a:gd name="connsiteX69" fmla="*/ 5149802 w 12192000"/>
              <a:gd name="connsiteY69" fmla="*/ 1844846 h 2240205"/>
              <a:gd name="connsiteX70" fmla="*/ 5114927 w 12192000"/>
              <a:gd name="connsiteY70" fmla="*/ 1847827 h 2240205"/>
              <a:gd name="connsiteX71" fmla="*/ 5108970 w 12192000"/>
              <a:gd name="connsiteY71" fmla="*/ 1847935 h 2240205"/>
              <a:gd name="connsiteX72" fmla="*/ 5067961 w 12192000"/>
              <a:gd name="connsiteY72" fmla="*/ 1845917 h 2240205"/>
              <a:gd name="connsiteX73" fmla="*/ 5007075 w 12192000"/>
              <a:gd name="connsiteY73" fmla="*/ 1838626 h 2240205"/>
              <a:gd name="connsiteX74" fmla="*/ 4944087 w 12192000"/>
              <a:gd name="connsiteY74" fmla="*/ 1823332 h 2240205"/>
              <a:gd name="connsiteX75" fmla="*/ 4907662 w 12192000"/>
              <a:gd name="connsiteY75" fmla="*/ 1816900 h 2240205"/>
              <a:gd name="connsiteX76" fmla="*/ 4882386 w 12192000"/>
              <a:gd name="connsiteY76" fmla="*/ 1809844 h 2240205"/>
              <a:gd name="connsiteX77" fmla="*/ 4811440 w 12192000"/>
              <a:gd name="connsiteY77" fmla="*/ 1804655 h 2240205"/>
              <a:gd name="connsiteX78" fmla="*/ 4691075 w 12192000"/>
              <a:gd name="connsiteY78" fmla="*/ 1801389 h 2240205"/>
              <a:gd name="connsiteX79" fmla="*/ 4640313 w 12192000"/>
              <a:gd name="connsiteY79" fmla="*/ 1784307 h 2240205"/>
              <a:gd name="connsiteX80" fmla="*/ 4536503 w 12192000"/>
              <a:gd name="connsiteY80" fmla="*/ 1785334 h 2240205"/>
              <a:gd name="connsiteX81" fmla="*/ 4513724 w 12192000"/>
              <a:gd name="connsiteY81" fmla="*/ 1791996 h 2240205"/>
              <a:gd name="connsiteX82" fmla="*/ 4459810 w 12192000"/>
              <a:gd name="connsiteY82" fmla="*/ 1797886 h 2240205"/>
              <a:gd name="connsiteX83" fmla="*/ 4379064 w 12192000"/>
              <a:gd name="connsiteY83" fmla="*/ 1817177 h 2240205"/>
              <a:gd name="connsiteX84" fmla="*/ 4290981 w 12192000"/>
              <a:gd name="connsiteY84" fmla="*/ 1839677 h 2240205"/>
              <a:gd name="connsiteX85" fmla="*/ 4238372 w 12192000"/>
              <a:gd name="connsiteY85" fmla="*/ 1851480 h 2240205"/>
              <a:gd name="connsiteX86" fmla="*/ 4232517 w 12192000"/>
              <a:gd name="connsiteY86" fmla="*/ 1852567 h 2240205"/>
              <a:gd name="connsiteX87" fmla="*/ 4191732 w 12192000"/>
              <a:gd name="connsiteY87" fmla="*/ 1857328 h 2240205"/>
              <a:gd name="connsiteX88" fmla="*/ 4065532 w 12192000"/>
              <a:gd name="connsiteY88" fmla="*/ 1855477 h 2240205"/>
              <a:gd name="connsiteX89" fmla="*/ 4028460 w 12192000"/>
              <a:gd name="connsiteY89" fmla="*/ 1855137 h 2240205"/>
              <a:gd name="connsiteX90" fmla="*/ 4002267 w 12192000"/>
              <a:gd name="connsiteY90" fmla="*/ 1852352 h 2240205"/>
              <a:gd name="connsiteX91" fmla="*/ 3931396 w 12192000"/>
              <a:gd name="connsiteY91" fmla="*/ 1858915 h 2240205"/>
              <a:gd name="connsiteX92" fmla="*/ 3812162 w 12192000"/>
              <a:gd name="connsiteY92" fmla="*/ 1875501 h 2240205"/>
              <a:gd name="connsiteX93" fmla="*/ 3758105 w 12192000"/>
              <a:gd name="connsiteY93" fmla="*/ 1871856 h 2240205"/>
              <a:gd name="connsiteX94" fmla="*/ 3567259 w 12192000"/>
              <a:gd name="connsiteY94" fmla="*/ 1893482 h 2240205"/>
              <a:gd name="connsiteX95" fmla="*/ 3405770 w 12192000"/>
              <a:gd name="connsiteY95" fmla="*/ 1904591 h 2240205"/>
              <a:gd name="connsiteX96" fmla="*/ 3280097 w 12192000"/>
              <a:gd name="connsiteY96" fmla="*/ 1919610 h 2240205"/>
              <a:gd name="connsiteX97" fmla="*/ 3009910 w 12192000"/>
              <a:gd name="connsiteY97" fmla="*/ 1957866 h 2240205"/>
              <a:gd name="connsiteX98" fmla="*/ 2995934 w 12192000"/>
              <a:gd name="connsiteY98" fmla="*/ 1967085 h 2240205"/>
              <a:gd name="connsiteX99" fmla="*/ 2942858 w 12192000"/>
              <a:gd name="connsiteY99" fmla="*/ 1981367 h 2240205"/>
              <a:gd name="connsiteX100" fmla="*/ 2875436 w 12192000"/>
              <a:gd name="connsiteY100" fmla="*/ 1996977 h 2240205"/>
              <a:gd name="connsiteX101" fmla="*/ 2874892 w 12192000"/>
              <a:gd name="connsiteY101" fmla="*/ 1996085 h 2240205"/>
              <a:gd name="connsiteX102" fmla="*/ 2843662 w 12192000"/>
              <a:gd name="connsiteY102" fmla="*/ 1992498 h 2240205"/>
              <a:gd name="connsiteX103" fmla="*/ 2718916 w 12192000"/>
              <a:gd name="connsiteY103" fmla="*/ 1990867 h 2240205"/>
              <a:gd name="connsiteX104" fmla="*/ 2713522 w 12192000"/>
              <a:gd name="connsiteY104" fmla="*/ 1990173 h 2240205"/>
              <a:gd name="connsiteX105" fmla="*/ 2476147 w 12192000"/>
              <a:gd name="connsiteY105" fmla="*/ 1998305 h 2240205"/>
              <a:gd name="connsiteX106" fmla="*/ 2373568 w 12192000"/>
              <a:gd name="connsiteY106" fmla="*/ 2003219 h 2240205"/>
              <a:gd name="connsiteX107" fmla="*/ 2287219 w 12192000"/>
              <a:gd name="connsiteY107" fmla="*/ 1998750 h 2240205"/>
              <a:gd name="connsiteX108" fmla="*/ 2243069 w 12192000"/>
              <a:gd name="connsiteY108" fmla="*/ 2005321 h 2240205"/>
              <a:gd name="connsiteX109" fmla="*/ 2164831 w 12192000"/>
              <a:gd name="connsiteY109" fmla="*/ 2010143 h 2240205"/>
              <a:gd name="connsiteX110" fmla="*/ 2085228 w 12192000"/>
              <a:gd name="connsiteY110" fmla="*/ 2046431 h 2240205"/>
              <a:gd name="connsiteX111" fmla="*/ 2058061 w 12192000"/>
              <a:gd name="connsiteY111" fmla="*/ 2047942 h 2240205"/>
              <a:gd name="connsiteX112" fmla="*/ 2042244 w 12192000"/>
              <a:gd name="connsiteY112" fmla="*/ 2055560 h 2240205"/>
              <a:gd name="connsiteX113" fmla="*/ 1877728 w 12192000"/>
              <a:gd name="connsiteY113" fmla="*/ 2101004 h 2240205"/>
              <a:gd name="connsiteX114" fmla="*/ 1759056 w 12192000"/>
              <a:gd name="connsiteY114" fmla="*/ 2125608 h 2240205"/>
              <a:gd name="connsiteX115" fmla="*/ 1637948 w 12192000"/>
              <a:gd name="connsiteY115" fmla="*/ 2172597 h 2240205"/>
              <a:gd name="connsiteX116" fmla="*/ 1434549 w 12192000"/>
              <a:gd name="connsiteY116" fmla="*/ 2234522 h 2240205"/>
              <a:gd name="connsiteX117" fmla="*/ 1370962 w 12192000"/>
              <a:gd name="connsiteY117" fmla="*/ 2237474 h 2240205"/>
              <a:gd name="connsiteX118" fmla="*/ 1356367 w 12192000"/>
              <a:gd name="connsiteY118" fmla="*/ 2235089 h 2240205"/>
              <a:gd name="connsiteX119" fmla="*/ 1279765 w 12192000"/>
              <a:gd name="connsiteY119" fmla="*/ 2229639 h 2240205"/>
              <a:gd name="connsiteX120" fmla="*/ 1195347 w 12192000"/>
              <a:gd name="connsiteY120" fmla="*/ 2212354 h 2240205"/>
              <a:gd name="connsiteX121" fmla="*/ 970251 w 12192000"/>
              <a:gd name="connsiteY121" fmla="*/ 2221029 h 2240205"/>
              <a:gd name="connsiteX122" fmla="*/ 812914 w 12192000"/>
              <a:gd name="connsiteY122" fmla="*/ 2210095 h 2240205"/>
              <a:gd name="connsiteX123" fmla="*/ 776382 w 12192000"/>
              <a:gd name="connsiteY123" fmla="*/ 2204512 h 2240205"/>
              <a:gd name="connsiteX124" fmla="*/ 597225 w 12192000"/>
              <a:gd name="connsiteY124" fmla="*/ 2180999 h 2240205"/>
              <a:gd name="connsiteX125" fmla="*/ 520671 w 12192000"/>
              <a:gd name="connsiteY125" fmla="*/ 2180980 h 2240205"/>
              <a:gd name="connsiteX126" fmla="*/ 515024 w 12192000"/>
              <a:gd name="connsiteY126" fmla="*/ 2179258 h 2240205"/>
              <a:gd name="connsiteX127" fmla="*/ 413835 w 12192000"/>
              <a:gd name="connsiteY127" fmla="*/ 2156783 h 2240205"/>
              <a:gd name="connsiteX128" fmla="*/ 376513 w 12192000"/>
              <a:gd name="connsiteY128" fmla="*/ 2154014 h 2240205"/>
              <a:gd name="connsiteX129" fmla="*/ 273386 w 12192000"/>
              <a:gd name="connsiteY129" fmla="*/ 2142551 h 2240205"/>
              <a:gd name="connsiteX130" fmla="*/ 77641 w 12192000"/>
              <a:gd name="connsiteY130" fmla="*/ 2126835 h 2240205"/>
              <a:gd name="connsiteX131" fmla="*/ 37645 w 12192000"/>
              <a:gd name="connsiteY131" fmla="*/ 2115401 h 2240205"/>
              <a:gd name="connsiteX132" fmla="*/ 4572 w 12192000"/>
              <a:gd name="connsiteY132" fmla="*/ 2111091 h 2240205"/>
              <a:gd name="connsiteX133" fmla="*/ 0 w 12192000"/>
              <a:gd name="connsiteY133" fmla="*/ 2110468 h 2240205"/>
              <a:gd name="connsiteX134" fmla="*/ 0 w 12192000"/>
              <a:gd name="connsiteY13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02328 w 12192000"/>
              <a:gd name="connsiteY40" fmla="*/ 1345865 h 2240205"/>
              <a:gd name="connsiteX41" fmla="*/ 7840612 w 12192000"/>
              <a:gd name="connsiteY41" fmla="*/ 1369373 h 2240205"/>
              <a:gd name="connsiteX42" fmla="*/ 7786819 w 12192000"/>
              <a:gd name="connsiteY42" fmla="*/ 1378970 h 2240205"/>
              <a:gd name="connsiteX43" fmla="*/ 7548172 w 12192000"/>
              <a:gd name="connsiteY43" fmla="*/ 1417460 h 2240205"/>
              <a:gd name="connsiteX44" fmla="*/ 7483437 w 12192000"/>
              <a:gd name="connsiteY44" fmla="*/ 1478152 h 2240205"/>
              <a:gd name="connsiteX45" fmla="*/ 7377870 w 12192000"/>
              <a:gd name="connsiteY45" fmla="*/ 1523319 h 2240205"/>
              <a:gd name="connsiteX46" fmla="*/ 7230737 w 12192000"/>
              <a:gd name="connsiteY46" fmla="*/ 1562633 h 2240205"/>
              <a:gd name="connsiteX47" fmla="*/ 7224458 w 12192000"/>
              <a:gd name="connsiteY47" fmla="*/ 1573008 h 2240205"/>
              <a:gd name="connsiteX48" fmla="*/ 7183121 w 12192000"/>
              <a:gd name="connsiteY48" fmla="*/ 1595162 h 2240205"/>
              <a:gd name="connsiteX49" fmla="*/ 7164601 w 12192000"/>
              <a:gd name="connsiteY49" fmla="*/ 1606490 h 2240205"/>
              <a:gd name="connsiteX50" fmla="*/ 6900177 w 12192000"/>
              <a:gd name="connsiteY50" fmla="*/ 1636016 h 2240205"/>
              <a:gd name="connsiteX51" fmla="*/ 6795372 w 12192000"/>
              <a:gd name="connsiteY51" fmla="*/ 1644845 h 2240205"/>
              <a:gd name="connsiteX52" fmla="*/ 6692251 w 12192000"/>
              <a:gd name="connsiteY52" fmla="*/ 1656357 h 2240205"/>
              <a:gd name="connsiteX53" fmla="*/ 6655235 w 12192000"/>
              <a:gd name="connsiteY53" fmla="*/ 1661869 h 2240205"/>
              <a:gd name="connsiteX54" fmla="*/ 6554894 w 12192000"/>
              <a:gd name="connsiteY54" fmla="*/ 1664428 h 2240205"/>
              <a:gd name="connsiteX55" fmla="*/ 6516595 w 12192000"/>
              <a:gd name="connsiteY55" fmla="*/ 1667475 h 2240205"/>
              <a:gd name="connsiteX56" fmla="*/ 6508541 w 12192000"/>
              <a:gd name="connsiteY56" fmla="*/ 1668757 h 2240205"/>
              <a:gd name="connsiteX57" fmla="*/ 6471012 w 12192000"/>
              <a:gd name="connsiteY57" fmla="*/ 1678604 h 2240205"/>
              <a:gd name="connsiteX58" fmla="*/ 6364035 w 12192000"/>
              <a:gd name="connsiteY58" fmla="*/ 1667683 h 2240205"/>
              <a:gd name="connsiteX59" fmla="*/ 6243319 w 12192000"/>
              <a:gd name="connsiteY59" fmla="*/ 1695560 h 2240205"/>
              <a:gd name="connsiteX60" fmla="*/ 6098321 w 12192000"/>
              <a:gd name="connsiteY60" fmla="*/ 1721646 h 2240205"/>
              <a:gd name="connsiteX61" fmla="*/ 5880652 w 12192000"/>
              <a:gd name="connsiteY61" fmla="*/ 1779643 h 2240205"/>
              <a:gd name="connsiteX62" fmla="*/ 5785959 w 12192000"/>
              <a:gd name="connsiteY62" fmla="*/ 1775307 h 2240205"/>
              <a:gd name="connsiteX63" fmla="*/ 5643534 w 12192000"/>
              <a:gd name="connsiteY63" fmla="*/ 1802919 h 2240205"/>
              <a:gd name="connsiteX64" fmla="*/ 5518799 w 12192000"/>
              <a:gd name="connsiteY64" fmla="*/ 1818312 h 2240205"/>
              <a:gd name="connsiteX65" fmla="*/ 5505014 w 12192000"/>
              <a:gd name="connsiteY65" fmla="*/ 1819259 h 2240205"/>
              <a:gd name="connsiteX66" fmla="*/ 5453307 w 12192000"/>
              <a:gd name="connsiteY66" fmla="*/ 1815450 h 2240205"/>
              <a:gd name="connsiteX67" fmla="*/ 5221533 w 12192000"/>
              <a:gd name="connsiteY67" fmla="*/ 1846950 h 2240205"/>
              <a:gd name="connsiteX68" fmla="*/ 5149802 w 12192000"/>
              <a:gd name="connsiteY68" fmla="*/ 1844846 h 2240205"/>
              <a:gd name="connsiteX69" fmla="*/ 5114927 w 12192000"/>
              <a:gd name="connsiteY69" fmla="*/ 1847827 h 2240205"/>
              <a:gd name="connsiteX70" fmla="*/ 5108970 w 12192000"/>
              <a:gd name="connsiteY70" fmla="*/ 1847935 h 2240205"/>
              <a:gd name="connsiteX71" fmla="*/ 5067961 w 12192000"/>
              <a:gd name="connsiteY71" fmla="*/ 1845917 h 2240205"/>
              <a:gd name="connsiteX72" fmla="*/ 5007075 w 12192000"/>
              <a:gd name="connsiteY72" fmla="*/ 1838626 h 2240205"/>
              <a:gd name="connsiteX73" fmla="*/ 4944087 w 12192000"/>
              <a:gd name="connsiteY73" fmla="*/ 1823332 h 2240205"/>
              <a:gd name="connsiteX74" fmla="*/ 4907662 w 12192000"/>
              <a:gd name="connsiteY74" fmla="*/ 1816900 h 2240205"/>
              <a:gd name="connsiteX75" fmla="*/ 4882386 w 12192000"/>
              <a:gd name="connsiteY75" fmla="*/ 1809844 h 2240205"/>
              <a:gd name="connsiteX76" fmla="*/ 4811440 w 12192000"/>
              <a:gd name="connsiteY76" fmla="*/ 1804655 h 2240205"/>
              <a:gd name="connsiteX77" fmla="*/ 4691075 w 12192000"/>
              <a:gd name="connsiteY77" fmla="*/ 1801389 h 2240205"/>
              <a:gd name="connsiteX78" fmla="*/ 4640313 w 12192000"/>
              <a:gd name="connsiteY78" fmla="*/ 1784307 h 2240205"/>
              <a:gd name="connsiteX79" fmla="*/ 4536503 w 12192000"/>
              <a:gd name="connsiteY79" fmla="*/ 1785334 h 2240205"/>
              <a:gd name="connsiteX80" fmla="*/ 4513724 w 12192000"/>
              <a:gd name="connsiteY80" fmla="*/ 1791996 h 2240205"/>
              <a:gd name="connsiteX81" fmla="*/ 4459810 w 12192000"/>
              <a:gd name="connsiteY81" fmla="*/ 1797886 h 2240205"/>
              <a:gd name="connsiteX82" fmla="*/ 4379064 w 12192000"/>
              <a:gd name="connsiteY82" fmla="*/ 1817177 h 2240205"/>
              <a:gd name="connsiteX83" fmla="*/ 4290981 w 12192000"/>
              <a:gd name="connsiteY83" fmla="*/ 1839677 h 2240205"/>
              <a:gd name="connsiteX84" fmla="*/ 4238372 w 12192000"/>
              <a:gd name="connsiteY84" fmla="*/ 1851480 h 2240205"/>
              <a:gd name="connsiteX85" fmla="*/ 4232517 w 12192000"/>
              <a:gd name="connsiteY85" fmla="*/ 1852567 h 2240205"/>
              <a:gd name="connsiteX86" fmla="*/ 4191732 w 12192000"/>
              <a:gd name="connsiteY86" fmla="*/ 1857328 h 2240205"/>
              <a:gd name="connsiteX87" fmla="*/ 4065532 w 12192000"/>
              <a:gd name="connsiteY87" fmla="*/ 1855477 h 2240205"/>
              <a:gd name="connsiteX88" fmla="*/ 4028460 w 12192000"/>
              <a:gd name="connsiteY88" fmla="*/ 1855137 h 2240205"/>
              <a:gd name="connsiteX89" fmla="*/ 4002267 w 12192000"/>
              <a:gd name="connsiteY89" fmla="*/ 1852352 h 2240205"/>
              <a:gd name="connsiteX90" fmla="*/ 3931396 w 12192000"/>
              <a:gd name="connsiteY90" fmla="*/ 1858915 h 2240205"/>
              <a:gd name="connsiteX91" fmla="*/ 3812162 w 12192000"/>
              <a:gd name="connsiteY91" fmla="*/ 1875501 h 2240205"/>
              <a:gd name="connsiteX92" fmla="*/ 3758105 w 12192000"/>
              <a:gd name="connsiteY92" fmla="*/ 1871856 h 2240205"/>
              <a:gd name="connsiteX93" fmla="*/ 3567259 w 12192000"/>
              <a:gd name="connsiteY93" fmla="*/ 1893482 h 2240205"/>
              <a:gd name="connsiteX94" fmla="*/ 3405770 w 12192000"/>
              <a:gd name="connsiteY94" fmla="*/ 1904591 h 2240205"/>
              <a:gd name="connsiteX95" fmla="*/ 3280097 w 12192000"/>
              <a:gd name="connsiteY95" fmla="*/ 1919610 h 2240205"/>
              <a:gd name="connsiteX96" fmla="*/ 3009910 w 12192000"/>
              <a:gd name="connsiteY96" fmla="*/ 1957866 h 2240205"/>
              <a:gd name="connsiteX97" fmla="*/ 2995934 w 12192000"/>
              <a:gd name="connsiteY97" fmla="*/ 1967085 h 2240205"/>
              <a:gd name="connsiteX98" fmla="*/ 2942858 w 12192000"/>
              <a:gd name="connsiteY98" fmla="*/ 1981367 h 2240205"/>
              <a:gd name="connsiteX99" fmla="*/ 2875436 w 12192000"/>
              <a:gd name="connsiteY99" fmla="*/ 1996977 h 2240205"/>
              <a:gd name="connsiteX100" fmla="*/ 2874892 w 12192000"/>
              <a:gd name="connsiteY100" fmla="*/ 1996085 h 2240205"/>
              <a:gd name="connsiteX101" fmla="*/ 2843662 w 12192000"/>
              <a:gd name="connsiteY101" fmla="*/ 1992498 h 2240205"/>
              <a:gd name="connsiteX102" fmla="*/ 2718916 w 12192000"/>
              <a:gd name="connsiteY102" fmla="*/ 1990867 h 2240205"/>
              <a:gd name="connsiteX103" fmla="*/ 2713522 w 12192000"/>
              <a:gd name="connsiteY103" fmla="*/ 1990173 h 2240205"/>
              <a:gd name="connsiteX104" fmla="*/ 2476147 w 12192000"/>
              <a:gd name="connsiteY104" fmla="*/ 1998305 h 2240205"/>
              <a:gd name="connsiteX105" fmla="*/ 2373568 w 12192000"/>
              <a:gd name="connsiteY105" fmla="*/ 2003219 h 2240205"/>
              <a:gd name="connsiteX106" fmla="*/ 2287219 w 12192000"/>
              <a:gd name="connsiteY106" fmla="*/ 1998750 h 2240205"/>
              <a:gd name="connsiteX107" fmla="*/ 2243069 w 12192000"/>
              <a:gd name="connsiteY107" fmla="*/ 2005321 h 2240205"/>
              <a:gd name="connsiteX108" fmla="*/ 2164831 w 12192000"/>
              <a:gd name="connsiteY108" fmla="*/ 2010143 h 2240205"/>
              <a:gd name="connsiteX109" fmla="*/ 2085228 w 12192000"/>
              <a:gd name="connsiteY109" fmla="*/ 2046431 h 2240205"/>
              <a:gd name="connsiteX110" fmla="*/ 2058061 w 12192000"/>
              <a:gd name="connsiteY110" fmla="*/ 2047942 h 2240205"/>
              <a:gd name="connsiteX111" fmla="*/ 2042244 w 12192000"/>
              <a:gd name="connsiteY111" fmla="*/ 2055560 h 2240205"/>
              <a:gd name="connsiteX112" fmla="*/ 1877728 w 12192000"/>
              <a:gd name="connsiteY112" fmla="*/ 2101004 h 2240205"/>
              <a:gd name="connsiteX113" fmla="*/ 1759056 w 12192000"/>
              <a:gd name="connsiteY113" fmla="*/ 2125608 h 2240205"/>
              <a:gd name="connsiteX114" fmla="*/ 1637948 w 12192000"/>
              <a:gd name="connsiteY114" fmla="*/ 2172597 h 2240205"/>
              <a:gd name="connsiteX115" fmla="*/ 1434549 w 12192000"/>
              <a:gd name="connsiteY115" fmla="*/ 2234522 h 2240205"/>
              <a:gd name="connsiteX116" fmla="*/ 1370962 w 12192000"/>
              <a:gd name="connsiteY116" fmla="*/ 2237474 h 2240205"/>
              <a:gd name="connsiteX117" fmla="*/ 1356367 w 12192000"/>
              <a:gd name="connsiteY117" fmla="*/ 2235089 h 2240205"/>
              <a:gd name="connsiteX118" fmla="*/ 1279765 w 12192000"/>
              <a:gd name="connsiteY118" fmla="*/ 2229639 h 2240205"/>
              <a:gd name="connsiteX119" fmla="*/ 1195347 w 12192000"/>
              <a:gd name="connsiteY119" fmla="*/ 2212354 h 2240205"/>
              <a:gd name="connsiteX120" fmla="*/ 970251 w 12192000"/>
              <a:gd name="connsiteY120" fmla="*/ 2221029 h 2240205"/>
              <a:gd name="connsiteX121" fmla="*/ 812914 w 12192000"/>
              <a:gd name="connsiteY121" fmla="*/ 2210095 h 2240205"/>
              <a:gd name="connsiteX122" fmla="*/ 776382 w 12192000"/>
              <a:gd name="connsiteY122" fmla="*/ 2204512 h 2240205"/>
              <a:gd name="connsiteX123" fmla="*/ 597225 w 12192000"/>
              <a:gd name="connsiteY123" fmla="*/ 2180999 h 2240205"/>
              <a:gd name="connsiteX124" fmla="*/ 520671 w 12192000"/>
              <a:gd name="connsiteY124" fmla="*/ 2180980 h 2240205"/>
              <a:gd name="connsiteX125" fmla="*/ 515024 w 12192000"/>
              <a:gd name="connsiteY125" fmla="*/ 2179258 h 2240205"/>
              <a:gd name="connsiteX126" fmla="*/ 413835 w 12192000"/>
              <a:gd name="connsiteY126" fmla="*/ 2156783 h 2240205"/>
              <a:gd name="connsiteX127" fmla="*/ 376513 w 12192000"/>
              <a:gd name="connsiteY127" fmla="*/ 2154014 h 2240205"/>
              <a:gd name="connsiteX128" fmla="*/ 273386 w 12192000"/>
              <a:gd name="connsiteY128" fmla="*/ 2142551 h 2240205"/>
              <a:gd name="connsiteX129" fmla="*/ 77641 w 12192000"/>
              <a:gd name="connsiteY129" fmla="*/ 2126835 h 2240205"/>
              <a:gd name="connsiteX130" fmla="*/ 37645 w 12192000"/>
              <a:gd name="connsiteY130" fmla="*/ 2115401 h 2240205"/>
              <a:gd name="connsiteX131" fmla="*/ 4572 w 12192000"/>
              <a:gd name="connsiteY131" fmla="*/ 2111091 h 2240205"/>
              <a:gd name="connsiteX132" fmla="*/ 0 w 12192000"/>
              <a:gd name="connsiteY132" fmla="*/ 2110468 h 2240205"/>
              <a:gd name="connsiteX133" fmla="*/ 0 w 12192000"/>
              <a:gd name="connsiteY133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94438 w 12192000"/>
              <a:gd name="connsiteY20" fmla="*/ 919051 h 2240205"/>
              <a:gd name="connsiteX21" fmla="*/ 9544189 w 12192000"/>
              <a:gd name="connsiteY21" fmla="*/ 938966 h 2240205"/>
              <a:gd name="connsiteX22" fmla="*/ 9500499 w 12192000"/>
              <a:gd name="connsiteY22" fmla="*/ 954680 h 2240205"/>
              <a:gd name="connsiteX23" fmla="*/ 9410017 w 12192000"/>
              <a:gd name="connsiteY23" fmla="*/ 993931 h 2240205"/>
              <a:gd name="connsiteX24" fmla="*/ 9392919 w 12192000"/>
              <a:gd name="connsiteY24" fmla="*/ 994656 h 2240205"/>
              <a:gd name="connsiteX25" fmla="*/ 9268019 w 12192000"/>
              <a:gd name="connsiteY25" fmla="*/ 1007442 h 2240205"/>
              <a:gd name="connsiteX26" fmla="*/ 9188177 w 12192000"/>
              <a:gd name="connsiteY26" fmla="*/ 1035474 h 2240205"/>
              <a:gd name="connsiteX27" fmla="*/ 9155969 w 12192000"/>
              <a:gd name="connsiteY27" fmla="*/ 1046804 h 2240205"/>
              <a:gd name="connsiteX28" fmla="*/ 9133985 w 12192000"/>
              <a:gd name="connsiteY28" fmla="*/ 1046450 h 2240205"/>
              <a:gd name="connsiteX29" fmla="*/ 9003462 w 12192000"/>
              <a:gd name="connsiteY29" fmla="*/ 1042406 h 2240205"/>
              <a:gd name="connsiteX30" fmla="*/ 8968445 w 12192000"/>
              <a:gd name="connsiteY30" fmla="*/ 1052169 h 2240205"/>
              <a:gd name="connsiteX31" fmla="*/ 8886001 w 12192000"/>
              <a:gd name="connsiteY31" fmla="*/ 1067468 h 2240205"/>
              <a:gd name="connsiteX32" fmla="*/ 8838610 w 12192000"/>
              <a:gd name="connsiteY32" fmla="*/ 1075091 h 2240205"/>
              <a:gd name="connsiteX33" fmla="*/ 8665605 w 12192000"/>
              <a:gd name="connsiteY33" fmla="*/ 1110791 h 2240205"/>
              <a:gd name="connsiteX34" fmla="*/ 8584946 w 12192000"/>
              <a:gd name="connsiteY34" fmla="*/ 1135226 h 2240205"/>
              <a:gd name="connsiteX35" fmla="*/ 8419755 w 12192000"/>
              <a:gd name="connsiteY35" fmla="*/ 1216260 h 2240205"/>
              <a:gd name="connsiteX36" fmla="*/ 8411626 w 12192000"/>
              <a:gd name="connsiteY36" fmla="*/ 1214397 h 2240205"/>
              <a:gd name="connsiteX37" fmla="*/ 8363469 w 12192000"/>
              <a:gd name="connsiteY37" fmla="*/ 1246658 h 2240205"/>
              <a:gd name="connsiteX38" fmla="*/ 8275497 w 12192000"/>
              <a:gd name="connsiteY38" fmla="*/ 1264396 h 2240205"/>
              <a:gd name="connsiteX39" fmla="*/ 8074238 w 12192000"/>
              <a:gd name="connsiteY39" fmla="*/ 1301895 h 2240205"/>
              <a:gd name="connsiteX40" fmla="*/ 7902328 w 12192000"/>
              <a:gd name="connsiteY40" fmla="*/ 1345865 h 2240205"/>
              <a:gd name="connsiteX41" fmla="*/ 7840612 w 12192000"/>
              <a:gd name="connsiteY41" fmla="*/ 1369373 h 2240205"/>
              <a:gd name="connsiteX42" fmla="*/ 7786819 w 12192000"/>
              <a:gd name="connsiteY42" fmla="*/ 1378970 h 2240205"/>
              <a:gd name="connsiteX43" fmla="*/ 7548172 w 12192000"/>
              <a:gd name="connsiteY43" fmla="*/ 1417460 h 2240205"/>
              <a:gd name="connsiteX44" fmla="*/ 7483437 w 12192000"/>
              <a:gd name="connsiteY44" fmla="*/ 1478152 h 2240205"/>
              <a:gd name="connsiteX45" fmla="*/ 7377870 w 12192000"/>
              <a:gd name="connsiteY45" fmla="*/ 1523319 h 2240205"/>
              <a:gd name="connsiteX46" fmla="*/ 7230737 w 12192000"/>
              <a:gd name="connsiteY46" fmla="*/ 1562633 h 2240205"/>
              <a:gd name="connsiteX47" fmla="*/ 7224458 w 12192000"/>
              <a:gd name="connsiteY47" fmla="*/ 1573008 h 2240205"/>
              <a:gd name="connsiteX48" fmla="*/ 7183121 w 12192000"/>
              <a:gd name="connsiteY48" fmla="*/ 1595162 h 2240205"/>
              <a:gd name="connsiteX49" fmla="*/ 7164601 w 12192000"/>
              <a:gd name="connsiteY49" fmla="*/ 1606490 h 2240205"/>
              <a:gd name="connsiteX50" fmla="*/ 6900177 w 12192000"/>
              <a:gd name="connsiteY50" fmla="*/ 1636016 h 2240205"/>
              <a:gd name="connsiteX51" fmla="*/ 6795372 w 12192000"/>
              <a:gd name="connsiteY51" fmla="*/ 1644845 h 2240205"/>
              <a:gd name="connsiteX52" fmla="*/ 6692251 w 12192000"/>
              <a:gd name="connsiteY52" fmla="*/ 1656357 h 2240205"/>
              <a:gd name="connsiteX53" fmla="*/ 6655235 w 12192000"/>
              <a:gd name="connsiteY53" fmla="*/ 1661869 h 2240205"/>
              <a:gd name="connsiteX54" fmla="*/ 6554894 w 12192000"/>
              <a:gd name="connsiteY54" fmla="*/ 1664428 h 2240205"/>
              <a:gd name="connsiteX55" fmla="*/ 6516595 w 12192000"/>
              <a:gd name="connsiteY55" fmla="*/ 1667475 h 2240205"/>
              <a:gd name="connsiteX56" fmla="*/ 6508541 w 12192000"/>
              <a:gd name="connsiteY56" fmla="*/ 1668757 h 2240205"/>
              <a:gd name="connsiteX57" fmla="*/ 6471012 w 12192000"/>
              <a:gd name="connsiteY57" fmla="*/ 1678604 h 2240205"/>
              <a:gd name="connsiteX58" fmla="*/ 6364035 w 12192000"/>
              <a:gd name="connsiteY58" fmla="*/ 1667683 h 2240205"/>
              <a:gd name="connsiteX59" fmla="*/ 6243319 w 12192000"/>
              <a:gd name="connsiteY59" fmla="*/ 1695560 h 2240205"/>
              <a:gd name="connsiteX60" fmla="*/ 6098321 w 12192000"/>
              <a:gd name="connsiteY60" fmla="*/ 1721646 h 2240205"/>
              <a:gd name="connsiteX61" fmla="*/ 5880652 w 12192000"/>
              <a:gd name="connsiteY61" fmla="*/ 1779643 h 2240205"/>
              <a:gd name="connsiteX62" fmla="*/ 5785959 w 12192000"/>
              <a:gd name="connsiteY62" fmla="*/ 1775307 h 2240205"/>
              <a:gd name="connsiteX63" fmla="*/ 5643534 w 12192000"/>
              <a:gd name="connsiteY63" fmla="*/ 1802919 h 2240205"/>
              <a:gd name="connsiteX64" fmla="*/ 5518799 w 12192000"/>
              <a:gd name="connsiteY64" fmla="*/ 1818312 h 2240205"/>
              <a:gd name="connsiteX65" fmla="*/ 5505014 w 12192000"/>
              <a:gd name="connsiteY65" fmla="*/ 1819259 h 2240205"/>
              <a:gd name="connsiteX66" fmla="*/ 5453307 w 12192000"/>
              <a:gd name="connsiteY66" fmla="*/ 1815450 h 2240205"/>
              <a:gd name="connsiteX67" fmla="*/ 5221533 w 12192000"/>
              <a:gd name="connsiteY67" fmla="*/ 1846950 h 2240205"/>
              <a:gd name="connsiteX68" fmla="*/ 5149802 w 12192000"/>
              <a:gd name="connsiteY68" fmla="*/ 1844846 h 2240205"/>
              <a:gd name="connsiteX69" fmla="*/ 5114927 w 12192000"/>
              <a:gd name="connsiteY69" fmla="*/ 1847827 h 2240205"/>
              <a:gd name="connsiteX70" fmla="*/ 5108970 w 12192000"/>
              <a:gd name="connsiteY70" fmla="*/ 1847935 h 2240205"/>
              <a:gd name="connsiteX71" fmla="*/ 5067961 w 12192000"/>
              <a:gd name="connsiteY71" fmla="*/ 1845917 h 2240205"/>
              <a:gd name="connsiteX72" fmla="*/ 5007075 w 12192000"/>
              <a:gd name="connsiteY72" fmla="*/ 1838626 h 2240205"/>
              <a:gd name="connsiteX73" fmla="*/ 4944087 w 12192000"/>
              <a:gd name="connsiteY73" fmla="*/ 1823332 h 2240205"/>
              <a:gd name="connsiteX74" fmla="*/ 4907662 w 12192000"/>
              <a:gd name="connsiteY74" fmla="*/ 1816900 h 2240205"/>
              <a:gd name="connsiteX75" fmla="*/ 4882386 w 12192000"/>
              <a:gd name="connsiteY75" fmla="*/ 1809844 h 2240205"/>
              <a:gd name="connsiteX76" fmla="*/ 4811440 w 12192000"/>
              <a:gd name="connsiteY76" fmla="*/ 1804655 h 2240205"/>
              <a:gd name="connsiteX77" fmla="*/ 4691075 w 12192000"/>
              <a:gd name="connsiteY77" fmla="*/ 1801389 h 2240205"/>
              <a:gd name="connsiteX78" fmla="*/ 4640313 w 12192000"/>
              <a:gd name="connsiteY78" fmla="*/ 1784307 h 2240205"/>
              <a:gd name="connsiteX79" fmla="*/ 4536503 w 12192000"/>
              <a:gd name="connsiteY79" fmla="*/ 1785334 h 2240205"/>
              <a:gd name="connsiteX80" fmla="*/ 4513724 w 12192000"/>
              <a:gd name="connsiteY80" fmla="*/ 1791996 h 2240205"/>
              <a:gd name="connsiteX81" fmla="*/ 4459810 w 12192000"/>
              <a:gd name="connsiteY81" fmla="*/ 1797886 h 2240205"/>
              <a:gd name="connsiteX82" fmla="*/ 4379064 w 12192000"/>
              <a:gd name="connsiteY82" fmla="*/ 1817177 h 2240205"/>
              <a:gd name="connsiteX83" fmla="*/ 4290981 w 12192000"/>
              <a:gd name="connsiteY83" fmla="*/ 1839677 h 2240205"/>
              <a:gd name="connsiteX84" fmla="*/ 4238372 w 12192000"/>
              <a:gd name="connsiteY84" fmla="*/ 1851480 h 2240205"/>
              <a:gd name="connsiteX85" fmla="*/ 4232517 w 12192000"/>
              <a:gd name="connsiteY85" fmla="*/ 1852567 h 2240205"/>
              <a:gd name="connsiteX86" fmla="*/ 4191732 w 12192000"/>
              <a:gd name="connsiteY86" fmla="*/ 1857328 h 2240205"/>
              <a:gd name="connsiteX87" fmla="*/ 4065532 w 12192000"/>
              <a:gd name="connsiteY87" fmla="*/ 1855477 h 2240205"/>
              <a:gd name="connsiteX88" fmla="*/ 4028460 w 12192000"/>
              <a:gd name="connsiteY88" fmla="*/ 1855137 h 2240205"/>
              <a:gd name="connsiteX89" fmla="*/ 4002267 w 12192000"/>
              <a:gd name="connsiteY89" fmla="*/ 1852352 h 2240205"/>
              <a:gd name="connsiteX90" fmla="*/ 3931396 w 12192000"/>
              <a:gd name="connsiteY90" fmla="*/ 1858915 h 2240205"/>
              <a:gd name="connsiteX91" fmla="*/ 3812162 w 12192000"/>
              <a:gd name="connsiteY91" fmla="*/ 1875501 h 2240205"/>
              <a:gd name="connsiteX92" fmla="*/ 3758105 w 12192000"/>
              <a:gd name="connsiteY92" fmla="*/ 1871856 h 2240205"/>
              <a:gd name="connsiteX93" fmla="*/ 3567259 w 12192000"/>
              <a:gd name="connsiteY93" fmla="*/ 1893482 h 2240205"/>
              <a:gd name="connsiteX94" fmla="*/ 3405770 w 12192000"/>
              <a:gd name="connsiteY94" fmla="*/ 1904591 h 2240205"/>
              <a:gd name="connsiteX95" fmla="*/ 3280097 w 12192000"/>
              <a:gd name="connsiteY95" fmla="*/ 1919610 h 2240205"/>
              <a:gd name="connsiteX96" fmla="*/ 3009910 w 12192000"/>
              <a:gd name="connsiteY96" fmla="*/ 1957866 h 2240205"/>
              <a:gd name="connsiteX97" fmla="*/ 2995934 w 12192000"/>
              <a:gd name="connsiteY97" fmla="*/ 1967085 h 2240205"/>
              <a:gd name="connsiteX98" fmla="*/ 2942858 w 12192000"/>
              <a:gd name="connsiteY98" fmla="*/ 1981367 h 2240205"/>
              <a:gd name="connsiteX99" fmla="*/ 2875436 w 12192000"/>
              <a:gd name="connsiteY99" fmla="*/ 1996977 h 2240205"/>
              <a:gd name="connsiteX100" fmla="*/ 2874892 w 12192000"/>
              <a:gd name="connsiteY100" fmla="*/ 1996085 h 2240205"/>
              <a:gd name="connsiteX101" fmla="*/ 2843662 w 12192000"/>
              <a:gd name="connsiteY101" fmla="*/ 1992498 h 2240205"/>
              <a:gd name="connsiteX102" fmla="*/ 2718916 w 12192000"/>
              <a:gd name="connsiteY102" fmla="*/ 1990867 h 2240205"/>
              <a:gd name="connsiteX103" fmla="*/ 2713522 w 12192000"/>
              <a:gd name="connsiteY103" fmla="*/ 1990173 h 2240205"/>
              <a:gd name="connsiteX104" fmla="*/ 2476147 w 12192000"/>
              <a:gd name="connsiteY104" fmla="*/ 1998305 h 2240205"/>
              <a:gd name="connsiteX105" fmla="*/ 2373568 w 12192000"/>
              <a:gd name="connsiteY105" fmla="*/ 2003219 h 2240205"/>
              <a:gd name="connsiteX106" fmla="*/ 2287219 w 12192000"/>
              <a:gd name="connsiteY106" fmla="*/ 1998750 h 2240205"/>
              <a:gd name="connsiteX107" fmla="*/ 2243069 w 12192000"/>
              <a:gd name="connsiteY107" fmla="*/ 2005321 h 2240205"/>
              <a:gd name="connsiteX108" fmla="*/ 2164831 w 12192000"/>
              <a:gd name="connsiteY108" fmla="*/ 2010143 h 2240205"/>
              <a:gd name="connsiteX109" fmla="*/ 2085228 w 12192000"/>
              <a:gd name="connsiteY109" fmla="*/ 2046431 h 2240205"/>
              <a:gd name="connsiteX110" fmla="*/ 2058061 w 12192000"/>
              <a:gd name="connsiteY110" fmla="*/ 2047942 h 2240205"/>
              <a:gd name="connsiteX111" fmla="*/ 2042244 w 12192000"/>
              <a:gd name="connsiteY111" fmla="*/ 2055560 h 2240205"/>
              <a:gd name="connsiteX112" fmla="*/ 1877728 w 12192000"/>
              <a:gd name="connsiteY112" fmla="*/ 2101004 h 2240205"/>
              <a:gd name="connsiteX113" fmla="*/ 1759056 w 12192000"/>
              <a:gd name="connsiteY113" fmla="*/ 2125608 h 2240205"/>
              <a:gd name="connsiteX114" fmla="*/ 1637948 w 12192000"/>
              <a:gd name="connsiteY114" fmla="*/ 2172597 h 2240205"/>
              <a:gd name="connsiteX115" fmla="*/ 1434549 w 12192000"/>
              <a:gd name="connsiteY115" fmla="*/ 2234522 h 2240205"/>
              <a:gd name="connsiteX116" fmla="*/ 1370962 w 12192000"/>
              <a:gd name="connsiteY116" fmla="*/ 2237474 h 2240205"/>
              <a:gd name="connsiteX117" fmla="*/ 1356367 w 12192000"/>
              <a:gd name="connsiteY117" fmla="*/ 2235089 h 2240205"/>
              <a:gd name="connsiteX118" fmla="*/ 1279765 w 12192000"/>
              <a:gd name="connsiteY118" fmla="*/ 2229639 h 2240205"/>
              <a:gd name="connsiteX119" fmla="*/ 1195347 w 12192000"/>
              <a:gd name="connsiteY119" fmla="*/ 2212354 h 2240205"/>
              <a:gd name="connsiteX120" fmla="*/ 970251 w 12192000"/>
              <a:gd name="connsiteY120" fmla="*/ 2221029 h 2240205"/>
              <a:gd name="connsiteX121" fmla="*/ 812914 w 12192000"/>
              <a:gd name="connsiteY121" fmla="*/ 2210095 h 2240205"/>
              <a:gd name="connsiteX122" fmla="*/ 776382 w 12192000"/>
              <a:gd name="connsiteY122" fmla="*/ 2204512 h 2240205"/>
              <a:gd name="connsiteX123" fmla="*/ 597225 w 12192000"/>
              <a:gd name="connsiteY123" fmla="*/ 2180999 h 2240205"/>
              <a:gd name="connsiteX124" fmla="*/ 520671 w 12192000"/>
              <a:gd name="connsiteY124" fmla="*/ 2180980 h 2240205"/>
              <a:gd name="connsiteX125" fmla="*/ 515024 w 12192000"/>
              <a:gd name="connsiteY125" fmla="*/ 2179258 h 2240205"/>
              <a:gd name="connsiteX126" fmla="*/ 413835 w 12192000"/>
              <a:gd name="connsiteY126" fmla="*/ 2156783 h 2240205"/>
              <a:gd name="connsiteX127" fmla="*/ 376513 w 12192000"/>
              <a:gd name="connsiteY127" fmla="*/ 2154014 h 2240205"/>
              <a:gd name="connsiteX128" fmla="*/ 273386 w 12192000"/>
              <a:gd name="connsiteY128" fmla="*/ 2142551 h 2240205"/>
              <a:gd name="connsiteX129" fmla="*/ 77641 w 12192000"/>
              <a:gd name="connsiteY129" fmla="*/ 2126835 h 2240205"/>
              <a:gd name="connsiteX130" fmla="*/ 37645 w 12192000"/>
              <a:gd name="connsiteY130" fmla="*/ 2115401 h 2240205"/>
              <a:gd name="connsiteX131" fmla="*/ 4572 w 12192000"/>
              <a:gd name="connsiteY131" fmla="*/ 2111091 h 2240205"/>
              <a:gd name="connsiteX132" fmla="*/ 0 w 12192000"/>
              <a:gd name="connsiteY132" fmla="*/ 2110468 h 2240205"/>
              <a:gd name="connsiteX133" fmla="*/ 0 w 12192000"/>
              <a:gd name="connsiteY133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44189 w 12192000"/>
              <a:gd name="connsiteY20" fmla="*/ 938966 h 2240205"/>
              <a:gd name="connsiteX21" fmla="*/ 9500499 w 12192000"/>
              <a:gd name="connsiteY21" fmla="*/ 954680 h 2240205"/>
              <a:gd name="connsiteX22" fmla="*/ 9410017 w 12192000"/>
              <a:gd name="connsiteY22" fmla="*/ 993931 h 2240205"/>
              <a:gd name="connsiteX23" fmla="*/ 9392919 w 12192000"/>
              <a:gd name="connsiteY23" fmla="*/ 994656 h 2240205"/>
              <a:gd name="connsiteX24" fmla="*/ 9268019 w 12192000"/>
              <a:gd name="connsiteY24" fmla="*/ 1007442 h 2240205"/>
              <a:gd name="connsiteX25" fmla="*/ 9188177 w 12192000"/>
              <a:gd name="connsiteY25" fmla="*/ 1035474 h 2240205"/>
              <a:gd name="connsiteX26" fmla="*/ 9155969 w 12192000"/>
              <a:gd name="connsiteY26" fmla="*/ 1046804 h 2240205"/>
              <a:gd name="connsiteX27" fmla="*/ 9133985 w 12192000"/>
              <a:gd name="connsiteY27" fmla="*/ 1046450 h 2240205"/>
              <a:gd name="connsiteX28" fmla="*/ 9003462 w 12192000"/>
              <a:gd name="connsiteY28" fmla="*/ 1042406 h 2240205"/>
              <a:gd name="connsiteX29" fmla="*/ 8968445 w 12192000"/>
              <a:gd name="connsiteY29" fmla="*/ 1052169 h 2240205"/>
              <a:gd name="connsiteX30" fmla="*/ 8886001 w 12192000"/>
              <a:gd name="connsiteY30" fmla="*/ 1067468 h 2240205"/>
              <a:gd name="connsiteX31" fmla="*/ 8838610 w 12192000"/>
              <a:gd name="connsiteY31" fmla="*/ 1075091 h 2240205"/>
              <a:gd name="connsiteX32" fmla="*/ 8665605 w 12192000"/>
              <a:gd name="connsiteY32" fmla="*/ 1110791 h 2240205"/>
              <a:gd name="connsiteX33" fmla="*/ 8584946 w 12192000"/>
              <a:gd name="connsiteY33" fmla="*/ 1135226 h 2240205"/>
              <a:gd name="connsiteX34" fmla="*/ 8419755 w 12192000"/>
              <a:gd name="connsiteY34" fmla="*/ 1216260 h 2240205"/>
              <a:gd name="connsiteX35" fmla="*/ 8411626 w 12192000"/>
              <a:gd name="connsiteY35" fmla="*/ 1214397 h 2240205"/>
              <a:gd name="connsiteX36" fmla="*/ 8363469 w 12192000"/>
              <a:gd name="connsiteY36" fmla="*/ 1246658 h 2240205"/>
              <a:gd name="connsiteX37" fmla="*/ 8275497 w 12192000"/>
              <a:gd name="connsiteY37" fmla="*/ 1264396 h 2240205"/>
              <a:gd name="connsiteX38" fmla="*/ 8074238 w 12192000"/>
              <a:gd name="connsiteY38" fmla="*/ 1301895 h 2240205"/>
              <a:gd name="connsiteX39" fmla="*/ 7902328 w 12192000"/>
              <a:gd name="connsiteY39" fmla="*/ 1345865 h 2240205"/>
              <a:gd name="connsiteX40" fmla="*/ 7840612 w 12192000"/>
              <a:gd name="connsiteY40" fmla="*/ 1369373 h 2240205"/>
              <a:gd name="connsiteX41" fmla="*/ 7786819 w 12192000"/>
              <a:gd name="connsiteY41" fmla="*/ 1378970 h 2240205"/>
              <a:gd name="connsiteX42" fmla="*/ 7548172 w 12192000"/>
              <a:gd name="connsiteY42" fmla="*/ 1417460 h 2240205"/>
              <a:gd name="connsiteX43" fmla="*/ 7483437 w 12192000"/>
              <a:gd name="connsiteY43" fmla="*/ 1478152 h 2240205"/>
              <a:gd name="connsiteX44" fmla="*/ 7377870 w 12192000"/>
              <a:gd name="connsiteY44" fmla="*/ 1523319 h 2240205"/>
              <a:gd name="connsiteX45" fmla="*/ 7230737 w 12192000"/>
              <a:gd name="connsiteY45" fmla="*/ 1562633 h 2240205"/>
              <a:gd name="connsiteX46" fmla="*/ 7224458 w 12192000"/>
              <a:gd name="connsiteY46" fmla="*/ 1573008 h 2240205"/>
              <a:gd name="connsiteX47" fmla="*/ 7183121 w 12192000"/>
              <a:gd name="connsiteY47" fmla="*/ 1595162 h 2240205"/>
              <a:gd name="connsiteX48" fmla="*/ 7164601 w 12192000"/>
              <a:gd name="connsiteY48" fmla="*/ 1606490 h 2240205"/>
              <a:gd name="connsiteX49" fmla="*/ 6900177 w 12192000"/>
              <a:gd name="connsiteY49" fmla="*/ 1636016 h 2240205"/>
              <a:gd name="connsiteX50" fmla="*/ 6795372 w 12192000"/>
              <a:gd name="connsiteY50" fmla="*/ 1644845 h 2240205"/>
              <a:gd name="connsiteX51" fmla="*/ 6692251 w 12192000"/>
              <a:gd name="connsiteY51" fmla="*/ 1656357 h 2240205"/>
              <a:gd name="connsiteX52" fmla="*/ 6655235 w 12192000"/>
              <a:gd name="connsiteY52" fmla="*/ 1661869 h 2240205"/>
              <a:gd name="connsiteX53" fmla="*/ 6554894 w 12192000"/>
              <a:gd name="connsiteY53" fmla="*/ 1664428 h 2240205"/>
              <a:gd name="connsiteX54" fmla="*/ 6516595 w 12192000"/>
              <a:gd name="connsiteY54" fmla="*/ 1667475 h 2240205"/>
              <a:gd name="connsiteX55" fmla="*/ 6508541 w 12192000"/>
              <a:gd name="connsiteY55" fmla="*/ 1668757 h 2240205"/>
              <a:gd name="connsiteX56" fmla="*/ 6471012 w 12192000"/>
              <a:gd name="connsiteY56" fmla="*/ 1678604 h 2240205"/>
              <a:gd name="connsiteX57" fmla="*/ 6364035 w 12192000"/>
              <a:gd name="connsiteY57" fmla="*/ 1667683 h 2240205"/>
              <a:gd name="connsiteX58" fmla="*/ 6243319 w 12192000"/>
              <a:gd name="connsiteY58" fmla="*/ 1695560 h 2240205"/>
              <a:gd name="connsiteX59" fmla="*/ 6098321 w 12192000"/>
              <a:gd name="connsiteY59" fmla="*/ 1721646 h 2240205"/>
              <a:gd name="connsiteX60" fmla="*/ 5880652 w 12192000"/>
              <a:gd name="connsiteY60" fmla="*/ 1779643 h 2240205"/>
              <a:gd name="connsiteX61" fmla="*/ 5785959 w 12192000"/>
              <a:gd name="connsiteY61" fmla="*/ 1775307 h 2240205"/>
              <a:gd name="connsiteX62" fmla="*/ 5643534 w 12192000"/>
              <a:gd name="connsiteY62" fmla="*/ 1802919 h 2240205"/>
              <a:gd name="connsiteX63" fmla="*/ 5518799 w 12192000"/>
              <a:gd name="connsiteY63" fmla="*/ 1818312 h 2240205"/>
              <a:gd name="connsiteX64" fmla="*/ 5505014 w 12192000"/>
              <a:gd name="connsiteY64" fmla="*/ 1819259 h 2240205"/>
              <a:gd name="connsiteX65" fmla="*/ 5453307 w 12192000"/>
              <a:gd name="connsiteY65" fmla="*/ 1815450 h 2240205"/>
              <a:gd name="connsiteX66" fmla="*/ 5221533 w 12192000"/>
              <a:gd name="connsiteY66" fmla="*/ 1846950 h 2240205"/>
              <a:gd name="connsiteX67" fmla="*/ 5149802 w 12192000"/>
              <a:gd name="connsiteY67" fmla="*/ 1844846 h 2240205"/>
              <a:gd name="connsiteX68" fmla="*/ 5114927 w 12192000"/>
              <a:gd name="connsiteY68" fmla="*/ 1847827 h 2240205"/>
              <a:gd name="connsiteX69" fmla="*/ 5108970 w 12192000"/>
              <a:gd name="connsiteY69" fmla="*/ 1847935 h 2240205"/>
              <a:gd name="connsiteX70" fmla="*/ 5067961 w 12192000"/>
              <a:gd name="connsiteY70" fmla="*/ 1845917 h 2240205"/>
              <a:gd name="connsiteX71" fmla="*/ 5007075 w 12192000"/>
              <a:gd name="connsiteY71" fmla="*/ 1838626 h 2240205"/>
              <a:gd name="connsiteX72" fmla="*/ 4944087 w 12192000"/>
              <a:gd name="connsiteY72" fmla="*/ 1823332 h 2240205"/>
              <a:gd name="connsiteX73" fmla="*/ 4907662 w 12192000"/>
              <a:gd name="connsiteY73" fmla="*/ 1816900 h 2240205"/>
              <a:gd name="connsiteX74" fmla="*/ 4882386 w 12192000"/>
              <a:gd name="connsiteY74" fmla="*/ 1809844 h 2240205"/>
              <a:gd name="connsiteX75" fmla="*/ 4811440 w 12192000"/>
              <a:gd name="connsiteY75" fmla="*/ 1804655 h 2240205"/>
              <a:gd name="connsiteX76" fmla="*/ 4691075 w 12192000"/>
              <a:gd name="connsiteY76" fmla="*/ 1801389 h 2240205"/>
              <a:gd name="connsiteX77" fmla="*/ 4640313 w 12192000"/>
              <a:gd name="connsiteY77" fmla="*/ 1784307 h 2240205"/>
              <a:gd name="connsiteX78" fmla="*/ 4536503 w 12192000"/>
              <a:gd name="connsiteY78" fmla="*/ 1785334 h 2240205"/>
              <a:gd name="connsiteX79" fmla="*/ 4513724 w 12192000"/>
              <a:gd name="connsiteY79" fmla="*/ 1791996 h 2240205"/>
              <a:gd name="connsiteX80" fmla="*/ 4459810 w 12192000"/>
              <a:gd name="connsiteY80" fmla="*/ 1797886 h 2240205"/>
              <a:gd name="connsiteX81" fmla="*/ 4379064 w 12192000"/>
              <a:gd name="connsiteY81" fmla="*/ 1817177 h 2240205"/>
              <a:gd name="connsiteX82" fmla="*/ 4290981 w 12192000"/>
              <a:gd name="connsiteY82" fmla="*/ 1839677 h 2240205"/>
              <a:gd name="connsiteX83" fmla="*/ 4238372 w 12192000"/>
              <a:gd name="connsiteY83" fmla="*/ 1851480 h 2240205"/>
              <a:gd name="connsiteX84" fmla="*/ 4232517 w 12192000"/>
              <a:gd name="connsiteY84" fmla="*/ 1852567 h 2240205"/>
              <a:gd name="connsiteX85" fmla="*/ 4191732 w 12192000"/>
              <a:gd name="connsiteY85" fmla="*/ 1857328 h 2240205"/>
              <a:gd name="connsiteX86" fmla="*/ 4065532 w 12192000"/>
              <a:gd name="connsiteY86" fmla="*/ 1855477 h 2240205"/>
              <a:gd name="connsiteX87" fmla="*/ 4028460 w 12192000"/>
              <a:gd name="connsiteY87" fmla="*/ 1855137 h 2240205"/>
              <a:gd name="connsiteX88" fmla="*/ 4002267 w 12192000"/>
              <a:gd name="connsiteY88" fmla="*/ 1852352 h 2240205"/>
              <a:gd name="connsiteX89" fmla="*/ 3931396 w 12192000"/>
              <a:gd name="connsiteY89" fmla="*/ 1858915 h 2240205"/>
              <a:gd name="connsiteX90" fmla="*/ 3812162 w 12192000"/>
              <a:gd name="connsiteY90" fmla="*/ 1875501 h 2240205"/>
              <a:gd name="connsiteX91" fmla="*/ 3758105 w 12192000"/>
              <a:gd name="connsiteY91" fmla="*/ 1871856 h 2240205"/>
              <a:gd name="connsiteX92" fmla="*/ 3567259 w 12192000"/>
              <a:gd name="connsiteY92" fmla="*/ 1893482 h 2240205"/>
              <a:gd name="connsiteX93" fmla="*/ 3405770 w 12192000"/>
              <a:gd name="connsiteY93" fmla="*/ 1904591 h 2240205"/>
              <a:gd name="connsiteX94" fmla="*/ 3280097 w 12192000"/>
              <a:gd name="connsiteY94" fmla="*/ 1919610 h 2240205"/>
              <a:gd name="connsiteX95" fmla="*/ 3009910 w 12192000"/>
              <a:gd name="connsiteY95" fmla="*/ 1957866 h 2240205"/>
              <a:gd name="connsiteX96" fmla="*/ 2995934 w 12192000"/>
              <a:gd name="connsiteY96" fmla="*/ 1967085 h 2240205"/>
              <a:gd name="connsiteX97" fmla="*/ 2942858 w 12192000"/>
              <a:gd name="connsiteY97" fmla="*/ 1981367 h 2240205"/>
              <a:gd name="connsiteX98" fmla="*/ 2875436 w 12192000"/>
              <a:gd name="connsiteY98" fmla="*/ 1996977 h 2240205"/>
              <a:gd name="connsiteX99" fmla="*/ 2874892 w 12192000"/>
              <a:gd name="connsiteY99" fmla="*/ 1996085 h 2240205"/>
              <a:gd name="connsiteX100" fmla="*/ 2843662 w 12192000"/>
              <a:gd name="connsiteY100" fmla="*/ 1992498 h 2240205"/>
              <a:gd name="connsiteX101" fmla="*/ 2718916 w 12192000"/>
              <a:gd name="connsiteY101" fmla="*/ 1990867 h 2240205"/>
              <a:gd name="connsiteX102" fmla="*/ 2713522 w 12192000"/>
              <a:gd name="connsiteY102" fmla="*/ 1990173 h 2240205"/>
              <a:gd name="connsiteX103" fmla="*/ 2476147 w 12192000"/>
              <a:gd name="connsiteY103" fmla="*/ 1998305 h 2240205"/>
              <a:gd name="connsiteX104" fmla="*/ 2373568 w 12192000"/>
              <a:gd name="connsiteY104" fmla="*/ 2003219 h 2240205"/>
              <a:gd name="connsiteX105" fmla="*/ 2287219 w 12192000"/>
              <a:gd name="connsiteY105" fmla="*/ 1998750 h 2240205"/>
              <a:gd name="connsiteX106" fmla="*/ 2243069 w 12192000"/>
              <a:gd name="connsiteY106" fmla="*/ 2005321 h 2240205"/>
              <a:gd name="connsiteX107" fmla="*/ 2164831 w 12192000"/>
              <a:gd name="connsiteY107" fmla="*/ 2010143 h 2240205"/>
              <a:gd name="connsiteX108" fmla="*/ 2085228 w 12192000"/>
              <a:gd name="connsiteY108" fmla="*/ 2046431 h 2240205"/>
              <a:gd name="connsiteX109" fmla="*/ 2058061 w 12192000"/>
              <a:gd name="connsiteY109" fmla="*/ 2047942 h 2240205"/>
              <a:gd name="connsiteX110" fmla="*/ 2042244 w 12192000"/>
              <a:gd name="connsiteY110" fmla="*/ 2055560 h 2240205"/>
              <a:gd name="connsiteX111" fmla="*/ 1877728 w 12192000"/>
              <a:gd name="connsiteY111" fmla="*/ 2101004 h 2240205"/>
              <a:gd name="connsiteX112" fmla="*/ 1759056 w 12192000"/>
              <a:gd name="connsiteY112" fmla="*/ 2125608 h 2240205"/>
              <a:gd name="connsiteX113" fmla="*/ 1637948 w 12192000"/>
              <a:gd name="connsiteY113" fmla="*/ 2172597 h 2240205"/>
              <a:gd name="connsiteX114" fmla="*/ 1434549 w 12192000"/>
              <a:gd name="connsiteY114" fmla="*/ 2234522 h 2240205"/>
              <a:gd name="connsiteX115" fmla="*/ 1370962 w 12192000"/>
              <a:gd name="connsiteY115" fmla="*/ 2237474 h 2240205"/>
              <a:gd name="connsiteX116" fmla="*/ 1356367 w 12192000"/>
              <a:gd name="connsiteY116" fmla="*/ 2235089 h 2240205"/>
              <a:gd name="connsiteX117" fmla="*/ 1279765 w 12192000"/>
              <a:gd name="connsiteY117" fmla="*/ 2229639 h 2240205"/>
              <a:gd name="connsiteX118" fmla="*/ 1195347 w 12192000"/>
              <a:gd name="connsiteY118" fmla="*/ 2212354 h 2240205"/>
              <a:gd name="connsiteX119" fmla="*/ 970251 w 12192000"/>
              <a:gd name="connsiteY119" fmla="*/ 2221029 h 2240205"/>
              <a:gd name="connsiteX120" fmla="*/ 812914 w 12192000"/>
              <a:gd name="connsiteY120" fmla="*/ 2210095 h 2240205"/>
              <a:gd name="connsiteX121" fmla="*/ 776382 w 12192000"/>
              <a:gd name="connsiteY121" fmla="*/ 2204512 h 2240205"/>
              <a:gd name="connsiteX122" fmla="*/ 597225 w 12192000"/>
              <a:gd name="connsiteY122" fmla="*/ 2180999 h 2240205"/>
              <a:gd name="connsiteX123" fmla="*/ 520671 w 12192000"/>
              <a:gd name="connsiteY123" fmla="*/ 2180980 h 2240205"/>
              <a:gd name="connsiteX124" fmla="*/ 515024 w 12192000"/>
              <a:gd name="connsiteY124" fmla="*/ 2179258 h 2240205"/>
              <a:gd name="connsiteX125" fmla="*/ 413835 w 12192000"/>
              <a:gd name="connsiteY125" fmla="*/ 2156783 h 2240205"/>
              <a:gd name="connsiteX126" fmla="*/ 376513 w 12192000"/>
              <a:gd name="connsiteY126" fmla="*/ 2154014 h 2240205"/>
              <a:gd name="connsiteX127" fmla="*/ 273386 w 12192000"/>
              <a:gd name="connsiteY127" fmla="*/ 2142551 h 2240205"/>
              <a:gd name="connsiteX128" fmla="*/ 77641 w 12192000"/>
              <a:gd name="connsiteY128" fmla="*/ 2126835 h 2240205"/>
              <a:gd name="connsiteX129" fmla="*/ 37645 w 12192000"/>
              <a:gd name="connsiteY129" fmla="*/ 2115401 h 2240205"/>
              <a:gd name="connsiteX130" fmla="*/ 4572 w 12192000"/>
              <a:gd name="connsiteY130" fmla="*/ 2111091 h 2240205"/>
              <a:gd name="connsiteX131" fmla="*/ 0 w 12192000"/>
              <a:gd name="connsiteY131" fmla="*/ 2110468 h 2240205"/>
              <a:gd name="connsiteX132" fmla="*/ 0 w 12192000"/>
              <a:gd name="connsiteY132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00499 w 12192000"/>
              <a:gd name="connsiteY20" fmla="*/ 954680 h 2240205"/>
              <a:gd name="connsiteX21" fmla="*/ 9410017 w 12192000"/>
              <a:gd name="connsiteY21" fmla="*/ 993931 h 2240205"/>
              <a:gd name="connsiteX22" fmla="*/ 9392919 w 12192000"/>
              <a:gd name="connsiteY22" fmla="*/ 994656 h 2240205"/>
              <a:gd name="connsiteX23" fmla="*/ 9268019 w 12192000"/>
              <a:gd name="connsiteY23" fmla="*/ 1007442 h 2240205"/>
              <a:gd name="connsiteX24" fmla="*/ 9188177 w 12192000"/>
              <a:gd name="connsiteY24" fmla="*/ 1035474 h 2240205"/>
              <a:gd name="connsiteX25" fmla="*/ 9155969 w 12192000"/>
              <a:gd name="connsiteY25" fmla="*/ 1046804 h 2240205"/>
              <a:gd name="connsiteX26" fmla="*/ 9133985 w 12192000"/>
              <a:gd name="connsiteY26" fmla="*/ 1046450 h 2240205"/>
              <a:gd name="connsiteX27" fmla="*/ 9003462 w 12192000"/>
              <a:gd name="connsiteY27" fmla="*/ 1042406 h 2240205"/>
              <a:gd name="connsiteX28" fmla="*/ 8968445 w 12192000"/>
              <a:gd name="connsiteY28" fmla="*/ 1052169 h 2240205"/>
              <a:gd name="connsiteX29" fmla="*/ 8886001 w 12192000"/>
              <a:gd name="connsiteY29" fmla="*/ 1067468 h 2240205"/>
              <a:gd name="connsiteX30" fmla="*/ 8838610 w 12192000"/>
              <a:gd name="connsiteY30" fmla="*/ 1075091 h 2240205"/>
              <a:gd name="connsiteX31" fmla="*/ 8665605 w 12192000"/>
              <a:gd name="connsiteY31" fmla="*/ 1110791 h 2240205"/>
              <a:gd name="connsiteX32" fmla="*/ 8584946 w 12192000"/>
              <a:gd name="connsiteY32" fmla="*/ 1135226 h 2240205"/>
              <a:gd name="connsiteX33" fmla="*/ 8419755 w 12192000"/>
              <a:gd name="connsiteY33" fmla="*/ 1216260 h 2240205"/>
              <a:gd name="connsiteX34" fmla="*/ 8411626 w 12192000"/>
              <a:gd name="connsiteY34" fmla="*/ 1214397 h 2240205"/>
              <a:gd name="connsiteX35" fmla="*/ 8363469 w 12192000"/>
              <a:gd name="connsiteY35" fmla="*/ 1246658 h 2240205"/>
              <a:gd name="connsiteX36" fmla="*/ 8275497 w 12192000"/>
              <a:gd name="connsiteY36" fmla="*/ 1264396 h 2240205"/>
              <a:gd name="connsiteX37" fmla="*/ 8074238 w 12192000"/>
              <a:gd name="connsiteY37" fmla="*/ 1301895 h 2240205"/>
              <a:gd name="connsiteX38" fmla="*/ 7902328 w 12192000"/>
              <a:gd name="connsiteY38" fmla="*/ 1345865 h 2240205"/>
              <a:gd name="connsiteX39" fmla="*/ 7840612 w 12192000"/>
              <a:gd name="connsiteY39" fmla="*/ 1369373 h 2240205"/>
              <a:gd name="connsiteX40" fmla="*/ 7786819 w 12192000"/>
              <a:gd name="connsiteY40" fmla="*/ 1378970 h 2240205"/>
              <a:gd name="connsiteX41" fmla="*/ 7548172 w 12192000"/>
              <a:gd name="connsiteY41" fmla="*/ 1417460 h 2240205"/>
              <a:gd name="connsiteX42" fmla="*/ 7483437 w 12192000"/>
              <a:gd name="connsiteY42" fmla="*/ 1478152 h 2240205"/>
              <a:gd name="connsiteX43" fmla="*/ 7377870 w 12192000"/>
              <a:gd name="connsiteY43" fmla="*/ 1523319 h 2240205"/>
              <a:gd name="connsiteX44" fmla="*/ 7230737 w 12192000"/>
              <a:gd name="connsiteY44" fmla="*/ 1562633 h 2240205"/>
              <a:gd name="connsiteX45" fmla="*/ 7224458 w 12192000"/>
              <a:gd name="connsiteY45" fmla="*/ 1573008 h 2240205"/>
              <a:gd name="connsiteX46" fmla="*/ 7183121 w 12192000"/>
              <a:gd name="connsiteY46" fmla="*/ 1595162 h 2240205"/>
              <a:gd name="connsiteX47" fmla="*/ 7164601 w 12192000"/>
              <a:gd name="connsiteY47" fmla="*/ 1606490 h 2240205"/>
              <a:gd name="connsiteX48" fmla="*/ 6900177 w 12192000"/>
              <a:gd name="connsiteY48" fmla="*/ 1636016 h 2240205"/>
              <a:gd name="connsiteX49" fmla="*/ 6795372 w 12192000"/>
              <a:gd name="connsiteY49" fmla="*/ 1644845 h 2240205"/>
              <a:gd name="connsiteX50" fmla="*/ 6692251 w 12192000"/>
              <a:gd name="connsiteY50" fmla="*/ 1656357 h 2240205"/>
              <a:gd name="connsiteX51" fmla="*/ 6655235 w 12192000"/>
              <a:gd name="connsiteY51" fmla="*/ 1661869 h 2240205"/>
              <a:gd name="connsiteX52" fmla="*/ 6554894 w 12192000"/>
              <a:gd name="connsiteY52" fmla="*/ 1664428 h 2240205"/>
              <a:gd name="connsiteX53" fmla="*/ 6516595 w 12192000"/>
              <a:gd name="connsiteY53" fmla="*/ 1667475 h 2240205"/>
              <a:gd name="connsiteX54" fmla="*/ 6508541 w 12192000"/>
              <a:gd name="connsiteY54" fmla="*/ 1668757 h 2240205"/>
              <a:gd name="connsiteX55" fmla="*/ 6471012 w 12192000"/>
              <a:gd name="connsiteY55" fmla="*/ 1678604 h 2240205"/>
              <a:gd name="connsiteX56" fmla="*/ 6364035 w 12192000"/>
              <a:gd name="connsiteY56" fmla="*/ 1667683 h 2240205"/>
              <a:gd name="connsiteX57" fmla="*/ 6243319 w 12192000"/>
              <a:gd name="connsiteY57" fmla="*/ 1695560 h 2240205"/>
              <a:gd name="connsiteX58" fmla="*/ 6098321 w 12192000"/>
              <a:gd name="connsiteY58" fmla="*/ 1721646 h 2240205"/>
              <a:gd name="connsiteX59" fmla="*/ 5880652 w 12192000"/>
              <a:gd name="connsiteY59" fmla="*/ 1779643 h 2240205"/>
              <a:gd name="connsiteX60" fmla="*/ 5785959 w 12192000"/>
              <a:gd name="connsiteY60" fmla="*/ 1775307 h 2240205"/>
              <a:gd name="connsiteX61" fmla="*/ 5643534 w 12192000"/>
              <a:gd name="connsiteY61" fmla="*/ 1802919 h 2240205"/>
              <a:gd name="connsiteX62" fmla="*/ 5518799 w 12192000"/>
              <a:gd name="connsiteY62" fmla="*/ 1818312 h 2240205"/>
              <a:gd name="connsiteX63" fmla="*/ 5505014 w 12192000"/>
              <a:gd name="connsiteY63" fmla="*/ 1819259 h 2240205"/>
              <a:gd name="connsiteX64" fmla="*/ 5453307 w 12192000"/>
              <a:gd name="connsiteY64" fmla="*/ 1815450 h 2240205"/>
              <a:gd name="connsiteX65" fmla="*/ 5221533 w 12192000"/>
              <a:gd name="connsiteY65" fmla="*/ 1846950 h 2240205"/>
              <a:gd name="connsiteX66" fmla="*/ 5149802 w 12192000"/>
              <a:gd name="connsiteY66" fmla="*/ 1844846 h 2240205"/>
              <a:gd name="connsiteX67" fmla="*/ 5114927 w 12192000"/>
              <a:gd name="connsiteY67" fmla="*/ 1847827 h 2240205"/>
              <a:gd name="connsiteX68" fmla="*/ 5108970 w 12192000"/>
              <a:gd name="connsiteY68" fmla="*/ 1847935 h 2240205"/>
              <a:gd name="connsiteX69" fmla="*/ 5067961 w 12192000"/>
              <a:gd name="connsiteY69" fmla="*/ 1845917 h 2240205"/>
              <a:gd name="connsiteX70" fmla="*/ 5007075 w 12192000"/>
              <a:gd name="connsiteY70" fmla="*/ 1838626 h 2240205"/>
              <a:gd name="connsiteX71" fmla="*/ 4944087 w 12192000"/>
              <a:gd name="connsiteY71" fmla="*/ 1823332 h 2240205"/>
              <a:gd name="connsiteX72" fmla="*/ 4907662 w 12192000"/>
              <a:gd name="connsiteY72" fmla="*/ 1816900 h 2240205"/>
              <a:gd name="connsiteX73" fmla="*/ 4882386 w 12192000"/>
              <a:gd name="connsiteY73" fmla="*/ 1809844 h 2240205"/>
              <a:gd name="connsiteX74" fmla="*/ 4811440 w 12192000"/>
              <a:gd name="connsiteY74" fmla="*/ 1804655 h 2240205"/>
              <a:gd name="connsiteX75" fmla="*/ 4691075 w 12192000"/>
              <a:gd name="connsiteY75" fmla="*/ 1801389 h 2240205"/>
              <a:gd name="connsiteX76" fmla="*/ 4640313 w 12192000"/>
              <a:gd name="connsiteY76" fmla="*/ 1784307 h 2240205"/>
              <a:gd name="connsiteX77" fmla="*/ 4536503 w 12192000"/>
              <a:gd name="connsiteY77" fmla="*/ 1785334 h 2240205"/>
              <a:gd name="connsiteX78" fmla="*/ 4513724 w 12192000"/>
              <a:gd name="connsiteY78" fmla="*/ 1791996 h 2240205"/>
              <a:gd name="connsiteX79" fmla="*/ 4459810 w 12192000"/>
              <a:gd name="connsiteY79" fmla="*/ 1797886 h 2240205"/>
              <a:gd name="connsiteX80" fmla="*/ 4379064 w 12192000"/>
              <a:gd name="connsiteY80" fmla="*/ 1817177 h 2240205"/>
              <a:gd name="connsiteX81" fmla="*/ 4290981 w 12192000"/>
              <a:gd name="connsiteY81" fmla="*/ 1839677 h 2240205"/>
              <a:gd name="connsiteX82" fmla="*/ 4238372 w 12192000"/>
              <a:gd name="connsiteY82" fmla="*/ 1851480 h 2240205"/>
              <a:gd name="connsiteX83" fmla="*/ 4232517 w 12192000"/>
              <a:gd name="connsiteY83" fmla="*/ 1852567 h 2240205"/>
              <a:gd name="connsiteX84" fmla="*/ 4191732 w 12192000"/>
              <a:gd name="connsiteY84" fmla="*/ 1857328 h 2240205"/>
              <a:gd name="connsiteX85" fmla="*/ 4065532 w 12192000"/>
              <a:gd name="connsiteY85" fmla="*/ 1855477 h 2240205"/>
              <a:gd name="connsiteX86" fmla="*/ 4028460 w 12192000"/>
              <a:gd name="connsiteY86" fmla="*/ 1855137 h 2240205"/>
              <a:gd name="connsiteX87" fmla="*/ 4002267 w 12192000"/>
              <a:gd name="connsiteY87" fmla="*/ 1852352 h 2240205"/>
              <a:gd name="connsiteX88" fmla="*/ 3931396 w 12192000"/>
              <a:gd name="connsiteY88" fmla="*/ 1858915 h 2240205"/>
              <a:gd name="connsiteX89" fmla="*/ 3812162 w 12192000"/>
              <a:gd name="connsiteY89" fmla="*/ 1875501 h 2240205"/>
              <a:gd name="connsiteX90" fmla="*/ 3758105 w 12192000"/>
              <a:gd name="connsiteY90" fmla="*/ 1871856 h 2240205"/>
              <a:gd name="connsiteX91" fmla="*/ 3567259 w 12192000"/>
              <a:gd name="connsiteY91" fmla="*/ 1893482 h 2240205"/>
              <a:gd name="connsiteX92" fmla="*/ 3405770 w 12192000"/>
              <a:gd name="connsiteY92" fmla="*/ 1904591 h 2240205"/>
              <a:gd name="connsiteX93" fmla="*/ 3280097 w 12192000"/>
              <a:gd name="connsiteY93" fmla="*/ 1919610 h 2240205"/>
              <a:gd name="connsiteX94" fmla="*/ 3009910 w 12192000"/>
              <a:gd name="connsiteY94" fmla="*/ 1957866 h 2240205"/>
              <a:gd name="connsiteX95" fmla="*/ 2995934 w 12192000"/>
              <a:gd name="connsiteY95" fmla="*/ 1967085 h 2240205"/>
              <a:gd name="connsiteX96" fmla="*/ 2942858 w 12192000"/>
              <a:gd name="connsiteY96" fmla="*/ 1981367 h 2240205"/>
              <a:gd name="connsiteX97" fmla="*/ 2875436 w 12192000"/>
              <a:gd name="connsiteY97" fmla="*/ 1996977 h 2240205"/>
              <a:gd name="connsiteX98" fmla="*/ 2874892 w 12192000"/>
              <a:gd name="connsiteY98" fmla="*/ 1996085 h 2240205"/>
              <a:gd name="connsiteX99" fmla="*/ 2843662 w 12192000"/>
              <a:gd name="connsiteY99" fmla="*/ 1992498 h 2240205"/>
              <a:gd name="connsiteX100" fmla="*/ 2718916 w 12192000"/>
              <a:gd name="connsiteY100" fmla="*/ 1990867 h 2240205"/>
              <a:gd name="connsiteX101" fmla="*/ 2713522 w 12192000"/>
              <a:gd name="connsiteY101" fmla="*/ 1990173 h 2240205"/>
              <a:gd name="connsiteX102" fmla="*/ 2476147 w 12192000"/>
              <a:gd name="connsiteY102" fmla="*/ 1998305 h 2240205"/>
              <a:gd name="connsiteX103" fmla="*/ 2373568 w 12192000"/>
              <a:gd name="connsiteY103" fmla="*/ 2003219 h 2240205"/>
              <a:gd name="connsiteX104" fmla="*/ 2287219 w 12192000"/>
              <a:gd name="connsiteY104" fmla="*/ 1998750 h 2240205"/>
              <a:gd name="connsiteX105" fmla="*/ 2243069 w 12192000"/>
              <a:gd name="connsiteY105" fmla="*/ 2005321 h 2240205"/>
              <a:gd name="connsiteX106" fmla="*/ 2164831 w 12192000"/>
              <a:gd name="connsiteY106" fmla="*/ 2010143 h 2240205"/>
              <a:gd name="connsiteX107" fmla="*/ 2085228 w 12192000"/>
              <a:gd name="connsiteY107" fmla="*/ 2046431 h 2240205"/>
              <a:gd name="connsiteX108" fmla="*/ 2058061 w 12192000"/>
              <a:gd name="connsiteY108" fmla="*/ 2047942 h 2240205"/>
              <a:gd name="connsiteX109" fmla="*/ 2042244 w 12192000"/>
              <a:gd name="connsiteY109" fmla="*/ 2055560 h 2240205"/>
              <a:gd name="connsiteX110" fmla="*/ 1877728 w 12192000"/>
              <a:gd name="connsiteY110" fmla="*/ 2101004 h 2240205"/>
              <a:gd name="connsiteX111" fmla="*/ 1759056 w 12192000"/>
              <a:gd name="connsiteY111" fmla="*/ 2125608 h 2240205"/>
              <a:gd name="connsiteX112" fmla="*/ 1637948 w 12192000"/>
              <a:gd name="connsiteY112" fmla="*/ 2172597 h 2240205"/>
              <a:gd name="connsiteX113" fmla="*/ 1434549 w 12192000"/>
              <a:gd name="connsiteY113" fmla="*/ 2234522 h 2240205"/>
              <a:gd name="connsiteX114" fmla="*/ 1370962 w 12192000"/>
              <a:gd name="connsiteY114" fmla="*/ 2237474 h 2240205"/>
              <a:gd name="connsiteX115" fmla="*/ 1356367 w 12192000"/>
              <a:gd name="connsiteY115" fmla="*/ 2235089 h 2240205"/>
              <a:gd name="connsiteX116" fmla="*/ 1279765 w 12192000"/>
              <a:gd name="connsiteY116" fmla="*/ 2229639 h 2240205"/>
              <a:gd name="connsiteX117" fmla="*/ 1195347 w 12192000"/>
              <a:gd name="connsiteY117" fmla="*/ 2212354 h 2240205"/>
              <a:gd name="connsiteX118" fmla="*/ 970251 w 12192000"/>
              <a:gd name="connsiteY118" fmla="*/ 2221029 h 2240205"/>
              <a:gd name="connsiteX119" fmla="*/ 812914 w 12192000"/>
              <a:gd name="connsiteY119" fmla="*/ 2210095 h 2240205"/>
              <a:gd name="connsiteX120" fmla="*/ 776382 w 12192000"/>
              <a:gd name="connsiteY120" fmla="*/ 2204512 h 2240205"/>
              <a:gd name="connsiteX121" fmla="*/ 597225 w 12192000"/>
              <a:gd name="connsiteY121" fmla="*/ 2180999 h 2240205"/>
              <a:gd name="connsiteX122" fmla="*/ 520671 w 12192000"/>
              <a:gd name="connsiteY122" fmla="*/ 2180980 h 2240205"/>
              <a:gd name="connsiteX123" fmla="*/ 515024 w 12192000"/>
              <a:gd name="connsiteY123" fmla="*/ 2179258 h 2240205"/>
              <a:gd name="connsiteX124" fmla="*/ 413835 w 12192000"/>
              <a:gd name="connsiteY124" fmla="*/ 2156783 h 2240205"/>
              <a:gd name="connsiteX125" fmla="*/ 376513 w 12192000"/>
              <a:gd name="connsiteY125" fmla="*/ 2154014 h 2240205"/>
              <a:gd name="connsiteX126" fmla="*/ 273386 w 12192000"/>
              <a:gd name="connsiteY126" fmla="*/ 2142551 h 2240205"/>
              <a:gd name="connsiteX127" fmla="*/ 77641 w 12192000"/>
              <a:gd name="connsiteY127" fmla="*/ 2126835 h 2240205"/>
              <a:gd name="connsiteX128" fmla="*/ 37645 w 12192000"/>
              <a:gd name="connsiteY128" fmla="*/ 2115401 h 2240205"/>
              <a:gd name="connsiteX129" fmla="*/ 4572 w 12192000"/>
              <a:gd name="connsiteY129" fmla="*/ 2111091 h 2240205"/>
              <a:gd name="connsiteX130" fmla="*/ 0 w 12192000"/>
              <a:gd name="connsiteY130" fmla="*/ 2110468 h 2240205"/>
              <a:gd name="connsiteX131" fmla="*/ 0 w 12192000"/>
              <a:gd name="connsiteY131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820512 w 12192000"/>
              <a:gd name="connsiteY4" fmla="*/ 745392 h 2240205"/>
              <a:gd name="connsiteX5" fmla="*/ 11649954 w 12192000"/>
              <a:gd name="connsiteY5" fmla="*/ 749628 h 2240205"/>
              <a:gd name="connsiteX6" fmla="*/ 11560424 w 12192000"/>
              <a:gd name="connsiteY6" fmla="*/ 748017 h 2240205"/>
              <a:gd name="connsiteX7" fmla="*/ 11358455 w 12192000"/>
              <a:gd name="connsiteY7" fmla="*/ 747593 h 2240205"/>
              <a:gd name="connsiteX8" fmla="*/ 11165209 w 12192000"/>
              <a:gd name="connsiteY8" fmla="*/ 748852 h 2240205"/>
              <a:gd name="connsiteX9" fmla="*/ 11058755 w 12192000"/>
              <a:gd name="connsiteY9" fmla="*/ 749617 h 2240205"/>
              <a:gd name="connsiteX10" fmla="*/ 10846594 w 12192000"/>
              <a:gd name="connsiteY10" fmla="*/ 765069 h 2240205"/>
              <a:gd name="connsiteX11" fmla="*/ 10739478 w 12192000"/>
              <a:gd name="connsiteY11" fmla="*/ 776841 h 2240205"/>
              <a:gd name="connsiteX12" fmla="*/ 10458762 w 12192000"/>
              <a:gd name="connsiteY12" fmla="*/ 755400 h 2240205"/>
              <a:gd name="connsiteX13" fmla="*/ 10211200 w 12192000"/>
              <a:gd name="connsiteY13" fmla="*/ 767513 h 2240205"/>
              <a:gd name="connsiteX14" fmla="*/ 10167995 w 12192000"/>
              <a:gd name="connsiteY14" fmla="*/ 760843 h 2240205"/>
              <a:gd name="connsiteX15" fmla="*/ 9997044 w 12192000"/>
              <a:gd name="connsiteY15" fmla="*/ 780129 h 2240205"/>
              <a:gd name="connsiteX16" fmla="*/ 9943887 w 12192000"/>
              <a:gd name="connsiteY16" fmla="*/ 804141 h 2240205"/>
              <a:gd name="connsiteX17" fmla="*/ 9918248 w 12192000"/>
              <a:gd name="connsiteY17" fmla="*/ 816628 h 2240205"/>
              <a:gd name="connsiteX18" fmla="*/ 9767091 w 12192000"/>
              <a:gd name="connsiteY18" fmla="*/ 870550 h 2240205"/>
              <a:gd name="connsiteX19" fmla="*/ 9683005 w 12192000"/>
              <a:gd name="connsiteY19" fmla="*/ 894128 h 2240205"/>
              <a:gd name="connsiteX20" fmla="*/ 9500499 w 12192000"/>
              <a:gd name="connsiteY20" fmla="*/ 954680 h 2240205"/>
              <a:gd name="connsiteX21" fmla="*/ 9410017 w 12192000"/>
              <a:gd name="connsiteY21" fmla="*/ 993931 h 2240205"/>
              <a:gd name="connsiteX22" fmla="*/ 9392919 w 12192000"/>
              <a:gd name="connsiteY22" fmla="*/ 994656 h 2240205"/>
              <a:gd name="connsiteX23" fmla="*/ 9268019 w 12192000"/>
              <a:gd name="connsiteY23" fmla="*/ 1007442 h 2240205"/>
              <a:gd name="connsiteX24" fmla="*/ 9188177 w 12192000"/>
              <a:gd name="connsiteY24" fmla="*/ 1035474 h 2240205"/>
              <a:gd name="connsiteX25" fmla="*/ 9155969 w 12192000"/>
              <a:gd name="connsiteY25" fmla="*/ 1046804 h 2240205"/>
              <a:gd name="connsiteX26" fmla="*/ 9133985 w 12192000"/>
              <a:gd name="connsiteY26" fmla="*/ 1046450 h 2240205"/>
              <a:gd name="connsiteX27" fmla="*/ 9003462 w 12192000"/>
              <a:gd name="connsiteY27" fmla="*/ 1042406 h 2240205"/>
              <a:gd name="connsiteX28" fmla="*/ 8968445 w 12192000"/>
              <a:gd name="connsiteY28" fmla="*/ 1052169 h 2240205"/>
              <a:gd name="connsiteX29" fmla="*/ 8886001 w 12192000"/>
              <a:gd name="connsiteY29" fmla="*/ 1067468 h 2240205"/>
              <a:gd name="connsiteX30" fmla="*/ 8838610 w 12192000"/>
              <a:gd name="connsiteY30" fmla="*/ 1075091 h 2240205"/>
              <a:gd name="connsiteX31" fmla="*/ 8665605 w 12192000"/>
              <a:gd name="connsiteY31" fmla="*/ 1110791 h 2240205"/>
              <a:gd name="connsiteX32" fmla="*/ 8584946 w 12192000"/>
              <a:gd name="connsiteY32" fmla="*/ 1135226 h 2240205"/>
              <a:gd name="connsiteX33" fmla="*/ 8419755 w 12192000"/>
              <a:gd name="connsiteY33" fmla="*/ 1216260 h 2240205"/>
              <a:gd name="connsiteX34" fmla="*/ 8411626 w 12192000"/>
              <a:gd name="connsiteY34" fmla="*/ 1214397 h 2240205"/>
              <a:gd name="connsiteX35" fmla="*/ 8363469 w 12192000"/>
              <a:gd name="connsiteY35" fmla="*/ 1246658 h 2240205"/>
              <a:gd name="connsiteX36" fmla="*/ 8275497 w 12192000"/>
              <a:gd name="connsiteY36" fmla="*/ 1264396 h 2240205"/>
              <a:gd name="connsiteX37" fmla="*/ 8074238 w 12192000"/>
              <a:gd name="connsiteY37" fmla="*/ 1301895 h 2240205"/>
              <a:gd name="connsiteX38" fmla="*/ 7902328 w 12192000"/>
              <a:gd name="connsiteY38" fmla="*/ 1345865 h 2240205"/>
              <a:gd name="connsiteX39" fmla="*/ 7840612 w 12192000"/>
              <a:gd name="connsiteY39" fmla="*/ 1369373 h 2240205"/>
              <a:gd name="connsiteX40" fmla="*/ 7786819 w 12192000"/>
              <a:gd name="connsiteY40" fmla="*/ 1378970 h 2240205"/>
              <a:gd name="connsiteX41" fmla="*/ 7548172 w 12192000"/>
              <a:gd name="connsiteY41" fmla="*/ 1417460 h 2240205"/>
              <a:gd name="connsiteX42" fmla="*/ 7483437 w 12192000"/>
              <a:gd name="connsiteY42" fmla="*/ 1478152 h 2240205"/>
              <a:gd name="connsiteX43" fmla="*/ 7377870 w 12192000"/>
              <a:gd name="connsiteY43" fmla="*/ 1523319 h 2240205"/>
              <a:gd name="connsiteX44" fmla="*/ 7230737 w 12192000"/>
              <a:gd name="connsiteY44" fmla="*/ 1562633 h 2240205"/>
              <a:gd name="connsiteX45" fmla="*/ 7224458 w 12192000"/>
              <a:gd name="connsiteY45" fmla="*/ 1573008 h 2240205"/>
              <a:gd name="connsiteX46" fmla="*/ 7183121 w 12192000"/>
              <a:gd name="connsiteY46" fmla="*/ 1595162 h 2240205"/>
              <a:gd name="connsiteX47" fmla="*/ 7164601 w 12192000"/>
              <a:gd name="connsiteY47" fmla="*/ 1606490 h 2240205"/>
              <a:gd name="connsiteX48" fmla="*/ 6900177 w 12192000"/>
              <a:gd name="connsiteY48" fmla="*/ 1636016 h 2240205"/>
              <a:gd name="connsiteX49" fmla="*/ 6795372 w 12192000"/>
              <a:gd name="connsiteY49" fmla="*/ 1644845 h 2240205"/>
              <a:gd name="connsiteX50" fmla="*/ 6692251 w 12192000"/>
              <a:gd name="connsiteY50" fmla="*/ 1656357 h 2240205"/>
              <a:gd name="connsiteX51" fmla="*/ 6655235 w 12192000"/>
              <a:gd name="connsiteY51" fmla="*/ 1661869 h 2240205"/>
              <a:gd name="connsiteX52" fmla="*/ 6554894 w 12192000"/>
              <a:gd name="connsiteY52" fmla="*/ 1664428 h 2240205"/>
              <a:gd name="connsiteX53" fmla="*/ 6516595 w 12192000"/>
              <a:gd name="connsiteY53" fmla="*/ 1667475 h 2240205"/>
              <a:gd name="connsiteX54" fmla="*/ 6508541 w 12192000"/>
              <a:gd name="connsiteY54" fmla="*/ 1668757 h 2240205"/>
              <a:gd name="connsiteX55" fmla="*/ 6471012 w 12192000"/>
              <a:gd name="connsiteY55" fmla="*/ 1678604 h 2240205"/>
              <a:gd name="connsiteX56" fmla="*/ 6364035 w 12192000"/>
              <a:gd name="connsiteY56" fmla="*/ 1667683 h 2240205"/>
              <a:gd name="connsiteX57" fmla="*/ 6243319 w 12192000"/>
              <a:gd name="connsiteY57" fmla="*/ 1695560 h 2240205"/>
              <a:gd name="connsiteX58" fmla="*/ 6098321 w 12192000"/>
              <a:gd name="connsiteY58" fmla="*/ 1721646 h 2240205"/>
              <a:gd name="connsiteX59" fmla="*/ 5880652 w 12192000"/>
              <a:gd name="connsiteY59" fmla="*/ 1779643 h 2240205"/>
              <a:gd name="connsiteX60" fmla="*/ 5785959 w 12192000"/>
              <a:gd name="connsiteY60" fmla="*/ 1775307 h 2240205"/>
              <a:gd name="connsiteX61" fmla="*/ 5643534 w 12192000"/>
              <a:gd name="connsiteY61" fmla="*/ 1802919 h 2240205"/>
              <a:gd name="connsiteX62" fmla="*/ 5518799 w 12192000"/>
              <a:gd name="connsiteY62" fmla="*/ 1818312 h 2240205"/>
              <a:gd name="connsiteX63" fmla="*/ 5505014 w 12192000"/>
              <a:gd name="connsiteY63" fmla="*/ 1819259 h 2240205"/>
              <a:gd name="connsiteX64" fmla="*/ 5453307 w 12192000"/>
              <a:gd name="connsiteY64" fmla="*/ 1815450 h 2240205"/>
              <a:gd name="connsiteX65" fmla="*/ 5221533 w 12192000"/>
              <a:gd name="connsiteY65" fmla="*/ 1846950 h 2240205"/>
              <a:gd name="connsiteX66" fmla="*/ 5149802 w 12192000"/>
              <a:gd name="connsiteY66" fmla="*/ 1844846 h 2240205"/>
              <a:gd name="connsiteX67" fmla="*/ 5114927 w 12192000"/>
              <a:gd name="connsiteY67" fmla="*/ 1847827 h 2240205"/>
              <a:gd name="connsiteX68" fmla="*/ 5108970 w 12192000"/>
              <a:gd name="connsiteY68" fmla="*/ 1847935 h 2240205"/>
              <a:gd name="connsiteX69" fmla="*/ 5067961 w 12192000"/>
              <a:gd name="connsiteY69" fmla="*/ 1845917 h 2240205"/>
              <a:gd name="connsiteX70" fmla="*/ 5007075 w 12192000"/>
              <a:gd name="connsiteY70" fmla="*/ 1838626 h 2240205"/>
              <a:gd name="connsiteX71" fmla="*/ 4944087 w 12192000"/>
              <a:gd name="connsiteY71" fmla="*/ 1823332 h 2240205"/>
              <a:gd name="connsiteX72" fmla="*/ 4907662 w 12192000"/>
              <a:gd name="connsiteY72" fmla="*/ 1816900 h 2240205"/>
              <a:gd name="connsiteX73" fmla="*/ 4882386 w 12192000"/>
              <a:gd name="connsiteY73" fmla="*/ 1809844 h 2240205"/>
              <a:gd name="connsiteX74" fmla="*/ 4811440 w 12192000"/>
              <a:gd name="connsiteY74" fmla="*/ 1804655 h 2240205"/>
              <a:gd name="connsiteX75" fmla="*/ 4691075 w 12192000"/>
              <a:gd name="connsiteY75" fmla="*/ 1801389 h 2240205"/>
              <a:gd name="connsiteX76" fmla="*/ 4640313 w 12192000"/>
              <a:gd name="connsiteY76" fmla="*/ 1784307 h 2240205"/>
              <a:gd name="connsiteX77" fmla="*/ 4536503 w 12192000"/>
              <a:gd name="connsiteY77" fmla="*/ 1785334 h 2240205"/>
              <a:gd name="connsiteX78" fmla="*/ 4513724 w 12192000"/>
              <a:gd name="connsiteY78" fmla="*/ 1791996 h 2240205"/>
              <a:gd name="connsiteX79" fmla="*/ 4459810 w 12192000"/>
              <a:gd name="connsiteY79" fmla="*/ 1797886 h 2240205"/>
              <a:gd name="connsiteX80" fmla="*/ 4379064 w 12192000"/>
              <a:gd name="connsiteY80" fmla="*/ 1817177 h 2240205"/>
              <a:gd name="connsiteX81" fmla="*/ 4290981 w 12192000"/>
              <a:gd name="connsiteY81" fmla="*/ 1839677 h 2240205"/>
              <a:gd name="connsiteX82" fmla="*/ 4238372 w 12192000"/>
              <a:gd name="connsiteY82" fmla="*/ 1851480 h 2240205"/>
              <a:gd name="connsiteX83" fmla="*/ 4232517 w 12192000"/>
              <a:gd name="connsiteY83" fmla="*/ 1852567 h 2240205"/>
              <a:gd name="connsiteX84" fmla="*/ 4191732 w 12192000"/>
              <a:gd name="connsiteY84" fmla="*/ 1857328 h 2240205"/>
              <a:gd name="connsiteX85" fmla="*/ 4065532 w 12192000"/>
              <a:gd name="connsiteY85" fmla="*/ 1855477 h 2240205"/>
              <a:gd name="connsiteX86" fmla="*/ 4028460 w 12192000"/>
              <a:gd name="connsiteY86" fmla="*/ 1855137 h 2240205"/>
              <a:gd name="connsiteX87" fmla="*/ 4002267 w 12192000"/>
              <a:gd name="connsiteY87" fmla="*/ 1852352 h 2240205"/>
              <a:gd name="connsiteX88" fmla="*/ 3931396 w 12192000"/>
              <a:gd name="connsiteY88" fmla="*/ 1858915 h 2240205"/>
              <a:gd name="connsiteX89" fmla="*/ 3812162 w 12192000"/>
              <a:gd name="connsiteY89" fmla="*/ 1875501 h 2240205"/>
              <a:gd name="connsiteX90" fmla="*/ 3758105 w 12192000"/>
              <a:gd name="connsiteY90" fmla="*/ 1871856 h 2240205"/>
              <a:gd name="connsiteX91" fmla="*/ 3567259 w 12192000"/>
              <a:gd name="connsiteY91" fmla="*/ 1893482 h 2240205"/>
              <a:gd name="connsiteX92" fmla="*/ 3405770 w 12192000"/>
              <a:gd name="connsiteY92" fmla="*/ 1904591 h 2240205"/>
              <a:gd name="connsiteX93" fmla="*/ 3280097 w 12192000"/>
              <a:gd name="connsiteY93" fmla="*/ 1919610 h 2240205"/>
              <a:gd name="connsiteX94" fmla="*/ 3009910 w 12192000"/>
              <a:gd name="connsiteY94" fmla="*/ 1957866 h 2240205"/>
              <a:gd name="connsiteX95" fmla="*/ 2995934 w 12192000"/>
              <a:gd name="connsiteY95" fmla="*/ 1967085 h 2240205"/>
              <a:gd name="connsiteX96" fmla="*/ 2942858 w 12192000"/>
              <a:gd name="connsiteY96" fmla="*/ 1981367 h 2240205"/>
              <a:gd name="connsiteX97" fmla="*/ 2875436 w 12192000"/>
              <a:gd name="connsiteY97" fmla="*/ 1996977 h 2240205"/>
              <a:gd name="connsiteX98" fmla="*/ 2874892 w 12192000"/>
              <a:gd name="connsiteY98" fmla="*/ 1996085 h 2240205"/>
              <a:gd name="connsiteX99" fmla="*/ 2843662 w 12192000"/>
              <a:gd name="connsiteY99" fmla="*/ 1992498 h 2240205"/>
              <a:gd name="connsiteX100" fmla="*/ 2718916 w 12192000"/>
              <a:gd name="connsiteY100" fmla="*/ 1990867 h 2240205"/>
              <a:gd name="connsiteX101" fmla="*/ 2713522 w 12192000"/>
              <a:gd name="connsiteY101" fmla="*/ 1990173 h 2240205"/>
              <a:gd name="connsiteX102" fmla="*/ 2476147 w 12192000"/>
              <a:gd name="connsiteY102" fmla="*/ 1998305 h 2240205"/>
              <a:gd name="connsiteX103" fmla="*/ 2373568 w 12192000"/>
              <a:gd name="connsiteY103" fmla="*/ 2003219 h 2240205"/>
              <a:gd name="connsiteX104" fmla="*/ 2287219 w 12192000"/>
              <a:gd name="connsiteY104" fmla="*/ 1998750 h 2240205"/>
              <a:gd name="connsiteX105" fmla="*/ 2243069 w 12192000"/>
              <a:gd name="connsiteY105" fmla="*/ 2005321 h 2240205"/>
              <a:gd name="connsiteX106" fmla="*/ 2164831 w 12192000"/>
              <a:gd name="connsiteY106" fmla="*/ 2010143 h 2240205"/>
              <a:gd name="connsiteX107" fmla="*/ 2085228 w 12192000"/>
              <a:gd name="connsiteY107" fmla="*/ 2046431 h 2240205"/>
              <a:gd name="connsiteX108" fmla="*/ 2058061 w 12192000"/>
              <a:gd name="connsiteY108" fmla="*/ 2047942 h 2240205"/>
              <a:gd name="connsiteX109" fmla="*/ 2042244 w 12192000"/>
              <a:gd name="connsiteY109" fmla="*/ 2055560 h 2240205"/>
              <a:gd name="connsiteX110" fmla="*/ 1877728 w 12192000"/>
              <a:gd name="connsiteY110" fmla="*/ 2101004 h 2240205"/>
              <a:gd name="connsiteX111" fmla="*/ 1759056 w 12192000"/>
              <a:gd name="connsiteY111" fmla="*/ 2125608 h 2240205"/>
              <a:gd name="connsiteX112" fmla="*/ 1637948 w 12192000"/>
              <a:gd name="connsiteY112" fmla="*/ 2172597 h 2240205"/>
              <a:gd name="connsiteX113" fmla="*/ 1434549 w 12192000"/>
              <a:gd name="connsiteY113" fmla="*/ 2234522 h 2240205"/>
              <a:gd name="connsiteX114" fmla="*/ 1370962 w 12192000"/>
              <a:gd name="connsiteY114" fmla="*/ 2237474 h 2240205"/>
              <a:gd name="connsiteX115" fmla="*/ 1356367 w 12192000"/>
              <a:gd name="connsiteY115" fmla="*/ 2235089 h 2240205"/>
              <a:gd name="connsiteX116" fmla="*/ 1279765 w 12192000"/>
              <a:gd name="connsiteY116" fmla="*/ 2229639 h 2240205"/>
              <a:gd name="connsiteX117" fmla="*/ 1195347 w 12192000"/>
              <a:gd name="connsiteY117" fmla="*/ 2212354 h 2240205"/>
              <a:gd name="connsiteX118" fmla="*/ 970251 w 12192000"/>
              <a:gd name="connsiteY118" fmla="*/ 2221029 h 2240205"/>
              <a:gd name="connsiteX119" fmla="*/ 812914 w 12192000"/>
              <a:gd name="connsiteY119" fmla="*/ 2210095 h 2240205"/>
              <a:gd name="connsiteX120" fmla="*/ 776382 w 12192000"/>
              <a:gd name="connsiteY120" fmla="*/ 2204512 h 2240205"/>
              <a:gd name="connsiteX121" fmla="*/ 597225 w 12192000"/>
              <a:gd name="connsiteY121" fmla="*/ 2180999 h 2240205"/>
              <a:gd name="connsiteX122" fmla="*/ 520671 w 12192000"/>
              <a:gd name="connsiteY122" fmla="*/ 2180980 h 2240205"/>
              <a:gd name="connsiteX123" fmla="*/ 515024 w 12192000"/>
              <a:gd name="connsiteY123" fmla="*/ 2179258 h 2240205"/>
              <a:gd name="connsiteX124" fmla="*/ 413835 w 12192000"/>
              <a:gd name="connsiteY124" fmla="*/ 2156783 h 2240205"/>
              <a:gd name="connsiteX125" fmla="*/ 376513 w 12192000"/>
              <a:gd name="connsiteY125" fmla="*/ 2154014 h 2240205"/>
              <a:gd name="connsiteX126" fmla="*/ 273386 w 12192000"/>
              <a:gd name="connsiteY126" fmla="*/ 2142551 h 2240205"/>
              <a:gd name="connsiteX127" fmla="*/ 77641 w 12192000"/>
              <a:gd name="connsiteY127" fmla="*/ 2126835 h 2240205"/>
              <a:gd name="connsiteX128" fmla="*/ 37645 w 12192000"/>
              <a:gd name="connsiteY128" fmla="*/ 2115401 h 2240205"/>
              <a:gd name="connsiteX129" fmla="*/ 4572 w 12192000"/>
              <a:gd name="connsiteY129" fmla="*/ 2111091 h 2240205"/>
              <a:gd name="connsiteX130" fmla="*/ 0 w 12192000"/>
              <a:gd name="connsiteY130" fmla="*/ 2110468 h 2240205"/>
              <a:gd name="connsiteX131" fmla="*/ 0 w 12192000"/>
              <a:gd name="connsiteY131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46594 w 12192000"/>
              <a:gd name="connsiteY9" fmla="*/ 765069 h 2240205"/>
              <a:gd name="connsiteX10" fmla="*/ 10739478 w 12192000"/>
              <a:gd name="connsiteY10" fmla="*/ 776841 h 2240205"/>
              <a:gd name="connsiteX11" fmla="*/ 10458762 w 12192000"/>
              <a:gd name="connsiteY11" fmla="*/ 755400 h 2240205"/>
              <a:gd name="connsiteX12" fmla="*/ 10211200 w 12192000"/>
              <a:gd name="connsiteY12" fmla="*/ 767513 h 2240205"/>
              <a:gd name="connsiteX13" fmla="*/ 10167995 w 12192000"/>
              <a:gd name="connsiteY13" fmla="*/ 760843 h 2240205"/>
              <a:gd name="connsiteX14" fmla="*/ 9997044 w 12192000"/>
              <a:gd name="connsiteY14" fmla="*/ 780129 h 2240205"/>
              <a:gd name="connsiteX15" fmla="*/ 9943887 w 12192000"/>
              <a:gd name="connsiteY15" fmla="*/ 804141 h 2240205"/>
              <a:gd name="connsiteX16" fmla="*/ 9918248 w 12192000"/>
              <a:gd name="connsiteY16" fmla="*/ 816628 h 2240205"/>
              <a:gd name="connsiteX17" fmla="*/ 9767091 w 12192000"/>
              <a:gd name="connsiteY17" fmla="*/ 870550 h 2240205"/>
              <a:gd name="connsiteX18" fmla="*/ 9683005 w 12192000"/>
              <a:gd name="connsiteY18" fmla="*/ 894128 h 2240205"/>
              <a:gd name="connsiteX19" fmla="*/ 9500499 w 12192000"/>
              <a:gd name="connsiteY19" fmla="*/ 954680 h 2240205"/>
              <a:gd name="connsiteX20" fmla="*/ 9410017 w 12192000"/>
              <a:gd name="connsiteY20" fmla="*/ 993931 h 2240205"/>
              <a:gd name="connsiteX21" fmla="*/ 9392919 w 12192000"/>
              <a:gd name="connsiteY21" fmla="*/ 994656 h 2240205"/>
              <a:gd name="connsiteX22" fmla="*/ 9268019 w 12192000"/>
              <a:gd name="connsiteY22" fmla="*/ 1007442 h 2240205"/>
              <a:gd name="connsiteX23" fmla="*/ 9188177 w 12192000"/>
              <a:gd name="connsiteY23" fmla="*/ 1035474 h 2240205"/>
              <a:gd name="connsiteX24" fmla="*/ 9155969 w 12192000"/>
              <a:gd name="connsiteY24" fmla="*/ 1046804 h 2240205"/>
              <a:gd name="connsiteX25" fmla="*/ 9133985 w 12192000"/>
              <a:gd name="connsiteY25" fmla="*/ 1046450 h 2240205"/>
              <a:gd name="connsiteX26" fmla="*/ 9003462 w 12192000"/>
              <a:gd name="connsiteY26" fmla="*/ 1042406 h 2240205"/>
              <a:gd name="connsiteX27" fmla="*/ 8968445 w 12192000"/>
              <a:gd name="connsiteY27" fmla="*/ 1052169 h 2240205"/>
              <a:gd name="connsiteX28" fmla="*/ 8886001 w 12192000"/>
              <a:gd name="connsiteY28" fmla="*/ 1067468 h 2240205"/>
              <a:gd name="connsiteX29" fmla="*/ 8838610 w 12192000"/>
              <a:gd name="connsiteY29" fmla="*/ 1075091 h 2240205"/>
              <a:gd name="connsiteX30" fmla="*/ 8665605 w 12192000"/>
              <a:gd name="connsiteY30" fmla="*/ 1110791 h 2240205"/>
              <a:gd name="connsiteX31" fmla="*/ 8584946 w 12192000"/>
              <a:gd name="connsiteY31" fmla="*/ 1135226 h 2240205"/>
              <a:gd name="connsiteX32" fmla="*/ 8419755 w 12192000"/>
              <a:gd name="connsiteY32" fmla="*/ 1216260 h 2240205"/>
              <a:gd name="connsiteX33" fmla="*/ 8411626 w 12192000"/>
              <a:gd name="connsiteY33" fmla="*/ 1214397 h 2240205"/>
              <a:gd name="connsiteX34" fmla="*/ 8363469 w 12192000"/>
              <a:gd name="connsiteY34" fmla="*/ 1246658 h 2240205"/>
              <a:gd name="connsiteX35" fmla="*/ 8275497 w 12192000"/>
              <a:gd name="connsiteY35" fmla="*/ 1264396 h 2240205"/>
              <a:gd name="connsiteX36" fmla="*/ 8074238 w 12192000"/>
              <a:gd name="connsiteY36" fmla="*/ 1301895 h 2240205"/>
              <a:gd name="connsiteX37" fmla="*/ 7902328 w 12192000"/>
              <a:gd name="connsiteY37" fmla="*/ 1345865 h 2240205"/>
              <a:gd name="connsiteX38" fmla="*/ 7840612 w 12192000"/>
              <a:gd name="connsiteY38" fmla="*/ 1369373 h 2240205"/>
              <a:gd name="connsiteX39" fmla="*/ 7786819 w 12192000"/>
              <a:gd name="connsiteY39" fmla="*/ 1378970 h 2240205"/>
              <a:gd name="connsiteX40" fmla="*/ 7548172 w 12192000"/>
              <a:gd name="connsiteY40" fmla="*/ 1417460 h 2240205"/>
              <a:gd name="connsiteX41" fmla="*/ 7483437 w 12192000"/>
              <a:gd name="connsiteY41" fmla="*/ 1478152 h 2240205"/>
              <a:gd name="connsiteX42" fmla="*/ 7377870 w 12192000"/>
              <a:gd name="connsiteY42" fmla="*/ 1523319 h 2240205"/>
              <a:gd name="connsiteX43" fmla="*/ 7230737 w 12192000"/>
              <a:gd name="connsiteY43" fmla="*/ 1562633 h 2240205"/>
              <a:gd name="connsiteX44" fmla="*/ 7224458 w 12192000"/>
              <a:gd name="connsiteY44" fmla="*/ 1573008 h 2240205"/>
              <a:gd name="connsiteX45" fmla="*/ 7183121 w 12192000"/>
              <a:gd name="connsiteY45" fmla="*/ 1595162 h 2240205"/>
              <a:gd name="connsiteX46" fmla="*/ 7164601 w 12192000"/>
              <a:gd name="connsiteY46" fmla="*/ 1606490 h 2240205"/>
              <a:gd name="connsiteX47" fmla="*/ 6900177 w 12192000"/>
              <a:gd name="connsiteY47" fmla="*/ 1636016 h 2240205"/>
              <a:gd name="connsiteX48" fmla="*/ 6795372 w 12192000"/>
              <a:gd name="connsiteY48" fmla="*/ 1644845 h 2240205"/>
              <a:gd name="connsiteX49" fmla="*/ 6692251 w 12192000"/>
              <a:gd name="connsiteY49" fmla="*/ 1656357 h 2240205"/>
              <a:gd name="connsiteX50" fmla="*/ 6655235 w 12192000"/>
              <a:gd name="connsiteY50" fmla="*/ 1661869 h 2240205"/>
              <a:gd name="connsiteX51" fmla="*/ 6554894 w 12192000"/>
              <a:gd name="connsiteY51" fmla="*/ 1664428 h 2240205"/>
              <a:gd name="connsiteX52" fmla="*/ 6516595 w 12192000"/>
              <a:gd name="connsiteY52" fmla="*/ 1667475 h 2240205"/>
              <a:gd name="connsiteX53" fmla="*/ 6508541 w 12192000"/>
              <a:gd name="connsiteY53" fmla="*/ 1668757 h 2240205"/>
              <a:gd name="connsiteX54" fmla="*/ 6471012 w 12192000"/>
              <a:gd name="connsiteY54" fmla="*/ 1678604 h 2240205"/>
              <a:gd name="connsiteX55" fmla="*/ 6364035 w 12192000"/>
              <a:gd name="connsiteY55" fmla="*/ 1667683 h 2240205"/>
              <a:gd name="connsiteX56" fmla="*/ 6243319 w 12192000"/>
              <a:gd name="connsiteY56" fmla="*/ 1695560 h 2240205"/>
              <a:gd name="connsiteX57" fmla="*/ 6098321 w 12192000"/>
              <a:gd name="connsiteY57" fmla="*/ 1721646 h 2240205"/>
              <a:gd name="connsiteX58" fmla="*/ 5880652 w 12192000"/>
              <a:gd name="connsiteY58" fmla="*/ 1779643 h 2240205"/>
              <a:gd name="connsiteX59" fmla="*/ 5785959 w 12192000"/>
              <a:gd name="connsiteY59" fmla="*/ 1775307 h 2240205"/>
              <a:gd name="connsiteX60" fmla="*/ 5643534 w 12192000"/>
              <a:gd name="connsiteY60" fmla="*/ 1802919 h 2240205"/>
              <a:gd name="connsiteX61" fmla="*/ 5518799 w 12192000"/>
              <a:gd name="connsiteY61" fmla="*/ 1818312 h 2240205"/>
              <a:gd name="connsiteX62" fmla="*/ 5505014 w 12192000"/>
              <a:gd name="connsiteY62" fmla="*/ 1819259 h 2240205"/>
              <a:gd name="connsiteX63" fmla="*/ 5453307 w 12192000"/>
              <a:gd name="connsiteY63" fmla="*/ 1815450 h 2240205"/>
              <a:gd name="connsiteX64" fmla="*/ 5221533 w 12192000"/>
              <a:gd name="connsiteY64" fmla="*/ 1846950 h 2240205"/>
              <a:gd name="connsiteX65" fmla="*/ 5149802 w 12192000"/>
              <a:gd name="connsiteY65" fmla="*/ 1844846 h 2240205"/>
              <a:gd name="connsiteX66" fmla="*/ 5114927 w 12192000"/>
              <a:gd name="connsiteY66" fmla="*/ 1847827 h 2240205"/>
              <a:gd name="connsiteX67" fmla="*/ 5108970 w 12192000"/>
              <a:gd name="connsiteY67" fmla="*/ 1847935 h 2240205"/>
              <a:gd name="connsiteX68" fmla="*/ 5067961 w 12192000"/>
              <a:gd name="connsiteY68" fmla="*/ 1845917 h 2240205"/>
              <a:gd name="connsiteX69" fmla="*/ 5007075 w 12192000"/>
              <a:gd name="connsiteY69" fmla="*/ 1838626 h 2240205"/>
              <a:gd name="connsiteX70" fmla="*/ 4944087 w 12192000"/>
              <a:gd name="connsiteY70" fmla="*/ 1823332 h 2240205"/>
              <a:gd name="connsiteX71" fmla="*/ 4907662 w 12192000"/>
              <a:gd name="connsiteY71" fmla="*/ 1816900 h 2240205"/>
              <a:gd name="connsiteX72" fmla="*/ 4882386 w 12192000"/>
              <a:gd name="connsiteY72" fmla="*/ 1809844 h 2240205"/>
              <a:gd name="connsiteX73" fmla="*/ 4811440 w 12192000"/>
              <a:gd name="connsiteY73" fmla="*/ 1804655 h 2240205"/>
              <a:gd name="connsiteX74" fmla="*/ 4691075 w 12192000"/>
              <a:gd name="connsiteY74" fmla="*/ 1801389 h 2240205"/>
              <a:gd name="connsiteX75" fmla="*/ 4640313 w 12192000"/>
              <a:gd name="connsiteY75" fmla="*/ 1784307 h 2240205"/>
              <a:gd name="connsiteX76" fmla="*/ 4536503 w 12192000"/>
              <a:gd name="connsiteY76" fmla="*/ 1785334 h 2240205"/>
              <a:gd name="connsiteX77" fmla="*/ 4513724 w 12192000"/>
              <a:gd name="connsiteY77" fmla="*/ 1791996 h 2240205"/>
              <a:gd name="connsiteX78" fmla="*/ 4459810 w 12192000"/>
              <a:gd name="connsiteY78" fmla="*/ 1797886 h 2240205"/>
              <a:gd name="connsiteX79" fmla="*/ 4379064 w 12192000"/>
              <a:gd name="connsiteY79" fmla="*/ 1817177 h 2240205"/>
              <a:gd name="connsiteX80" fmla="*/ 4290981 w 12192000"/>
              <a:gd name="connsiteY80" fmla="*/ 1839677 h 2240205"/>
              <a:gd name="connsiteX81" fmla="*/ 4238372 w 12192000"/>
              <a:gd name="connsiteY81" fmla="*/ 1851480 h 2240205"/>
              <a:gd name="connsiteX82" fmla="*/ 4232517 w 12192000"/>
              <a:gd name="connsiteY82" fmla="*/ 1852567 h 2240205"/>
              <a:gd name="connsiteX83" fmla="*/ 4191732 w 12192000"/>
              <a:gd name="connsiteY83" fmla="*/ 1857328 h 2240205"/>
              <a:gd name="connsiteX84" fmla="*/ 4065532 w 12192000"/>
              <a:gd name="connsiteY84" fmla="*/ 1855477 h 2240205"/>
              <a:gd name="connsiteX85" fmla="*/ 4028460 w 12192000"/>
              <a:gd name="connsiteY85" fmla="*/ 1855137 h 2240205"/>
              <a:gd name="connsiteX86" fmla="*/ 4002267 w 12192000"/>
              <a:gd name="connsiteY86" fmla="*/ 1852352 h 2240205"/>
              <a:gd name="connsiteX87" fmla="*/ 3931396 w 12192000"/>
              <a:gd name="connsiteY87" fmla="*/ 1858915 h 2240205"/>
              <a:gd name="connsiteX88" fmla="*/ 3812162 w 12192000"/>
              <a:gd name="connsiteY88" fmla="*/ 1875501 h 2240205"/>
              <a:gd name="connsiteX89" fmla="*/ 3758105 w 12192000"/>
              <a:gd name="connsiteY89" fmla="*/ 1871856 h 2240205"/>
              <a:gd name="connsiteX90" fmla="*/ 3567259 w 12192000"/>
              <a:gd name="connsiteY90" fmla="*/ 1893482 h 2240205"/>
              <a:gd name="connsiteX91" fmla="*/ 3405770 w 12192000"/>
              <a:gd name="connsiteY91" fmla="*/ 1904591 h 2240205"/>
              <a:gd name="connsiteX92" fmla="*/ 3280097 w 12192000"/>
              <a:gd name="connsiteY92" fmla="*/ 1919610 h 2240205"/>
              <a:gd name="connsiteX93" fmla="*/ 3009910 w 12192000"/>
              <a:gd name="connsiteY93" fmla="*/ 1957866 h 2240205"/>
              <a:gd name="connsiteX94" fmla="*/ 2995934 w 12192000"/>
              <a:gd name="connsiteY94" fmla="*/ 1967085 h 2240205"/>
              <a:gd name="connsiteX95" fmla="*/ 2942858 w 12192000"/>
              <a:gd name="connsiteY95" fmla="*/ 1981367 h 2240205"/>
              <a:gd name="connsiteX96" fmla="*/ 2875436 w 12192000"/>
              <a:gd name="connsiteY96" fmla="*/ 1996977 h 2240205"/>
              <a:gd name="connsiteX97" fmla="*/ 2874892 w 12192000"/>
              <a:gd name="connsiteY97" fmla="*/ 1996085 h 2240205"/>
              <a:gd name="connsiteX98" fmla="*/ 2843662 w 12192000"/>
              <a:gd name="connsiteY98" fmla="*/ 1992498 h 2240205"/>
              <a:gd name="connsiteX99" fmla="*/ 2718916 w 12192000"/>
              <a:gd name="connsiteY99" fmla="*/ 1990867 h 2240205"/>
              <a:gd name="connsiteX100" fmla="*/ 2713522 w 12192000"/>
              <a:gd name="connsiteY100" fmla="*/ 1990173 h 2240205"/>
              <a:gd name="connsiteX101" fmla="*/ 2476147 w 12192000"/>
              <a:gd name="connsiteY101" fmla="*/ 1998305 h 2240205"/>
              <a:gd name="connsiteX102" fmla="*/ 2373568 w 12192000"/>
              <a:gd name="connsiteY102" fmla="*/ 2003219 h 2240205"/>
              <a:gd name="connsiteX103" fmla="*/ 2287219 w 12192000"/>
              <a:gd name="connsiteY103" fmla="*/ 1998750 h 2240205"/>
              <a:gd name="connsiteX104" fmla="*/ 2243069 w 12192000"/>
              <a:gd name="connsiteY104" fmla="*/ 2005321 h 2240205"/>
              <a:gd name="connsiteX105" fmla="*/ 2164831 w 12192000"/>
              <a:gd name="connsiteY105" fmla="*/ 2010143 h 2240205"/>
              <a:gd name="connsiteX106" fmla="*/ 2085228 w 12192000"/>
              <a:gd name="connsiteY106" fmla="*/ 2046431 h 2240205"/>
              <a:gd name="connsiteX107" fmla="*/ 2058061 w 12192000"/>
              <a:gd name="connsiteY107" fmla="*/ 2047942 h 2240205"/>
              <a:gd name="connsiteX108" fmla="*/ 2042244 w 12192000"/>
              <a:gd name="connsiteY108" fmla="*/ 2055560 h 2240205"/>
              <a:gd name="connsiteX109" fmla="*/ 1877728 w 12192000"/>
              <a:gd name="connsiteY109" fmla="*/ 2101004 h 2240205"/>
              <a:gd name="connsiteX110" fmla="*/ 1759056 w 12192000"/>
              <a:gd name="connsiteY110" fmla="*/ 2125608 h 2240205"/>
              <a:gd name="connsiteX111" fmla="*/ 1637948 w 12192000"/>
              <a:gd name="connsiteY111" fmla="*/ 2172597 h 2240205"/>
              <a:gd name="connsiteX112" fmla="*/ 1434549 w 12192000"/>
              <a:gd name="connsiteY112" fmla="*/ 2234522 h 2240205"/>
              <a:gd name="connsiteX113" fmla="*/ 1370962 w 12192000"/>
              <a:gd name="connsiteY113" fmla="*/ 2237474 h 2240205"/>
              <a:gd name="connsiteX114" fmla="*/ 1356367 w 12192000"/>
              <a:gd name="connsiteY114" fmla="*/ 2235089 h 2240205"/>
              <a:gd name="connsiteX115" fmla="*/ 1279765 w 12192000"/>
              <a:gd name="connsiteY115" fmla="*/ 2229639 h 2240205"/>
              <a:gd name="connsiteX116" fmla="*/ 1195347 w 12192000"/>
              <a:gd name="connsiteY116" fmla="*/ 2212354 h 2240205"/>
              <a:gd name="connsiteX117" fmla="*/ 970251 w 12192000"/>
              <a:gd name="connsiteY117" fmla="*/ 2221029 h 2240205"/>
              <a:gd name="connsiteX118" fmla="*/ 812914 w 12192000"/>
              <a:gd name="connsiteY118" fmla="*/ 2210095 h 2240205"/>
              <a:gd name="connsiteX119" fmla="*/ 776382 w 12192000"/>
              <a:gd name="connsiteY119" fmla="*/ 2204512 h 2240205"/>
              <a:gd name="connsiteX120" fmla="*/ 597225 w 12192000"/>
              <a:gd name="connsiteY120" fmla="*/ 2180999 h 2240205"/>
              <a:gd name="connsiteX121" fmla="*/ 520671 w 12192000"/>
              <a:gd name="connsiteY121" fmla="*/ 2180980 h 2240205"/>
              <a:gd name="connsiteX122" fmla="*/ 515024 w 12192000"/>
              <a:gd name="connsiteY122" fmla="*/ 2179258 h 2240205"/>
              <a:gd name="connsiteX123" fmla="*/ 413835 w 12192000"/>
              <a:gd name="connsiteY123" fmla="*/ 2156783 h 2240205"/>
              <a:gd name="connsiteX124" fmla="*/ 376513 w 12192000"/>
              <a:gd name="connsiteY124" fmla="*/ 2154014 h 2240205"/>
              <a:gd name="connsiteX125" fmla="*/ 273386 w 12192000"/>
              <a:gd name="connsiteY125" fmla="*/ 2142551 h 2240205"/>
              <a:gd name="connsiteX126" fmla="*/ 77641 w 12192000"/>
              <a:gd name="connsiteY126" fmla="*/ 2126835 h 2240205"/>
              <a:gd name="connsiteX127" fmla="*/ 37645 w 12192000"/>
              <a:gd name="connsiteY127" fmla="*/ 2115401 h 2240205"/>
              <a:gd name="connsiteX128" fmla="*/ 4572 w 12192000"/>
              <a:gd name="connsiteY128" fmla="*/ 2111091 h 2240205"/>
              <a:gd name="connsiteX129" fmla="*/ 0 w 12192000"/>
              <a:gd name="connsiteY129" fmla="*/ 2110468 h 2240205"/>
              <a:gd name="connsiteX130" fmla="*/ 0 w 12192000"/>
              <a:gd name="connsiteY130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739478 w 12192000"/>
              <a:gd name="connsiteY9" fmla="*/ 776841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584946 w 12192000"/>
              <a:gd name="connsiteY30" fmla="*/ 1135226 h 2240205"/>
              <a:gd name="connsiteX31" fmla="*/ 8419755 w 12192000"/>
              <a:gd name="connsiteY31" fmla="*/ 1216260 h 2240205"/>
              <a:gd name="connsiteX32" fmla="*/ 8411626 w 12192000"/>
              <a:gd name="connsiteY32" fmla="*/ 1214397 h 2240205"/>
              <a:gd name="connsiteX33" fmla="*/ 8363469 w 12192000"/>
              <a:gd name="connsiteY33" fmla="*/ 1246658 h 2240205"/>
              <a:gd name="connsiteX34" fmla="*/ 8275497 w 12192000"/>
              <a:gd name="connsiteY34" fmla="*/ 1264396 h 2240205"/>
              <a:gd name="connsiteX35" fmla="*/ 8074238 w 12192000"/>
              <a:gd name="connsiteY35" fmla="*/ 1301895 h 2240205"/>
              <a:gd name="connsiteX36" fmla="*/ 7902328 w 12192000"/>
              <a:gd name="connsiteY36" fmla="*/ 1345865 h 2240205"/>
              <a:gd name="connsiteX37" fmla="*/ 7840612 w 12192000"/>
              <a:gd name="connsiteY37" fmla="*/ 1369373 h 2240205"/>
              <a:gd name="connsiteX38" fmla="*/ 7786819 w 12192000"/>
              <a:gd name="connsiteY38" fmla="*/ 1378970 h 2240205"/>
              <a:gd name="connsiteX39" fmla="*/ 7548172 w 12192000"/>
              <a:gd name="connsiteY39" fmla="*/ 1417460 h 2240205"/>
              <a:gd name="connsiteX40" fmla="*/ 7483437 w 12192000"/>
              <a:gd name="connsiteY40" fmla="*/ 1478152 h 2240205"/>
              <a:gd name="connsiteX41" fmla="*/ 7377870 w 12192000"/>
              <a:gd name="connsiteY41" fmla="*/ 1523319 h 2240205"/>
              <a:gd name="connsiteX42" fmla="*/ 7230737 w 12192000"/>
              <a:gd name="connsiteY42" fmla="*/ 1562633 h 2240205"/>
              <a:gd name="connsiteX43" fmla="*/ 7224458 w 12192000"/>
              <a:gd name="connsiteY43" fmla="*/ 1573008 h 2240205"/>
              <a:gd name="connsiteX44" fmla="*/ 7183121 w 12192000"/>
              <a:gd name="connsiteY44" fmla="*/ 1595162 h 2240205"/>
              <a:gd name="connsiteX45" fmla="*/ 7164601 w 12192000"/>
              <a:gd name="connsiteY45" fmla="*/ 1606490 h 2240205"/>
              <a:gd name="connsiteX46" fmla="*/ 6900177 w 12192000"/>
              <a:gd name="connsiteY46" fmla="*/ 1636016 h 2240205"/>
              <a:gd name="connsiteX47" fmla="*/ 6795372 w 12192000"/>
              <a:gd name="connsiteY47" fmla="*/ 1644845 h 2240205"/>
              <a:gd name="connsiteX48" fmla="*/ 6692251 w 12192000"/>
              <a:gd name="connsiteY48" fmla="*/ 1656357 h 2240205"/>
              <a:gd name="connsiteX49" fmla="*/ 6655235 w 12192000"/>
              <a:gd name="connsiteY49" fmla="*/ 1661869 h 2240205"/>
              <a:gd name="connsiteX50" fmla="*/ 6554894 w 12192000"/>
              <a:gd name="connsiteY50" fmla="*/ 1664428 h 2240205"/>
              <a:gd name="connsiteX51" fmla="*/ 6516595 w 12192000"/>
              <a:gd name="connsiteY51" fmla="*/ 1667475 h 2240205"/>
              <a:gd name="connsiteX52" fmla="*/ 6508541 w 12192000"/>
              <a:gd name="connsiteY52" fmla="*/ 1668757 h 2240205"/>
              <a:gd name="connsiteX53" fmla="*/ 6471012 w 12192000"/>
              <a:gd name="connsiteY53" fmla="*/ 1678604 h 2240205"/>
              <a:gd name="connsiteX54" fmla="*/ 6364035 w 12192000"/>
              <a:gd name="connsiteY54" fmla="*/ 1667683 h 2240205"/>
              <a:gd name="connsiteX55" fmla="*/ 6243319 w 12192000"/>
              <a:gd name="connsiteY55" fmla="*/ 1695560 h 2240205"/>
              <a:gd name="connsiteX56" fmla="*/ 6098321 w 12192000"/>
              <a:gd name="connsiteY56" fmla="*/ 1721646 h 2240205"/>
              <a:gd name="connsiteX57" fmla="*/ 5880652 w 12192000"/>
              <a:gd name="connsiteY57" fmla="*/ 1779643 h 2240205"/>
              <a:gd name="connsiteX58" fmla="*/ 5785959 w 12192000"/>
              <a:gd name="connsiteY58" fmla="*/ 1775307 h 2240205"/>
              <a:gd name="connsiteX59" fmla="*/ 5643534 w 12192000"/>
              <a:gd name="connsiteY59" fmla="*/ 1802919 h 2240205"/>
              <a:gd name="connsiteX60" fmla="*/ 5518799 w 12192000"/>
              <a:gd name="connsiteY60" fmla="*/ 1818312 h 2240205"/>
              <a:gd name="connsiteX61" fmla="*/ 5505014 w 12192000"/>
              <a:gd name="connsiteY61" fmla="*/ 1819259 h 2240205"/>
              <a:gd name="connsiteX62" fmla="*/ 5453307 w 12192000"/>
              <a:gd name="connsiteY62" fmla="*/ 1815450 h 2240205"/>
              <a:gd name="connsiteX63" fmla="*/ 5221533 w 12192000"/>
              <a:gd name="connsiteY63" fmla="*/ 1846950 h 2240205"/>
              <a:gd name="connsiteX64" fmla="*/ 5149802 w 12192000"/>
              <a:gd name="connsiteY64" fmla="*/ 1844846 h 2240205"/>
              <a:gd name="connsiteX65" fmla="*/ 5114927 w 12192000"/>
              <a:gd name="connsiteY65" fmla="*/ 1847827 h 2240205"/>
              <a:gd name="connsiteX66" fmla="*/ 5108970 w 12192000"/>
              <a:gd name="connsiteY66" fmla="*/ 1847935 h 2240205"/>
              <a:gd name="connsiteX67" fmla="*/ 5067961 w 12192000"/>
              <a:gd name="connsiteY67" fmla="*/ 1845917 h 2240205"/>
              <a:gd name="connsiteX68" fmla="*/ 5007075 w 12192000"/>
              <a:gd name="connsiteY68" fmla="*/ 1838626 h 2240205"/>
              <a:gd name="connsiteX69" fmla="*/ 4944087 w 12192000"/>
              <a:gd name="connsiteY69" fmla="*/ 1823332 h 2240205"/>
              <a:gd name="connsiteX70" fmla="*/ 4907662 w 12192000"/>
              <a:gd name="connsiteY70" fmla="*/ 1816900 h 2240205"/>
              <a:gd name="connsiteX71" fmla="*/ 4882386 w 12192000"/>
              <a:gd name="connsiteY71" fmla="*/ 1809844 h 2240205"/>
              <a:gd name="connsiteX72" fmla="*/ 4811440 w 12192000"/>
              <a:gd name="connsiteY72" fmla="*/ 1804655 h 2240205"/>
              <a:gd name="connsiteX73" fmla="*/ 4691075 w 12192000"/>
              <a:gd name="connsiteY73" fmla="*/ 1801389 h 2240205"/>
              <a:gd name="connsiteX74" fmla="*/ 4640313 w 12192000"/>
              <a:gd name="connsiteY74" fmla="*/ 1784307 h 2240205"/>
              <a:gd name="connsiteX75" fmla="*/ 4536503 w 12192000"/>
              <a:gd name="connsiteY75" fmla="*/ 1785334 h 2240205"/>
              <a:gd name="connsiteX76" fmla="*/ 4513724 w 12192000"/>
              <a:gd name="connsiteY76" fmla="*/ 1791996 h 2240205"/>
              <a:gd name="connsiteX77" fmla="*/ 4459810 w 12192000"/>
              <a:gd name="connsiteY77" fmla="*/ 1797886 h 2240205"/>
              <a:gd name="connsiteX78" fmla="*/ 4379064 w 12192000"/>
              <a:gd name="connsiteY78" fmla="*/ 1817177 h 2240205"/>
              <a:gd name="connsiteX79" fmla="*/ 4290981 w 12192000"/>
              <a:gd name="connsiteY79" fmla="*/ 1839677 h 2240205"/>
              <a:gd name="connsiteX80" fmla="*/ 4238372 w 12192000"/>
              <a:gd name="connsiteY80" fmla="*/ 1851480 h 2240205"/>
              <a:gd name="connsiteX81" fmla="*/ 4232517 w 12192000"/>
              <a:gd name="connsiteY81" fmla="*/ 1852567 h 2240205"/>
              <a:gd name="connsiteX82" fmla="*/ 4191732 w 12192000"/>
              <a:gd name="connsiteY82" fmla="*/ 1857328 h 2240205"/>
              <a:gd name="connsiteX83" fmla="*/ 4065532 w 12192000"/>
              <a:gd name="connsiteY83" fmla="*/ 1855477 h 2240205"/>
              <a:gd name="connsiteX84" fmla="*/ 4028460 w 12192000"/>
              <a:gd name="connsiteY84" fmla="*/ 1855137 h 2240205"/>
              <a:gd name="connsiteX85" fmla="*/ 4002267 w 12192000"/>
              <a:gd name="connsiteY85" fmla="*/ 1852352 h 2240205"/>
              <a:gd name="connsiteX86" fmla="*/ 3931396 w 12192000"/>
              <a:gd name="connsiteY86" fmla="*/ 1858915 h 2240205"/>
              <a:gd name="connsiteX87" fmla="*/ 3812162 w 12192000"/>
              <a:gd name="connsiteY87" fmla="*/ 1875501 h 2240205"/>
              <a:gd name="connsiteX88" fmla="*/ 3758105 w 12192000"/>
              <a:gd name="connsiteY88" fmla="*/ 1871856 h 2240205"/>
              <a:gd name="connsiteX89" fmla="*/ 3567259 w 12192000"/>
              <a:gd name="connsiteY89" fmla="*/ 1893482 h 2240205"/>
              <a:gd name="connsiteX90" fmla="*/ 3405770 w 12192000"/>
              <a:gd name="connsiteY90" fmla="*/ 1904591 h 2240205"/>
              <a:gd name="connsiteX91" fmla="*/ 3280097 w 12192000"/>
              <a:gd name="connsiteY91" fmla="*/ 1919610 h 2240205"/>
              <a:gd name="connsiteX92" fmla="*/ 3009910 w 12192000"/>
              <a:gd name="connsiteY92" fmla="*/ 1957866 h 2240205"/>
              <a:gd name="connsiteX93" fmla="*/ 2995934 w 12192000"/>
              <a:gd name="connsiteY93" fmla="*/ 1967085 h 2240205"/>
              <a:gd name="connsiteX94" fmla="*/ 2942858 w 12192000"/>
              <a:gd name="connsiteY94" fmla="*/ 1981367 h 2240205"/>
              <a:gd name="connsiteX95" fmla="*/ 2875436 w 12192000"/>
              <a:gd name="connsiteY95" fmla="*/ 1996977 h 2240205"/>
              <a:gd name="connsiteX96" fmla="*/ 2874892 w 12192000"/>
              <a:gd name="connsiteY96" fmla="*/ 1996085 h 2240205"/>
              <a:gd name="connsiteX97" fmla="*/ 2843662 w 12192000"/>
              <a:gd name="connsiteY97" fmla="*/ 1992498 h 2240205"/>
              <a:gd name="connsiteX98" fmla="*/ 2718916 w 12192000"/>
              <a:gd name="connsiteY98" fmla="*/ 1990867 h 2240205"/>
              <a:gd name="connsiteX99" fmla="*/ 2713522 w 12192000"/>
              <a:gd name="connsiteY99" fmla="*/ 1990173 h 2240205"/>
              <a:gd name="connsiteX100" fmla="*/ 2476147 w 12192000"/>
              <a:gd name="connsiteY100" fmla="*/ 1998305 h 2240205"/>
              <a:gd name="connsiteX101" fmla="*/ 2373568 w 12192000"/>
              <a:gd name="connsiteY101" fmla="*/ 2003219 h 2240205"/>
              <a:gd name="connsiteX102" fmla="*/ 2287219 w 12192000"/>
              <a:gd name="connsiteY102" fmla="*/ 1998750 h 2240205"/>
              <a:gd name="connsiteX103" fmla="*/ 2243069 w 12192000"/>
              <a:gd name="connsiteY103" fmla="*/ 2005321 h 2240205"/>
              <a:gd name="connsiteX104" fmla="*/ 2164831 w 12192000"/>
              <a:gd name="connsiteY104" fmla="*/ 2010143 h 2240205"/>
              <a:gd name="connsiteX105" fmla="*/ 2085228 w 12192000"/>
              <a:gd name="connsiteY105" fmla="*/ 2046431 h 2240205"/>
              <a:gd name="connsiteX106" fmla="*/ 2058061 w 12192000"/>
              <a:gd name="connsiteY106" fmla="*/ 2047942 h 2240205"/>
              <a:gd name="connsiteX107" fmla="*/ 2042244 w 12192000"/>
              <a:gd name="connsiteY107" fmla="*/ 2055560 h 2240205"/>
              <a:gd name="connsiteX108" fmla="*/ 1877728 w 12192000"/>
              <a:gd name="connsiteY108" fmla="*/ 2101004 h 2240205"/>
              <a:gd name="connsiteX109" fmla="*/ 1759056 w 12192000"/>
              <a:gd name="connsiteY109" fmla="*/ 2125608 h 2240205"/>
              <a:gd name="connsiteX110" fmla="*/ 1637948 w 12192000"/>
              <a:gd name="connsiteY110" fmla="*/ 2172597 h 2240205"/>
              <a:gd name="connsiteX111" fmla="*/ 1434549 w 12192000"/>
              <a:gd name="connsiteY111" fmla="*/ 2234522 h 2240205"/>
              <a:gd name="connsiteX112" fmla="*/ 1370962 w 12192000"/>
              <a:gd name="connsiteY112" fmla="*/ 2237474 h 2240205"/>
              <a:gd name="connsiteX113" fmla="*/ 1356367 w 12192000"/>
              <a:gd name="connsiteY113" fmla="*/ 2235089 h 2240205"/>
              <a:gd name="connsiteX114" fmla="*/ 1279765 w 12192000"/>
              <a:gd name="connsiteY114" fmla="*/ 2229639 h 2240205"/>
              <a:gd name="connsiteX115" fmla="*/ 1195347 w 12192000"/>
              <a:gd name="connsiteY115" fmla="*/ 2212354 h 2240205"/>
              <a:gd name="connsiteX116" fmla="*/ 970251 w 12192000"/>
              <a:gd name="connsiteY116" fmla="*/ 2221029 h 2240205"/>
              <a:gd name="connsiteX117" fmla="*/ 812914 w 12192000"/>
              <a:gd name="connsiteY117" fmla="*/ 2210095 h 2240205"/>
              <a:gd name="connsiteX118" fmla="*/ 776382 w 12192000"/>
              <a:gd name="connsiteY118" fmla="*/ 2204512 h 2240205"/>
              <a:gd name="connsiteX119" fmla="*/ 597225 w 12192000"/>
              <a:gd name="connsiteY119" fmla="*/ 2180999 h 2240205"/>
              <a:gd name="connsiteX120" fmla="*/ 520671 w 12192000"/>
              <a:gd name="connsiteY120" fmla="*/ 2180980 h 2240205"/>
              <a:gd name="connsiteX121" fmla="*/ 515024 w 12192000"/>
              <a:gd name="connsiteY121" fmla="*/ 2179258 h 2240205"/>
              <a:gd name="connsiteX122" fmla="*/ 413835 w 12192000"/>
              <a:gd name="connsiteY122" fmla="*/ 2156783 h 2240205"/>
              <a:gd name="connsiteX123" fmla="*/ 376513 w 12192000"/>
              <a:gd name="connsiteY123" fmla="*/ 2154014 h 2240205"/>
              <a:gd name="connsiteX124" fmla="*/ 273386 w 12192000"/>
              <a:gd name="connsiteY124" fmla="*/ 2142551 h 2240205"/>
              <a:gd name="connsiteX125" fmla="*/ 77641 w 12192000"/>
              <a:gd name="connsiteY125" fmla="*/ 2126835 h 2240205"/>
              <a:gd name="connsiteX126" fmla="*/ 37645 w 12192000"/>
              <a:gd name="connsiteY126" fmla="*/ 2115401 h 2240205"/>
              <a:gd name="connsiteX127" fmla="*/ 4572 w 12192000"/>
              <a:gd name="connsiteY127" fmla="*/ 2111091 h 2240205"/>
              <a:gd name="connsiteX128" fmla="*/ 0 w 12192000"/>
              <a:gd name="connsiteY128" fmla="*/ 2110468 h 2240205"/>
              <a:gd name="connsiteX129" fmla="*/ 0 w 12192000"/>
              <a:gd name="connsiteY129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85228 w 12192000"/>
              <a:gd name="connsiteY104" fmla="*/ 2046431 h 2240205"/>
              <a:gd name="connsiteX105" fmla="*/ 2058061 w 12192000"/>
              <a:gd name="connsiteY105" fmla="*/ 2047942 h 2240205"/>
              <a:gd name="connsiteX106" fmla="*/ 2042244 w 12192000"/>
              <a:gd name="connsiteY106" fmla="*/ 2055560 h 2240205"/>
              <a:gd name="connsiteX107" fmla="*/ 1877728 w 12192000"/>
              <a:gd name="connsiteY107" fmla="*/ 2101004 h 2240205"/>
              <a:gd name="connsiteX108" fmla="*/ 1759056 w 12192000"/>
              <a:gd name="connsiteY108" fmla="*/ 2125608 h 2240205"/>
              <a:gd name="connsiteX109" fmla="*/ 1637948 w 12192000"/>
              <a:gd name="connsiteY109" fmla="*/ 2172597 h 2240205"/>
              <a:gd name="connsiteX110" fmla="*/ 1434549 w 12192000"/>
              <a:gd name="connsiteY110" fmla="*/ 2234522 h 2240205"/>
              <a:gd name="connsiteX111" fmla="*/ 1370962 w 12192000"/>
              <a:gd name="connsiteY111" fmla="*/ 2237474 h 2240205"/>
              <a:gd name="connsiteX112" fmla="*/ 1356367 w 12192000"/>
              <a:gd name="connsiteY112" fmla="*/ 2235089 h 2240205"/>
              <a:gd name="connsiteX113" fmla="*/ 1279765 w 12192000"/>
              <a:gd name="connsiteY113" fmla="*/ 2229639 h 2240205"/>
              <a:gd name="connsiteX114" fmla="*/ 1195347 w 12192000"/>
              <a:gd name="connsiteY114" fmla="*/ 2212354 h 2240205"/>
              <a:gd name="connsiteX115" fmla="*/ 970251 w 12192000"/>
              <a:gd name="connsiteY115" fmla="*/ 2221029 h 2240205"/>
              <a:gd name="connsiteX116" fmla="*/ 812914 w 12192000"/>
              <a:gd name="connsiteY116" fmla="*/ 2210095 h 2240205"/>
              <a:gd name="connsiteX117" fmla="*/ 776382 w 12192000"/>
              <a:gd name="connsiteY117" fmla="*/ 2204512 h 2240205"/>
              <a:gd name="connsiteX118" fmla="*/ 597225 w 12192000"/>
              <a:gd name="connsiteY118" fmla="*/ 2180999 h 2240205"/>
              <a:gd name="connsiteX119" fmla="*/ 520671 w 12192000"/>
              <a:gd name="connsiteY119" fmla="*/ 2180980 h 2240205"/>
              <a:gd name="connsiteX120" fmla="*/ 515024 w 12192000"/>
              <a:gd name="connsiteY120" fmla="*/ 2179258 h 2240205"/>
              <a:gd name="connsiteX121" fmla="*/ 413835 w 12192000"/>
              <a:gd name="connsiteY121" fmla="*/ 2156783 h 2240205"/>
              <a:gd name="connsiteX122" fmla="*/ 376513 w 12192000"/>
              <a:gd name="connsiteY122" fmla="*/ 2154014 h 2240205"/>
              <a:gd name="connsiteX123" fmla="*/ 273386 w 12192000"/>
              <a:gd name="connsiteY123" fmla="*/ 2142551 h 2240205"/>
              <a:gd name="connsiteX124" fmla="*/ 77641 w 12192000"/>
              <a:gd name="connsiteY124" fmla="*/ 2126835 h 2240205"/>
              <a:gd name="connsiteX125" fmla="*/ 37645 w 12192000"/>
              <a:gd name="connsiteY125" fmla="*/ 2115401 h 2240205"/>
              <a:gd name="connsiteX126" fmla="*/ 4572 w 12192000"/>
              <a:gd name="connsiteY126" fmla="*/ 2111091 h 2240205"/>
              <a:gd name="connsiteX127" fmla="*/ 0 w 12192000"/>
              <a:gd name="connsiteY127" fmla="*/ 2110468 h 2240205"/>
              <a:gd name="connsiteX128" fmla="*/ 0 w 12192000"/>
              <a:gd name="connsiteY128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243069 w 12192000"/>
              <a:gd name="connsiteY102" fmla="*/ 2005321 h 2240205"/>
              <a:gd name="connsiteX103" fmla="*/ 2164831 w 12192000"/>
              <a:gd name="connsiteY103" fmla="*/ 2010143 h 2240205"/>
              <a:gd name="connsiteX104" fmla="*/ 2058061 w 12192000"/>
              <a:gd name="connsiteY104" fmla="*/ 2047942 h 2240205"/>
              <a:gd name="connsiteX105" fmla="*/ 2042244 w 12192000"/>
              <a:gd name="connsiteY105" fmla="*/ 2055560 h 2240205"/>
              <a:gd name="connsiteX106" fmla="*/ 1877728 w 12192000"/>
              <a:gd name="connsiteY106" fmla="*/ 2101004 h 2240205"/>
              <a:gd name="connsiteX107" fmla="*/ 1759056 w 12192000"/>
              <a:gd name="connsiteY107" fmla="*/ 2125608 h 2240205"/>
              <a:gd name="connsiteX108" fmla="*/ 1637948 w 12192000"/>
              <a:gd name="connsiteY108" fmla="*/ 2172597 h 2240205"/>
              <a:gd name="connsiteX109" fmla="*/ 1434549 w 12192000"/>
              <a:gd name="connsiteY109" fmla="*/ 2234522 h 2240205"/>
              <a:gd name="connsiteX110" fmla="*/ 1370962 w 12192000"/>
              <a:gd name="connsiteY110" fmla="*/ 2237474 h 2240205"/>
              <a:gd name="connsiteX111" fmla="*/ 1356367 w 12192000"/>
              <a:gd name="connsiteY111" fmla="*/ 2235089 h 2240205"/>
              <a:gd name="connsiteX112" fmla="*/ 1279765 w 12192000"/>
              <a:gd name="connsiteY112" fmla="*/ 2229639 h 2240205"/>
              <a:gd name="connsiteX113" fmla="*/ 1195347 w 12192000"/>
              <a:gd name="connsiteY113" fmla="*/ 2212354 h 2240205"/>
              <a:gd name="connsiteX114" fmla="*/ 970251 w 12192000"/>
              <a:gd name="connsiteY114" fmla="*/ 2221029 h 2240205"/>
              <a:gd name="connsiteX115" fmla="*/ 812914 w 12192000"/>
              <a:gd name="connsiteY115" fmla="*/ 2210095 h 2240205"/>
              <a:gd name="connsiteX116" fmla="*/ 776382 w 12192000"/>
              <a:gd name="connsiteY116" fmla="*/ 2204512 h 2240205"/>
              <a:gd name="connsiteX117" fmla="*/ 597225 w 12192000"/>
              <a:gd name="connsiteY117" fmla="*/ 2180999 h 2240205"/>
              <a:gd name="connsiteX118" fmla="*/ 520671 w 12192000"/>
              <a:gd name="connsiteY118" fmla="*/ 2180980 h 2240205"/>
              <a:gd name="connsiteX119" fmla="*/ 515024 w 12192000"/>
              <a:gd name="connsiteY119" fmla="*/ 2179258 h 2240205"/>
              <a:gd name="connsiteX120" fmla="*/ 413835 w 12192000"/>
              <a:gd name="connsiteY120" fmla="*/ 2156783 h 2240205"/>
              <a:gd name="connsiteX121" fmla="*/ 376513 w 12192000"/>
              <a:gd name="connsiteY121" fmla="*/ 2154014 h 2240205"/>
              <a:gd name="connsiteX122" fmla="*/ 273386 w 12192000"/>
              <a:gd name="connsiteY122" fmla="*/ 2142551 h 2240205"/>
              <a:gd name="connsiteX123" fmla="*/ 77641 w 12192000"/>
              <a:gd name="connsiteY123" fmla="*/ 2126835 h 2240205"/>
              <a:gd name="connsiteX124" fmla="*/ 37645 w 12192000"/>
              <a:gd name="connsiteY124" fmla="*/ 2115401 h 2240205"/>
              <a:gd name="connsiteX125" fmla="*/ 4572 w 12192000"/>
              <a:gd name="connsiteY125" fmla="*/ 2111091 h 2240205"/>
              <a:gd name="connsiteX126" fmla="*/ 0 w 12192000"/>
              <a:gd name="connsiteY126" fmla="*/ 2110468 h 2240205"/>
              <a:gd name="connsiteX127" fmla="*/ 0 w 12192000"/>
              <a:gd name="connsiteY127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776382 w 12192000"/>
              <a:gd name="connsiteY115" fmla="*/ 2204512 h 2240205"/>
              <a:gd name="connsiteX116" fmla="*/ 597225 w 12192000"/>
              <a:gd name="connsiteY116" fmla="*/ 2180999 h 2240205"/>
              <a:gd name="connsiteX117" fmla="*/ 520671 w 12192000"/>
              <a:gd name="connsiteY117" fmla="*/ 2180980 h 2240205"/>
              <a:gd name="connsiteX118" fmla="*/ 515024 w 12192000"/>
              <a:gd name="connsiteY118" fmla="*/ 2179258 h 2240205"/>
              <a:gd name="connsiteX119" fmla="*/ 413835 w 12192000"/>
              <a:gd name="connsiteY119" fmla="*/ 2156783 h 2240205"/>
              <a:gd name="connsiteX120" fmla="*/ 376513 w 12192000"/>
              <a:gd name="connsiteY120" fmla="*/ 2154014 h 2240205"/>
              <a:gd name="connsiteX121" fmla="*/ 273386 w 12192000"/>
              <a:gd name="connsiteY121" fmla="*/ 2142551 h 2240205"/>
              <a:gd name="connsiteX122" fmla="*/ 77641 w 12192000"/>
              <a:gd name="connsiteY122" fmla="*/ 2126835 h 2240205"/>
              <a:gd name="connsiteX123" fmla="*/ 37645 w 12192000"/>
              <a:gd name="connsiteY123" fmla="*/ 2115401 h 2240205"/>
              <a:gd name="connsiteX124" fmla="*/ 4572 w 12192000"/>
              <a:gd name="connsiteY124" fmla="*/ 2111091 h 2240205"/>
              <a:gd name="connsiteX125" fmla="*/ 0 w 12192000"/>
              <a:gd name="connsiteY125" fmla="*/ 2110468 h 2240205"/>
              <a:gd name="connsiteX126" fmla="*/ 0 w 12192000"/>
              <a:gd name="connsiteY12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776382 w 12192000"/>
              <a:gd name="connsiteY115" fmla="*/ 2204512 h 2240205"/>
              <a:gd name="connsiteX116" fmla="*/ 597225 w 12192000"/>
              <a:gd name="connsiteY116" fmla="*/ 2180999 h 2240205"/>
              <a:gd name="connsiteX117" fmla="*/ 520671 w 12192000"/>
              <a:gd name="connsiteY117" fmla="*/ 2180980 h 2240205"/>
              <a:gd name="connsiteX118" fmla="*/ 515024 w 12192000"/>
              <a:gd name="connsiteY118" fmla="*/ 2179258 h 2240205"/>
              <a:gd name="connsiteX119" fmla="*/ 413835 w 12192000"/>
              <a:gd name="connsiteY119" fmla="*/ 2156783 h 2240205"/>
              <a:gd name="connsiteX120" fmla="*/ 376513 w 12192000"/>
              <a:gd name="connsiteY120" fmla="*/ 2154014 h 2240205"/>
              <a:gd name="connsiteX121" fmla="*/ 273386 w 12192000"/>
              <a:gd name="connsiteY121" fmla="*/ 2142551 h 2240205"/>
              <a:gd name="connsiteX122" fmla="*/ 77641 w 12192000"/>
              <a:gd name="connsiteY122" fmla="*/ 2126835 h 2240205"/>
              <a:gd name="connsiteX123" fmla="*/ 37645 w 12192000"/>
              <a:gd name="connsiteY123" fmla="*/ 2115401 h 2240205"/>
              <a:gd name="connsiteX124" fmla="*/ 4572 w 12192000"/>
              <a:gd name="connsiteY124" fmla="*/ 2111091 h 2240205"/>
              <a:gd name="connsiteX125" fmla="*/ 0 w 12192000"/>
              <a:gd name="connsiteY125" fmla="*/ 2110468 h 2240205"/>
              <a:gd name="connsiteX126" fmla="*/ 0 w 12192000"/>
              <a:gd name="connsiteY126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515024 w 12192000"/>
              <a:gd name="connsiteY117" fmla="*/ 2179258 h 2240205"/>
              <a:gd name="connsiteX118" fmla="*/ 413835 w 12192000"/>
              <a:gd name="connsiteY118" fmla="*/ 2156783 h 2240205"/>
              <a:gd name="connsiteX119" fmla="*/ 376513 w 12192000"/>
              <a:gd name="connsiteY119" fmla="*/ 2154014 h 2240205"/>
              <a:gd name="connsiteX120" fmla="*/ 273386 w 12192000"/>
              <a:gd name="connsiteY120" fmla="*/ 2142551 h 2240205"/>
              <a:gd name="connsiteX121" fmla="*/ 77641 w 12192000"/>
              <a:gd name="connsiteY121" fmla="*/ 2126835 h 2240205"/>
              <a:gd name="connsiteX122" fmla="*/ 37645 w 12192000"/>
              <a:gd name="connsiteY122" fmla="*/ 2115401 h 2240205"/>
              <a:gd name="connsiteX123" fmla="*/ 4572 w 12192000"/>
              <a:gd name="connsiteY123" fmla="*/ 2111091 h 2240205"/>
              <a:gd name="connsiteX124" fmla="*/ 0 w 12192000"/>
              <a:gd name="connsiteY124" fmla="*/ 2110468 h 2240205"/>
              <a:gd name="connsiteX125" fmla="*/ 0 w 12192000"/>
              <a:gd name="connsiteY12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515024 w 12192000"/>
              <a:gd name="connsiteY117" fmla="*/ 2179258 h 2240205"/>
              <a:gd name="connsiteX118" fmla="*/ 413835 w 12192000"/>
              <a:gd name="connsiteY118" fmla="*/ 2156783 h 2240205"/>
              <a:gd name="connsiteX119" fmla="*/ 376513 w 12192000"/>
              <a:gd name="connsiteY119" fmla="*/ 2154014 h 2240205"/>
              <a:gd name="connsiteX120" fmla="*/ 273386 w 12192000"/>
              <a:gd name="connsiteY120" fmla="*/ 2142551 h 2240205"/>
              <a:gd name="connsiteX121" fmla="*/ 77641 w 12192000"/>
              <a:gd name="connsiteY121" fmla="*/ 2126835 h 2240205"/>
              <a:gd name="connsiteX122" fmla="*/ 37645 w 12192000"/>
              <a:gd name="connsiteY122" fmla="*/ 2115401 h 2240205"/>
              <a:gd name="connsiteX123" fmla="*/ 4572 w 12192000"/>
              <a:gd name="connsiteY123" fmla="*/ 2111091 h 2240205"/>
              <a:gd name="connsiteX124" fmla="*/ 0 w 12192000"/>
              <a:gd name="connsiteY124" fmla="*/ 2110468 h 2240205"/>
              <a:gd name="connsiteX125" fmla="*/ 0 w 12192000"/>
              <a:gd name="connsiteY125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413835 w 12192000"/>
              <a:gd name="connsiteY117" fmla="*/ 2156783 h 2240205"/>
              <a:gd name="connsiteX118" fmla="*/ 376513 w 12192000"/>
              <a:gd name="connsiteY118" fmla="*/ 2154014 h 2240205"/>
              <a:gd name="connsiteX119" fmla="*/ 273386 w 12192000"/>
              <a:gd name="connsiteY119" fmla="*/ 2142551 h 2240205"/>
              <a:gd name="connsiteX120" fmla="*/ 77641 w 12192000"/>
              <a:gd name="connsiteY120" fmla="*/ 2126835 h 2240205"/>
              <a:gd name="connsiteX121" fmla="*/ 37645 w 12192000"/>
              <a:gd name="connsiteY121" fmla="*/ 2115401 h 2240205"/>
              <a:gd name="connsiteX122" fmla="*/ 4572 w 12192000"/>
              <a:gd name="connsiteY122" fmla="*/ 2111091 h 2240205"/>
              <a:gd name="connsiteX123" fmla="*/ 0 w 12192000"/>
              <a:gd name="connsiteY123" fmla="*/ 2110468 h 2240205"/>
              <a:gd name="connsiteX124" fmla="*/ 0 w 12192000"/>
              <a:gd name="connsiteY124" fmla="*/ 0 h 2240205"/>
              <a:gd name="connsiteX0" fmla="*/ 0 w 12192000"/>
              <a:gd name="connsiteY0" fmla="*/ 0 h 2240205"/>
              <a:gd name="connsiteX1" fmla="*/ 12192000 w 12192000"/>
              <a:gd name="connsiteY1" fmla="*/ 0 h 2240205"/>
              <a:gd name="connsiteX2" fmla="*/ 12192000 w 12192000"/>
              <a:gd name="connsiteY2" fmla="*/ 751299 h 2240205"/>
              <a:gd name="connsiteX3" fmla="*/ 11890686 w 12192000"/>
              <a:gd name="connsiteY3" fmla="*/ 732766 h 2240205"/>
              <a:gd name="connsiteX4" fmla="*/ 11649954 w 12192000"/>
              <a:gd name="connsiteY4" fmla="*/ 749628 h 2240205"/>
              <a:gd name="connsiteX5" fmla="*/ 11560424 w 12192000"/>
              <a:gd name="connsiteY5" fmla="*/ 748017 h 2240205"/>
              <a:gd name="connsiteX6" fmla="*/ 11358455 w 12192000"/>
              <a:gd name="connsiteY6" fmla="*/ 747593 h 2240205"/>
              <a:gd name="connsiteX7" fmla="*/ 11165209 w 12192000"/>
              <a:gd name="connsiteY7" fmla="*/ 748852 h 2240205"/>
              <a:gd name="connsiteX8" fmla="*/ 11058755 w 12192000"/>
              <a:gd name="connsiteY8" fmla="*/ 749617 h 2240205"/>
              <a:gd name="connsiteX9" fmla="*/ 10803046 w 12192000"/>
              <a:gd name="connsiteY9" fmla="*/ 774328 h 2240205"/>
              <a:gd name="connsiteX10" fmla="*/ 10458762 w 12192000"/>
              <a:gd name="connsiteY10" fmla="*/ 755400 h 2240205"/>
              <a:gd name="connsiteX11" fmla="*/ 10211200 w 12192000"/>
              <a:gd name="connsiteY11" fmla="*/ 767513 h 2240205"/>
              <a:gd name="connsiteX12" fmla="*/ 10167995 w 12192000"/>
              <a:gd name="connsiteY12" fmla="*/ 760843 h 2240205"/>
              <a:gd name="connsiteX13" fmla="*/ 9997044 w 12192000"/>
              <a:gd name="connsiteY13" fmla="*/ 780129 h 2240205"/>
              <a:gd name="connsiteX14" fmla="*/ 9943887 w 12192000"/>
              <a:gd name="connsiteY14" fmla="*/ 804141 h 2240205"/>
              <a:gd name="connsiteX15" fmla="*/ 9918248 w 12192000"/>
              <a:gd name="connsiteY15" fmla="*/ 816628 h 2240205"/>
              <a:gd name="connsiteX16" fmla="*/ 9767091 w 12192000"/>
              <a:gd name="connsiteY16" fmla="*/ 870550 h 2240205"/>
              <a:gd name="connsiteX17" fmla="*/ 9683005 w 12192000"/>
              <a:gd name="connsiteY17" fmla="*/ 894128 h 2240205"/>
              <a:gd name="connsiteX18" fmla="*/ 9500499 w 12192000"/>
              <a:gd name="connsiteY18" fmla="*/ 954680 h 2240205"/>
              <a:gd name="connsiteX19" fmla="*/ 9410017 w 12192000"/>
              <a:gd name="connsiteY19" fmla="*/ 993931 h 2240205"/>
              <a:gd name="connsiteX20" fmla="*/ 9392919 w 12192000"/>
              <a:gd name="connsiteY20" fmla="*/ 994656 h 2240205"/>
              <a:gd name="connsiteX21" fmla="*/ 9268019 w 12192000"/>
              <a:gd name="connsiteY21" fmla="*/ 1007442 h 2240205"/>
              <a:gd name="connsiteX22" fmla="*/ 9188177 w 12192000"/>
              <a:gd name="connsiteY22" fmla="*/ 1035474 h 2240205"/>
              <a:gd name="connsiteX23" fmla="*/ 9155969 w 12192000"/>
              <a:gd name="connsiteY23" fmla="*/ 1046804 h 2240205"/>
              <a:gd name="connsiteX24" fmla="*/ 9133985 w 12192000"/>
              <a:gd name="connsiteY24" fmla="*/ 1046450 h 2240205"/>
              <a:gd name="connsiteX25" fmla="*/ 9003462 w 12192000"/>
              <a:gd name="connsiteY25" fmla="*/ 1042406 h 2240205"/>
              <a:gd name="connsiteX26" fmla="*/ 8968445 w 12192000"/>
              <a:gd name="connsiteY26" fmla="*/ 1052169 h 2240205"/>
              <a:gd name="connsiteX27" fmla="*/ 8886001 w 12192000"/>
              <a:gd name="connsiteY27" fmla="*/ 1067468 h 2240205"/>
              <a:gd name="connsiteX28" fmla="*/ 8838610 w 12192000"/>
              <a:gd name="connsiteY28" fmla="*/ 1075091 h 2240205"/>
              <a:gd name="connsiteX29" fmla="*/ 8665605 w 12192000"/>
              <a:gd name="connsiteY29" fmla="*/ 1110791 h 2240205"/>
              <a:gd name="connsiteX30" fmla="*/ 8419755 w 12192000"/>
              <a:gd name="connsiteY30" fmla="*/ 1216260 h 2240205"/>
              <a:gd name="connsiteX31" fmla="*/ 8411626 w 12192000"/>
              <a:gd name="connsiteY31" fmla="*/ 1214397 h 2240205"/>
              <a:gd name="connsiteX32" fmla="*/ 8363469 w 12192000"/>
              <a:gd name="connsiteY32" fmla="*/ 1246658 h 2240205"/>
              <a:gd name="connsiteX33" fmla="*/ 8275497 w 12192000"/>
              <a:gd name="connsiteY33" fmla="*/ 1264396 h 2240205"/>
              <a:gd name="connsiteX34" fmla="*/ 8074238 w 12192000"/>
              <a:gd name="connsiteY34" fmla="*/ 1301895 h 2240205"/>
              <a:gd name="connsiteX35" fmla="*/ 7902328 w 12192000"/>
              <a:gd name="connsiteY35" fmla="*/ 1345865 h 2240205"/>
              <a:gd name="connsiteX36" fmla="*/ 7840612 w 12192000"/>
              <a:gd name="connsiteY36" fmla="*/ 1369373 h 2240205"/>
              <a:gd name="connsiteX37" fmla="*/ 7786819 w 12192000"/>
              <a:gd name="connsiteY37" fmla="*/ 1378970 h 2240205"/>
              <a:gd name="connsiteX38" fmla="*/ 7548172 w 12192000"/>
              <a:gd name="connsiteY38" fmla="*/ 1417460 h 2240205"/>
              <a:gd name="connsiteX39" fmla="*/ 7483437 w 12192000"/>
              <a:gd name="connsiteY39" fmla="*/ 1478152 h 2240205"/>
              <a:gd name="connsiteX40" fmla="*/ 7377870 w 12192000"/>
              <a:gd name="connsiteY40" fmla="*/ 1523319 h 2240205"/>
              <a:gd name="connsiteX41" fmla="*/ 7230737 w 12192000"/>
              <a:gd name="connsiteY41" fmla="*/ 1562633 h 2240205"/>
              <a:gd name="connsiteX42" fmla="*/ 7224458 w 12192000"/>
              <a:gd name="connsiteY42" fmla="*/ 1573008 h 2240205"/>
              <a:gd name="connsiteX43" fmla="*/ 7183121 w 12192000"/>
              <a:gd name="connsiteY43" fmla="*/ 1595162 h 2240205"/>
              <a:gd name="connsiteX44" fmla="*/ 7164601 w 12192000"/>
              <a:gd name="connsiteY44" fmla="*/ 1606490 h 2240205"/>
              <a:gd name="connsiteX45" fmla="*/ 6900177 w 12192000"/>
              <a:gd name="connsiteY45" fmla="*/ 1636016 h 2240205"/>
              <a:gd name="connsiteX46" fmla="*/ 6795372 w 12192000"/>
              <a:gd name="connsiteY46" fmla="*/ 1644845 h 2240205"/>
              <a:gd name="connsiteX47" fmla="*/ 6692251 w 12192000"/>
              <a:gd name="connsiteY47" fmla="*/ 1656357 h 2240205"/>
              <a:gd name="connsiteX48" fmla="*/ 6655235 w 12192000"/>
              <a:gd name="connsiteY48" fmla="*/ 1661869 h 2240205"/>
              <a:gd name="connsiteX49" fmla="*/ 6554894 w 12192000"/>
              <a:gd name="connsiteY49" fmla="*/ 1664428 h 2240205"/>
              <a:gd name="connsiteX50" fmla="*/ 6516595 w 12192000"/>
              <a:gd name="connsiteY50" fmla="*/ 1667475 h 2240205"/>
              <a:gd name="connsiteX51" fmla="*/ 6508541 w 12192000"/>
              <a:gd name="connsiteY51" fmla="*/ 1668757 h 2240205"/>
              <a:gd name="connsiteX52" fmla="*/ 6471012 w 12192000"/>
              <a:gd name="connsiteY52" fmla="*/ 1678604 h 2240205"/>
              <a:gd name="connsiteX53" fmla="*/ 6364035 w 12192000"/>
              <a:gd name="connsiteY53" fmla="*/ 1667683 h 2240205"/>
              <a:gd name="connsiteX54" fmla="*/ 6243319 w 12192000"/>
              <a:gd name="connsiteY54" fmla="*/ 1695560 h 2240205"/>
              <a:gd name="connsiteX55" fmla="*/ 6098321 w 12192000"/>
              <a:gd name="connsiteY55" fmla="*/ 1721646 h 2240205"/>
              <a:gd name="connsiteX56" fmla="*/ 5880652 w 12192000"/>
              <a:gd name="connsiteY56" fmla="*/ 1779643 h 2240205"/>
              <a:gd name="connsiteX57" fmla="*/ 5785959 w 12192000"/>
              <a:gd name="connsiteY57" fmla="*/ 1775307 h 2240205"/>
              <a:gd name="connsiteX58" fmla="*/ 5643534 w 12192000"/>
              <a:gd name="connsiteY58" fmla="*/ 1802919 h 2240205"/>
              <a:gd name="connsiteX59" fmla="*/ 5518799 w 12192000"/>
              <a:gd name="connsiteY59" fmla="*/ 1818312 h 2240205"/>
              <a:gd name="connsiteX60" fmla="*/ 5505014 w 12192000"/>
              <a:gd name="connsiteY60" fmla="*/ 1819259 h 2240205"/>
              <a:gd name="connsiteX61" fmla="*/ 5453307 w 12192000"/>
              <a:gd name="connsiteY61" fmla="*/ 1815450 h 2240205"/>
              <a:gd name="connsiteX62" fmla="*/ 5221533 w 12192000"/>
              <a:gd name="connsiteY62" fmla="*/ 1846950 h 2240205"/>
              <a:gd name="connsiteX63" fmla="*/ 5149802 w 12192000"/>
              <a:gd name="connsiteY63" fmla="*/ 1844846 h 2240205"/>
              <a:gd name="connsiteX64" fmla="*/ 5114927 w 12192000"/>
              <a:gd name="connsiteY64" fmla="*/ 1847827 h 2240205"/>
              <a:gd name="connsiteX65" fmla="*/ 5108970 w 12192000"/>
              <a:gd name="connsiteY65" fmla="*/ 1847935 h 2240205"/>
              <a:gd name="connsiteX66" fmla="*/ 5067961 w 12192000"/>
              <a:gd name="connsiteY66" fmla="*/ 1845917 h 2240205"/>
              <a:gd name="connsiteX67" fmla="*/ 5007075 w 12192000"/>
              <a:gd name="connsiteY67" fmla="*/ 1838626 h 2240205"/>
              <a:gd name="connsiteX68" fmla="*/ 4944087 w 12192000"/>
              <a:gd name="connsiteY68" fmla="*/ 1823332 h 2240205"/>
              <a:gd name="connsiteX69" fmla="*/ 4907662 w 12192000"/>
              <a:gd name="connsiteY69" fmla="*/ 1816900 h 2240205"/>
              <a:gd name="connsiteX70" fmla="*/ 4882386 w 12192000"/>
              <a:gd name="connsiteY70" fmla="*/ 1809844 h 2240205"/>
              <a:gd name="connsiteX71" fmla="*/ 4811440 w 12192000"/>
              <a:gd name="connsiteY71" fmla="*/ 1804655 h 2240205"/>
              <a:gd name="connsiteX72" fmla="*/ 4691075 w 12192000"/>
              <a:gd name="connsiteY72" fmla="*/ 1801389 h 2240205"/>
              <a:gd name="connsiteX73" fmla="*/ 4640313 w 12192000"/>
              <a:gd name="connsiteY73" fmla="*/ 1784307 h 2240205"/>
              <a:gd name="connsiteX74" fmla="*/ 4536503 w 12192000"/>
              <a:gd name="connsiteY74" fmla="*/ 1785334 h 2240205"/>
              <a:gd name="connsiteX75" fmla="*/ 4513724 w 12192000"/>
              <a:gd name="connsiteY75" fmla="*/ 1791996 h 2240205"/>
              <a:gd name="connsiteX76" fmla="*/ 4459810 w 12192000"/>
              <a:gd name="connsiteY76" fmla="*/ 1797886 h 2240205"/>
              <a:gd name="connsiteX77" fmla="*/ 4379064 w 12192000"/>
              <a:gd name="connsiteY77" fmla="*/ 1817177 h 2240205"/>
              <a:gd name="connsiteX78" fmla="*/ 4290981 w 12192000"/>
              <a:gd name="connsiteY78" fmla="*/ 1839677 h 2240205"/>
              <a:gd name="connsiteX79" fmla="*/ 4238372 w 12192000"/>
              <a:gd name="connsiteY79" fmla="*/ 1851480 h 2240205"/>
              <a:gd name="connsiteX80" fmla="*/ 4232517 w 12192000"/>
              <a:gd name="connsiteY80" fmla="*/ 1852567 h 2240205"/>
              <a:gd name="connsiteX81" fmla="*/ 4191732 w 12192000"/>
              <a:gd name="connsiteY81" fmla="*/ 1857328 h 2240205"/>
              <a:gd name="connsiteX82" fmla="*/ 4065532 w 12192000"/>
              <a:gd name="connsiteY82" fmla="*/ 1855477 h 2240205"/>
              <a:gd name="connsiteX83" fmla="*/ 4028460 w 12192000"/>
              <a:gd name="connsiteY83" fmla="*/ 1855137 h 2240205"/>
              <a:gd name="connsiteX84" fmla="*/ 4002267 w 12192000"/>
              <a:gd name="connsiteY84" fmla="*/ 1852352 h 2240205"/>
              <a:gd name="connsiteX85" fmla="*/ 3931396 w 12192000"/>
              <a:gd name="connsiteY85" fmla="*/ 1858915 h 2240205"/>
              <a:gd name="connsiteX86" fmla="*/ 3812162 w 12192000"/>
              <a:gd name="connsiteY86" fmla="*/ 1875501 h 2240205"/>
              <a:gd name="connsiteX87" fmla="*/ 3758105 w 12192000"/>
              <a:gd name="connsiteY87" fmla="*/ 1871856 h 2240205"/>
              <a:gd name="connsiteX88" fmla="*/ 3567259 w 12192000"/>
              <a:gd name="connsiteY88" fmla="*/ 1893482 h 2240205"/>
              <a:gd name="connsiteX89" fmla="*/ 3405770 w 12192000"/>
              <a:gd name="connsiteY89" fmla="*/ 1904591 h 2240205"/>
              <a:gd name="connsiteX90" fmla="*/ 3280097 w 12192000"/>
              <a:gd name="connsiteY90" fmla="*/ 1919610 h 2240205"/>
              <a:gd name="connsiteX91" fmla="*/ 3009910 w 12192000"/>
              <a:gd name="connsiteY91" fmla="*/ 1957866 h 2240205"/>
              <a:gd name="connsiteX92" fmla="*/ 2995934 w 12192000"/>
              <a:gd name="connsiteY92" fmla="*/ 1967085 h 2240205"/>
              <a:gd name="connsiteX93" fmla="*/ 2942858 w 12192000"/>
              <a:gd name="connsiteY93" fmla="*/ 1981367 h 2240205"/>
              <a:gd name="connsiteX94" fmla="*/ 2875436 w 12192000"/>
              <a:gd name="connsiteY94" fmla="*/ 1996977 h 2240205"/>
              <a:gd name="connsiteX95" fmla="*/ 2874892 w 12192000"/>
              <a:gd name="connsiteY95" fmla="*/ 1996085 h 2240205"/>
              <a:gd name="connsiteX96" fmla="*/ 2843662 w 12192000"/>
              <a:gd name="connsiteY96" fmla="*/ 1992498 h 2240205"/>
              <a:gd name="connsiteX97" fmla="*/ 2718916 w 12192000"/>
              <a:gd name="connsiteY97" fmla="*/ 1990867 h 2240205"/>
              <a:gd name="connsiteX98" fmla="*/ 2713522 w 12192000"/>
              <a:gd name="connsiteY98" fmla="*/ 1990173 h 2240205"/>
              <a:gd name="connsiteX99" fmla="*/ 2476147 w 12192000"/>
              <a:gd name="connsiteY99" fmla="*/ 1998305 h 2240205"/>
              <a:gd name="connsiteX100" fmla="*/ 2373568 w 12192000"/>
              <a:gd name="connsiteY100" fmla="*/ 2003219 h 2240205"/>
              <a:gd name="connsiteX101" fmla="*/ 2287219 w 12192000"/>
              <a:gd name="connsiteY101" fmla="*/ 1998750 h 2240205"/>
              <a:gd name="connsiteX102" fmla="*/ 2164831 w 12192000"/>
              <a:gd name="connsiteY102" fmla="*/ 2010143 h 2240205"/>
              <a:gd name="connsiteX103" fmla="*/ 2058061 w 12192000"/>
              <a:gd name="connsiteY103" fmla="*/ 2047942 h 2240205"/>
              <a:gd name="connsiteX104" fmla="*/ 2042244 w 12192000"/>
              <a:gd name="connsiteY104" fmla="*/ 2055560 h 2240205"/>
              <a:gd name="connsiteX105" fmla="*/ 1877728 w 12192000"/>
              <a:gd name="connsiteY105" fmla="*/ 2101004 h 2240205"/>
              <a:gd name="connsiteX106" fmla="*/ 1759056 w 12192000"/>
              <a:gd name="connsiteY106" fmla="*/ 2125608 h 2240205"/>
              <a:gd name="connsiteX107" fmla="*/ 1637948 w 12192000"/>
              <a:gd name="connsiteY107" fmla="*/ 2172597 h 2240205"/>
              <a:gd name="connsiteX108" fmla="*/ 1434549 w 12192000"/>
              <a:gd name="connsiteY108" fmla="*/ 2234522 h 2240205"/>
              <a:gd name="connsiteX109" fmla="*/ 1370962 w 12192000"/>
              <a:gd name="connsiteY109" fmla="*/ 2237474 h 2240205"/>
              <a:gd name="connsiteX110" fmla="*/ 1356367 w 12192000"/>
              <a:gd name="connsiteY110" fmla="*/ 2235089 h 2240205"/>
              <a:gd name="connsiteX111" fmla="*/ 1279765 w 12192000"/>
              <a:gd name="connsiteY111" fmla="*/ 2229639 h 2240205"/>
              <a:gd name="connsiteX112" fmla="*/ 1195347 w 12192000"/>
              <a:gd name="connsiteY112" fmla="*/ 2212354 h 2240205"/>
              <a:gd name="connsiteX113" fmla="*/ 970251 w 12192000"/>
              <a:gd name="connsiteY113" fmla="*/ 2221029 h 2240205"/>
              <a:gd name="connsiteX114" fmla="*/ 812914 w 12192000"/>
              <a:gd name="connsiteY114" fmla="*/ 2210095 h 2240205"/>
              <a:gd name="connsiteX115" fmla="*/ 597225 w 12192000"/>
              <a:gd name="connsiteY115" fmla="*/ 2180999 h 2240205"/>
              <a:gd name="connsiteX116" fmla="*/ 520671 w 12192000"/>
              <a:gd name="connsiteY116" fmla="*/ 2180980 h 2240205"/>
              <a:gd name="connsiteX117" fmla="*/ 413835 w 12192000"/>
              <a:gd name="connsiteY117" fmla="*/ 2156783 h 2240205"/>
              <a:gd name="connsiteX118" fmla="*/ 376513 w 12192000"/>
              <a:gd name="connsiteY118" fmla="*/ 2154014 h 2240205"/>
              <a:gd name="connsiteX119" fmla="*/ 273386 w 12192000"/>
              <a:gd name="connsiteY119" fmla="*/ 2142551 h 2240205"/>
              <a:gd name="connsiteX120" fmla="*/ 77641 w 12192000"/>
              <a:gd name="connsiteY120" fmla="*/ 2126835 h 2240205"/>
              <a:gd name="connsiteX121" fmla="*/ 37645 w 12192000"/>
              <a:gd name="connsiteY121" fmla="*/ 2115401 h 2240205"/>
              <a:gd name="connsiteX122" fmla="*/ 4572 w 12192000"/>
              <a:gd name="connsiteY122" fmla="*/ 2111091 h 2240205"/>
              <a:gd name="connsiteX123" fmla="*/ 0 w 12192000"/>
              <a:gd name="connsiteY123" fmla="*/ 2110468 h 2240205"/>
              <a:gd name="connsiteX124" fmla="*/ 0 w 12192000"/>
              <a:gd name="connsiteY124" fmla="*/ 0 h 2240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12192000" h="2240205">
                <a:moveTo>
                  <a:pt x="0" y="0"/>
                </a:moveTo>
                <a:lnTo>
                  <a:pt x="12192000" y="0"/>
                </a:lnTo>
                <a:lnTo>
                  <a:pt x="12192000" y="751299"/>
                </a:lnTo>
                <a:cubicBezTo>
                  <a:pt x="12034412" y="757358"/>
                  <a:pt x="11991124" y="738944"/>
                  <a:pt x="11890686" y="732766"/>
                </a:cubicBezTo>
                <a:cubicBezTo>
                  <a:pt x="11800345" y="732488"/>
                  <a:pt x="11704998" y="747086"/>
                  <a:pt x="11649954" y="749628"/>
                </a:cubicBezTo>
                <a:cubicBezTo>
                  <a:pt x="11613048" y="740951"/>
                  <a:pt x="11593031" y="740811"/>
                  <a:pt x="11560424" y="748017"/>
                </a:cubicBezTo>
                <a:cubicBezTo>
                  <a:pt x="11488916" y="747650"/>
                  <a:pt x="11449669" y="773362"/>
                  <a:pt x="11358455" y="747593"/>
                </a:cubicBezTo>
                <a:cubicBezTo>
                  <a:pt x="11316233" y="754756"/>
                  <a:pt x="11184875" y="735040"/>
                  <a:pt x="11165209" y="748852"/>
                </a:cubicBezTo>
                <a:cubicBezTo>
                  <a:pt x="11113345" y="753539"/>
                  <a:pt x="11140250" y="736122"/>
                  <a:pt x="11058755" y="749617"/>
                </a:cubicBezTo>
                <a:cubicBezTo>
                  <a:pt x="10973519" y="757854"/>
                  <a:pt x="10849163" y="781170"/>
                  <a:pt x="10803046" y="774328"/>
                </a:cubicBezTo>
                <a:cubicBezTo>
                  <a:pt x="10741852" y="776895"/>
                  <a:pt x="10540854" y="756546"/>
                  <a:pt x="10458762" y="755400"/>
                </a:cubicBezTo>
                <a:cubicBezTo>
                  <a:pt x="10426976" y="747433"/>
                  <a:pt x="10327242" y="773719"/>
                  <a:pt x="10211200" y="767513"/>
                </a:cubicBezTo>
                <a:cubicBezTo>
                  <a:pt x="10195912" y="761163"/>
                  <a:pt x="10172943" y="749095"/>
                  <a:pt x="10167995" y="760843"/>
                </a:cubicBezTo>
                <a:cubicBezTo>
                  <a:pt x="10131971" y="759999"/>
                  <a:pt x="10031208" y="777398"/>
                  <a:pt x="9997044" y="780129"/>
                </a:cubicBezTo>
                <a:cubicBezTo>
                  <a:pt x="9972443" y="801329"/>
                  <a:pt x="9951331" y="779975"/>
                  <a:pt x="9943887" y="804141"/>
                </a:cubicBezTo>
                <a:lnTo>
                  <a:pt x="9918248" y="816628"/>
                </a:lnTo>
                <a:cubicBezTo>
                  <a:pt x="9873419" y="812573"/>
                  <a:pt x="9807158" y="855024"/>
                  <a:pt x="9767091" y="870550"/>
                </a:cubicBezTo>
                <a:cubicBezTo>
                  <a:pt x="9728743" y="880857"/>
                  <a:pt x="9714210" y="859344"/>
                  <a:pt x="9683005" y="894128"/>
                </a:cubicBezTo>
                <a:cubicBezTo>
                  <a:pt x="9638573" y="908150"/>
                  <a:pt x="9553332" y="950611"/>
                  <a:pt x="9500499" y="954680"/>
                </a:cubicBezTo>
                <a:cubicBezTo>
                  <a:pt x="9451943" y="966288"/>
                  <a:pt x="9427947" y="987268"/>
                  <a:pt x="9410017" y="993931"/>
                </a:cubicBezTo>
                <a:cubicBezTo>
                  <a:pt x="9408360" y="990327"/>
                  <a:pt x="9395782" y="990863"/>
                  <a:pt x="9392919" y="994656"/>
                </a:cubicBezTo>
                <a:cubicBezTo>
                  <a:pt x="9369253" y="996908"/>
                  <a:pt x="9294395" y="1002709"/>
                  <a:pt x="9268019" y="1007442"/>
                </a:cubicBezTo>
                <a:lnTo>
                  <a:pt x="9188177" y="1035474"/>
                </a:lnTo>
                <a:cubicBezTo>
                  <a:pt x="9182118" y="1028476"/>
                  <a:pt x="9162516" y="1043719"/>
                  <a:pt x="9155969" y="1046804"/>
                </a:cubicBezTo>
                <a:cubicBezTo>
                  <a:pt x="9154734" y="1041866"/>
                  <a:pt x="9138567" y="1041606"/>
                  <a:pt x="9133985" y="1046450"/>
                </a:cubicBezTo>
                <a:cubicBezTo>
                  <a:pt x="9112169" y="1062778"/>
                  <a:pt x="9019227" y="1027247"/>
                  <a:pt x="9003462" y="1042406"/>
                </a:cubicBezTo>
                <a:lnTo>
                  <a:pt x="8968445" y="1052169"/>
                </a:lnTo>
                <a:lnTo>
                  <a:pt x="8886001" y="1067468"/>
                </a:lnTo>
                <a:cubicBezTo>
                  <a:pt x="8847384" y="1050046"/>
                  <a:pt x="8863283" y="1068286"/>
                  <a:pt x="8838610" y="1075091"/>
                </a:cubicBezTo>
                <a:cubicBezTo>
                  <a:pt x="8780942" y="1086991"/>
                  <a:pt x="8730608" y="1108943"/>
                  <a:pt x="8665605" y="1110791"/>
                </a:cubicBezTo>
                <a:cubicBezTo>
                  <a:pt x="8590906" y="1106676"/>
                  <a:pt x="8491424" y="1191452"/>
                  <a:pt x="8419755" y="1216260"/>
                </a:cubicBezTo>
                <a:cubicBezTo>
                  <a:pt x="8376553" y="1231214"/>
                  <a:pt x="8414124" y="1215234"/>
                  <a:pt x="8411626" y="1214397"/>
                </a:cubicBezTo>
                <a:cubicBezTo>
                  <a:pt x="8391326" y="1238641"/>
                  <a:pt x="8371389" y="1231045"/>
                  <a:pt x="8363469" y="1246658"/>
                </a:cubicBezTo>
                <a:cubicBezTo>
                  <a:pt x="8322316" y="1258746"/>
                  <a:pt x="8283162" y="1250600"/>
                  <a:pt x="8275497" y="1264396"/>
                </a:cubicBezTo>
                <a:cubicBezTo>
                  <a:pt x="8194123" y="1257316"/>
                  <a:pt x="8141324" y="1289395"/>
                  <a:pt x="8074238" y="1301895"/>
                </a:cubicBezTo>
                <a:cubicBezTo>
                  <a:pt x="8012043" y="1315473"/>
                  <a:pt x="7936376" y="1347185"/>
                  <a:pt x="7902328" y="1345865"/>
                </a:cubicBezTo>
                <a:cubicBezTo>
                  <a:pt x="7876994" y="1370833"/>
                  <a:pt x="7861184" y="1361537"/>
                  <a:pt x="7840612" y="1369373"/>
                </a:cubicBezTo>
                <a:cubicBezTo>
                  <a:pt x="7803208" y="1375918"/>
                  <a:pt x="7836041" y="1389289"/>
                  <a:pt x="7786819" y="1378970"/>
                </a:cubicBezTo>
                <a:cubicBezTo>
                  <a:pt x="7732613" y="1405648"/>
                  <a:pt x="7556449" y="1409729"/>
                  <a:pt x="7548172" y="1417460"/>
                </a:cubicBezTo>
                <a:cubicBezTo>
                  <a:pt x="7520370" y="1413173"/>
                  <a:pt x="7499280" y="1470447"/>
                  <a:pt x="7483437" y="1478152"/>
                </a:cubicBezTo>
                <a:cubicBezTo>
                  <a:pt x="7446517" y="1491067"/>
                  <a:pt x="7432754" y="1502351"/>
                  <a:pt x="7377870" y="1523319"/>
                </a:cubicBezTo>
                <a:cubicBezTo>
                  <a:pt x="7324166" y="1536168"/>
                  <a:pt x="7290459" y="1563749"/>
                  <a:pt x="7230737" y="1562633"/>
                </a:cubicBezTo>
                <a:cubicBezTo>
                  <a:pt x="7229794" y="1566487"/>
                  <a:pt x="7227568" y="1569908"/>
                  <a:pt x="7224458" y="1573008"/>
                </a:cubicBezTo>
                <a:lnTo>
                  <a:pt x="7183121" y="1595162"/>
                </a:lnTo>
                <a:lnTo>
                  <a:pt x="7164601" y="1606490"/>
                </a:lnTo>
                <a:cubicBezTo>
                  <a:pt x="7117444" y="1613299"/>
                  <a:pt x="6961715" y="1629624"/>
                  <a:pt x="6900177" y="1636016"/>
                </a:cubicBezTo>
                <a:cubicBezTo>
                  <a:pt x="6859708" y="1641136"/>
                  <a:pt x="6829973" y="1628753"/>
                  <a:pt x="6795372" y="1644845"/>
                </a:cubicBezTo>
                <a:cubicBezTo>
                  <a:pt x="6757466" y="1649571"/>
                  <a:pt x="6723150" y="1647290"/>
                  <a:pt x="6692251" y="1656357"/>
                </a:cubicBezTo>
                <a:cubicBezTo>
                  <a:pt x="6678032" y="1652894"/>
                  <a:pt x="6665282" y="1652445"/>
                  <a:pt x="6655235" y="1661869"/>
                </a:cubicBezTo>
                <a:cubicBezTo>
                  <a:pt x="6632342" y="1663214"/>
                  <a:pt x="6578001" y="1663494"/>
                  <a:pt x="6554894" y="1664428"/>
                </a:cubicBezTo>
                <a:lnTo>
                  <a:pt x="6516595" y="1667475"/>
                </a:lnTo>
                <a:lnTo>
                  <a:pt x="6508541" y="1668757"/>
                </a:lnTo>
                <a:cubicBezTo>
                  <a:pt x="6495493" y="1671715"/>
                  <a:pt x="6482908" y="1675051"/>
                  <a:pt x="6471012" y="1678604"/>
                </a:cubicBezTo>
                <a:cubicBezTo>
                  <a:pt x="6446928" y="1678425"/>
                  <a:pt x="6395710" y="1665896"/>
                  <a:pt x="6364035" y="1667683"/>
                </a:cubicBezTo>
                <a:lnTo>
                  <a:pt x="6243319" y="1695560"/>
                </a:lnTo>
                <a:cubicBezTo>
                  <a:pt x="6212879" y="1700946"/>
                  <a:pt x="6162673" y="1707632"/>
                  <a:pt x="6098321" y="1721646"/>
                </a:cubicBezTo>
                <a:cubicBezTo>
                  <a:pt x="6036511" y="1734126"/>
                  <a:pt x="5902526" y="1770074"/>
                  <a:pt x="5880652" y="1779643"/>
                </a:cubicBezTo>
                <a:cubicBezTo>
                  <a:pt x="5862008" y="1784877"/>
                  <a:pt x="5777344" y="1786304"/>
                  <a:pt x="5785959" y="1775307"/>
                </a:cubicBezTo>
                <a:cubicBezTo>
                  <a:pt x="5732223" y="1803618"/>
                  <a:pt x="5707481" y="1784706"/>
                  <a:pt x="5643534" y="1802919"/>
                </a:cubicBezTo>
                <a:lnTo>
                  <a:pt x="5518799" y="1818312"/>
                </a:lnTo>
                <a:lnTo>
                  <a:pt x="5505014" y="1819259"/>
                </a:lnTo>
                <a:lnTo>
                  <a:pt x="5453307" y="1815450"/>
                </a:lnTo>
                <a:cubicBezTo>
                  <a:pt x="5364785" y="1835567"/>
                  <a:pt x="5272117" y="1842051"/>
                  <a:pt x="5221533" y="1846950"/>
                </a:cubicBezTo>
                <a:lnTo>
                  <a:pt x="5149802" y="1844846"/>
                </a:lnTo>
                <a:cubicBezTo>
                  <a:pt x="5138262" y="1844584"/>
                  <a:pt x="5124907" y="1847312"/>
                  <a:pt x="5114927" y="1847827"/>
                </a:cubicBezTo>
                <a:lnTo>
                  <a:pt x="5108970" y="1847935"/>
                </a:lnTo>
                <a:lnTo>
                  <a:pt x="5067961" y="1845917"/>
                </a:lnTo>
                <a:lnTo>
                  <a:pt x="5007075" y="1838626"/>
                </a:lnTo>
                <a:cubicBezTo>
                  <a:pt x="4987003" y="1833546"/>
                  <a:pt x="4969259" y="1814096"/>
                  <a:pt x="4944087" y="1823332"/>
                </a:cubicBezTo>
                <a:cubicBezTo>
                  <a:pt x="4949882" y="1812650"/>
                  <a:pt x="4914396" y="1826154"/>
                  <a:pt x="4907662" y="1816900"/>
                </a:cubicBezTo>
                <a:cubicBezTo>
                  <a:pt x="4903760" y="1809237"/>
                  <a:pt x="4892087" y="1811549"/>
                  <a:pt x="4882386" y="1809844"/>
                </a:cubicBezTo>
                <a:cubicBezTo>
                  <a:pt x="4874062" y="1802609"/>
                  <a:pt x="4826962" y="1801349"/>
                  <a:pt x="4811440" y="1804655"/>
                </a:cubicBezTo>
                <a:cubicBezTo>
                  <a:pt x="4768806" y="1818748"/>
                  <a:pt x="4725356" y="1790961"/>
                  <a:pt x="4691075" y="1801389"/>
                </a:cubicBezTo>
                <a:cubicBezTo>
                  <a:pt x="4657791" y="1796774"/>
                  <a:pt x="4662147" y="1786932"/>
                  <a:pt x="4640313" y="1784307"/>
                </a:cubicBezTo>
                <a:cubicBezTo>
                  <a:pt x="4614551" y="1781631"/>
                  <a:pt x="4552839" y="1782829"/>
                  <a:pt x="4536503" y="1785334"/>
                </a:cubicBezTo>
                <a:lnTo>
                  <a:pt x="4513724" y="1791996"/>
                </a:lnTo>
                <a:lnTo>
                  <a:pt x="4459810" y="1797886"/>
                </a:lnTo>
                <a:lnTo>
                  <a:pt x="4379064" y="1817177"/>
                </a:lnTo>
                <a:cubicBezTo>
                  <a:pt x="4349703" y="1824677"/>
                  <a:pt x="4313198" y="1824834"/>
                  <a:pt x="4290981" y="1839677"/>
                </a:cubicBezTo>
                <a:cubicBezTo>
                  <a:pt x="4277508" y="1842452"/>
                  <a:pt x="4248116" y="1849332"/>
                  <a:pt x="4238372" y="1851480"/>
                </a:cubicBezTo>
                <a:lnTo>
                  <a:pt x="4232517" y="1852567"/>
                </a:lnTo>
                <a:lnTo>
                  <a:pt x="4191732" y="1857328"/>
                </a:lnTo>
                <a:lnTo>
                  <a:pt x="4065532" y="1855477"/>
                </a:lnTo>
                <a:cubicBezTo>
                  <a:pt x="4069305" y="1844009"/>
                  <a:pt x="4036780" y="1863138"/>
                  <a:pt x="4028460" y="1855137"/>
                </a:cubicBezTo>
                <a:cubicBezTo>
                  <a:pt x="4023224" y="1848238"/>
                  <a:pt x="4012138" y="1852433"/>
                  <a:pt x="4002267" y="1852352"/>
                </a:cubicBezTo>
                <a:cubicBezTo>
                  <a:pt x="3992749" y="1846600"/>
                  <a:pt x="3946095" y="1853107"/>
                  <a:pt x="3931396" y="1858915"/>
                </a:cubicBezTo>
                <a:cubicBezTo>
                  <a:pt x="3891932" y="1879798"/>
                  <a:pt x="3844059" y="1859600"/>
                  <a:pt x="3812162" y="1875501"/>
                </a:cubicBezTo>
                <a:cubicBezTo>
                  <a:pt x="3778518" y="1876434"/>
                  <a:pt x="3780102" y="1870848"/>
                  <a:pt x="3758105" y="1871856"/>
                </a:cubicBezTo>
                <a:cubicBezTo>
                  <a:pt x="3717288" y="1874853"/>
                  <a:pt x="3625982" y="1888026"/>
                  <a:pt x="3567259" y="1893482"/>
                </a:cubicBezTo>
                <a:cubicBezTo>
                  <a:pt x="3512865" y="1897927"/>
                  <a:pt x="3463644" y="1898121"/>
                  <a:pt x="3405770" y="1904591"/>
                </a:cubicBezTo>
                <a:cubicBezTo>
                  <a:pt x="3361027" y="1917619"/>
                  <a:pt x="3312439" y="1902759"/>
                  <a:pt x="3280097" y="1919610"/>
                </a:cubicBezTo>
                <a:cubicBezTo>
                  <a:pt x="3120979" y="1944600"/>
                  <a:pt x="3052347" y="1932877"/>
                  <a:pt x="3009910" y="1957866"/>
                </a:cubicBezTo>
                <a:cubicBezTo>
                  <a:pt x="3005875" y="1961558"/>
                  <a:pt x="3001138" y="1964570"/>
                  <a:pt x="2995934" y="1967085"/>
                </a:cubicBezTo>
                <a:lnTo>
                  <a:pt x="2942858" y="1981367"/>
                </a:lnTo>
                <a:lnTo>
                  <a:pt x="2875436" y="1996977"/>
                </a:lnTo>
                <a:lnTo>
                  <a:pt x="2874892" y="1996085"/>
                </a:lnTo>
                <a:cubicBezTo>
                  <a:pt x="2869596" y="1995339"/>
                  <a:pt x="2856789" y="1995778"/>
                  <a:pt x="2843662" y="1992498"/>
                </a:cubicBezTo>
                <a:lnTo>
                  <a:pt x="2718916" y="1990867"/>
                </a:lnTo>
                <a:lnTo>
                  <a:pt x="2713522" y="1990173"/>
                </a:lnTo>
                <a:lnTo>
                  <a:pt x="2476147" y="1998305"/>
                </a:lnTo>
                <a:cubicBezTo>
                  <a:pt x="2437134" y="2013637"/>
                  <a:pt x="2413847" y="1999542"/>
                  <a:pt x="2373568" y="2003219"/>
                </a:cubicBezTo>
                <a:cubicBezTo>
                  <a:pt x="2342080" y="2003293"/>
                  <a:pt x="2308969" y="1996768"/>
                  <a:pt x="2287219" y="1998750"/>
                </a:cubicBezTo>
                <a:cubicBezTo>
                  <a:pt x="2221974" y="2012601"/>
                  <a:pt x="2205627" y="2006345"/>
                  <a:pt x="2164831" y="2010143"/>
                </a:cubicBezTo>
                <a:cubicBezTo>
                  <a:pt x="2133996" y="2017246"/>
                  <a:pt x="2078492" y="2040373"/>
                  <a:pt x="2058061" y="2047942"/>
                </a:cubicBezTo>
                <a:lnTo>
                  <a:pt x="2042244" y="2055560"/>
                </a:lnTo>
                <a:cubicBezTo>
                  <a:pt x="2012576" y="2064443"/>
                  <a:pt x="1896351" y="2111357"/>
                  <a:pt x="1877728" y="2101004"/>
                </a:cubicBezTo>
                <a:cubicBezTo>
                  <a:pt x="1839146" y="2101989"/>
                  <a:pt x="1818769" y="2108983"/>
                  <a:pt x="1759056" y="2125608"/>
                </a:cubicBezTo>
                <a:cubicBezTo>
                  <a:pt x="1719091" y="2137539"/>
                  <a:pt x="1691494" y="2161097"/>
                  <a:pt x="1637948" y="2172597"/>
                </a:cubicBezTo>
                <a:cubicBezTo>
                  <a:pt x="1587306" y="2207053"/>
                  <a:pt x="1496241" y="2208973"/>
                  <a:pt x="1434549" y="2234522"/>
                </a:cubicBezTo>
                <a:cubicBezTo>
                  <a:pt x="1390051" y="2245335"/>
                  <a:pt x="1383992" y="2237380"/>
                  <a:pt x="1370962" y="2237474"/>
                </a:cubicBezTo>
                <a:lnTo>
                  <a:pt x="1356367" y="2235089"/>
                </a:lnTo>
                <a:cubicBezTo>
                  <a:pt x="1341168" y="2233783"/>
                  <a:pt x="1306602" y="2233428"/>
                  <a:pt x="1279765" y="2229639"/>
                </a:cubicBezTo>
                <a:cubicBezTo>
                  <a:pt x="1260110" y="2221111"/>
                  <a:pt x="1209850" y="2211602"/>
                  <a:pt x="1195347" y="2212354"/>
                </a:cubicBezTo>
                <a:cubicBezTo>
                  <a:pt x="1171903" y="2216875"/>
                  <a:pt x="1033292" y="2222456"/>
                  <a:pt x="970251" y="2221029"/>
                </a:cubicBezTo>
                <a:cubicBezTo>
                  <a:pt x="913858" y="2213074"/>
                  <a:pt x="857841" y="2217424"/>
                  <a:pt x="812914" y="2210095"/>
                </a:cubicBezTo>
                <a:cubicBezTo>
                  <a:pt x="762967" y="2180805"/>
                  <a:pt x="645932" y="2185851"/>
                  <a:pt x="597225" y="2180999"/>
                </a:cubicBezTo>
                <a:cubicBezTo>
                  <a:pt x="575890" y="2176791"/>
                  <a:pt x="534371" y="2181270"/>
                  <a:pt x="520671" y="2180980"/>
                </a:cubicBezTo>
                <a:cubicBezTo>
                  <a:pt x="455720" y="2175427"/>
                  <a:pt x="449447" y="2164849"/>
                  <a:pt x="413835" y="2156783"/>
                </a:cubicBezTo>
                <a:cubicBezTo>
                  <a:pt x="401959" y="2163765"/>
                  <a:pt x="389622" y="2160522"/>
                  <a:pt x="376513" y="2154014"/>
                </a:cubicBezTo>
                <a:cubicBezTo>
                  <a:pt x="344376" y="2156059"/>
                  <a:pt x="311403" y="2146283"/>
                  <a:pt x="273386" y="2142551"/>
                </a:cubicBezTo>
                <a:cubicBezTo>
                  <a:pt x="223574" y="2138021"/>
                  <a:pt x="116931" y="2131360"/>
                  <a:pt x="77641" y="2126835"/>
                </a:cubicBezTo>
                <a:lnTo>
                  <a:pt x="37645" y="2115401"/>
                </a:lnTo>
                <a:cubicBezTo>
                  <a:pt x="29688" y="2109582"/>
                  <a:pt x="16534" y="2111084"/>
                  <a:pt x="4572" y="2111091"/>
                </a:cubicBezTo>
                <a:lnTo>
                  <a:pt x="0" y="21104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tile tx="0" ty="0" sx="70000" sy="7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C4F11AF-357B-704E-D8BF-0CFA341A4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752" y="84094"/>
            <a:ext cx="8664271" cy="114984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Setting </a:t>
            </a:r>
            <a:r>
              <a:rPr lang="en-US" dirty="0" err="1"/>
              <a:t>dei</a:t>
            </a:r>
            <a:r>
              <a:rPr lang="en-US" dirty="0"/>
              <a:t> PIN e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periferiche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E6A6705-F698-8A6D-6544-B2A052AE6F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443365"/>
            <a:ext cx="4249522" cy="3755619"/>
          </a:xfrm>
        </p:spPr>
        <p:txBody>
          <a:bodyPr>
            <a:normAutofit fontScale="77500" lnSpcReduction="20000"/>
          </a:bodyPr>
          <a:lstStyle/>
          <a:p>
            <a:pPr marL="205740" indent="-205740" defTabSz="822960">
              <a:spcBef>
                <a:spcPts val="900"/>
              </a:spcBef>
            </a:pPr>
            <a:r>
              <a:rPr lang="it-IT" sz="144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È stato impostato la GPIOB_10 come pin di output mentre la GPIOE_5 è collegata al led verde.</a:t>
            </a:r>
          </a:p>
          <a:p>
            <a:pPr marL="205740" indent="-205740" defTabSz="822960">
              <a:spcBef>
                <a:spcPts val="900"/>
              </a:spcBef>
            </a:pPr>
            <a:r>
              <a:rPr lang="it-IT" sz="144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È stato attivato il timer TIM2 e il divisore del clock di TIM1 è impostato a </a:t>
            </a:r>
            <a:r>
              <a:rPr lang="it-IT" sz="1440" dirty="0"/>
              <a:t>83</a:t>
            </a:r>
            <a:r>
              <a:rPr lang="it-IT" sz="144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</a:t>
            </a:r>
            <a:r>
              <a:rPr lang="it-IT" sz="1440" dirty="0"/>
              <a:t>84</a:t>
            </a:r>
            <a:r>
              <a:rPr lang="it-IT" sz="144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-1) in quanto il clock in ingresso è </a:t>
            </a:r>
            <a:r>
              <a:rPr lang="it-IT" sz="1440" dirty="0"/>
              <a:t>84</a:t>
            </a:r>
            <a:r>
              <a:rPr lang="it-IT" sz="144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MHz. Dunque, in questo modo avviamo le misurazioni ad ogni microsecondo. </a:t>
            </a:r>
            <a:r>
              <a:rPr lang="it-IT" sz="1440" dirty="0"/>
              <a:t>Abbiamo scelto il canale 1. </a:t>
            </a:r>
            <a:r>
              <a:rPr lang="it-IT" sz="144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 timer hanno uno o più canali di cattura che possono essere configurati per catturare il valore corrente del timer quando si verifica un evento esterno, come un cambiamento di stato di un segnale.</a:t>
            </a:r>
          </a:p>
          <a:p>
            <a:pPr marL="205740" indent="-205740" defTabSz="822960">
              <a:spcBef>
                <a:spcPts val="900"/>
              </a:spcBef>
            </a:pPr>
            <a:r>
              <a:rPr lang="it-IT" sz="144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È</a:t>
            </a:r>
            <a:r>
              <a:rPr lang="it-IT" sz="1440" dirty="0"/>
              <a:t> stata utilizzata la USART1, in loopback (dunque collegando i pin TX e RX della stessa USART), con i pin PA9 e PA10.</a:t>
            </a:r>
            <a:endParaRPr lang="it-IT" sz="144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05740" indent="-205740" defTabSz="822960">
              <a:spcBef>
                <a:spcPts val="900"/>
              </a:spcBef>
            </a:pPr>
            <a:r>
              <a:rPr lang="it-IT" sz="1440" dirty="0"/>
              <a:t>A questo punto la GPIOB_10 è collegata al Trigger del sensore, il TIMER1 (PA0) è collegato al </a:t>
            </a:r>
            <a:r>
              <a:rPr lang="it-IT" sz="1440" dirty="0" err="1"/>
              <a:t>Echo</a:t>
            </a:r>
            <a:r>
              <a:rPr lang="it-IT" sz="1440" dirty="0"/>
              <a:t>.</a:t>
            </a:r>
          </a:p>
          <a:p>
            <a:pPr marL="205740" indent="-205740" defTabSz="822960">
              <a:spcBef>
                <a:spcPts val="900"/>
              </a:spcBef>
            </a:pPr>
            <a:r>
              <a:rPr lang="it-IT" sz="1400" dirty="0"/>
              <a:t>Sia per il timer che per la seriale sono state abilitate le interruzioni dalla sezione NVIC.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E769B6-494B-5DAE-70AD-1BD3ADB27E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371" y="1316925"/>
            <a:ext cx="4960252" cy="662997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3775A86-536F-D475-75C3-F444564538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 flipH="1">
            <a:off x="8478740" y="109103"/>
            <a:ext cx="3713260" cy="72688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it-IT" dirty="0"/>
              <a:t>ciao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A9FFC43-8E3A-E827-5EB3-0739AE447C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5379" y="1089737"/>
            <a:ext cx="5223596" cy="291213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3F63626-B901-1CD3-FA2F-EED5C0B6EF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3151" y="4045437"/>
            <a:ext cx="3901205" cy="2757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628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A0980D0-C2CB-4F0C-833C-1B6483572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D110A99-3F6B-4F79-9283-A5ECB5016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24509">
            <a:off x="-184530" y="5189558"/>
            <a:ext cx="12362426" cy="2575409"/>
          </a:xfrm>
          <a:custGeom>
            <a:avLst/>
            <a:gdLst>
              <a:gd name="connsiteX0" fmla="*/ 5035354 w 12362426"/>
              <a:gd name="connsiteY0" fmla="*/ 0 h 3099769"/>
              <a:gd name="connsiteX1" fmla="*/ 9625764 w 12362426"/>
              <a:gd name="connsiteY1" fmla="*/ 0 h 3099769"/>
              <a:gd name="connsiteX2" fmla="*/ 9625764 w 12362426"/>
              <a:gd name="connsiteY2" fmla="*/ 743325 h 3099769"/>
              <a:gd name="connsiteX3" fmla="*/ 9658262 w 12362426"/>
              <a:gd name="connsiteY3" fmla="*/ 749028 h 3099769"/>
              <a:gd name="connsiteX4" fmla="*/ 9750370 w 12362426"/>
              <a:gd name="connsiteY4" fmla="*/ 768340 h 3099769"/>
              <a:gd name="connsiteX5" fmla="*/ 9836966 w 12362426"/>
              <a:gd name="connsiteY5" fmla="*/ 778233 h 3099769"/>
              <a:gd name="connsiteX6" fmla="*/ 9994340 w 12362426"/>
              <a:gd name="connsiteY6" fmla="*/ 807111 h 3099769"/>
              <a:gd name="connsiteX7" fmla="*/ 10021527 w 12362426"/>
              <a:gd name="connsiteY7" fmla="*/ 815221 h 3099769"/>
              <a:gd name="connsiteX8" fmla="*/ 10077617 w 12362426"/>
              <a:gd name="connsiteY8" fmla="*/ 830232 h 3099769"/>
              <a:gd name="connsiteX9" fmla="*/ 10249434 w 12362426"/>
              <a:gd name="connsiteY9" fmla="*/ 822796 h 3099769"/>
              <a:gd name="connsiteX10" fmla="*/ 10291151 w 12362426"/>
              <a:gd name="connsiteY10" fmla="*/ 809816 h 3099769"/>
              <a:gd name="connsiteX11" fmla="*/ 10537628 w 12362426"/>
              <a:gd name="connsiteY11" fmla="*/ 783838 h 3099769"/>
              <a:gd name="connsiteX12" fmla="*/ 10875114 w 12362426"/>
              <a:gd name="connsiteY12" fmla="*/ 713312 h 3099769"/>
              <a:gd name="connsiteX13" fmla="*/ 11131506 w 12362426"/>
              <a:gd name="connsiteY13" fmla="*/ 698211 h 3099769"/>
              <a:gd name="connsiteX14" fmla="*/ 11236837 w 12362426"/>
              <a:gd name="connsiteY14" fmla="*/ 682768 h 3099769"/>
              <a:gd name="connsiteX15" fmla="*/ 11428024 w 12362426"/>
              <a:gd name="connsiteY15" fmla="*/ 654608 h 3099769"/>
              <a:gd name="connsiteX16" fmla="*/ 11627584 w 12362426"/>
              <a:gd name="connsiteY16" fmla="*/ 623505 h 3099769"/>
              <a:gd name="connsiteX17" fmla="*/ 11715836 w 12362426"/>
              <a:gd name="connsiteY17" fmla="*/ 608349 h 3099769"/>
              <a:gd name="connsiteX18" fmla="*/ 11987050 w 12362426"/>
              <a:gd name="connsiteY18" fmla="*/ 707424 h 3099769"/>
              <a:gd name="connsiteX19" fmla="*/ 12251338 w 12362426"/>
              <a:gd name="connsiteY19" fmla="*/ 524360 h 3099769"/>
              <a:gd name="connsiteX20" fmla="*/ 12362426 w 12362426"/>
              <a:gd name="connsiteY20" fmla="*/ 1246801 h 3099769"/>
              <a:gd name="connsiteX21" fmla="*/ 312058 w 12362426"/>
              <a:gd name="connsiteY21" fmla="*/ 3099769 h 3099769"/>
              <a:gd name="connsiteX22" fmla="*/ 0 w 12362426"/>
              <a:gd name="connsiteY22" fmla="*/ 1070366 h 3099769"/>
              <a:gd name="connsiteX23" fmla="*/ 4427 w 12362426"/>
              <a:gd name="connsiteY23" fmla="*/ 1069072 h 3099769"/>
              <a:gd name="connsiteX24" fmla="*/ 36478 w 12362426"/>
              <a:gd name="connsiteY24" fmla="*/ 1059901 h 3099769"/>
              <a:gd name="connsiteX25" fmla="*/ 74319 w 12362426"/>
              <a:gd name="connsiteY25" fmla="*/ 1042827 h 3099769"/>
              <a:gd name="connsiteX26" fmla="*/ 265466 w 12362426"/>
              <a:gd name="connsiteY26" fmla="*/ 997965 h 3099769"/>
              <a:gd name="connsiteX27" fmla="*/ 365700 w 12362426"/>
              <a:gd name="connsiteY27" fmla="*/ 971269 h 3099769"/>
              <a:gd name="connsiteX28" fmla="*/ 402179 w 12362426"/>
              <a:gd name="connsiteY28" fmla="*/ 962934 h 3099769"/>
              <a:gd name="connsiteX29" fmla="*/ 504196 w 12362426"/>
              <a:gd name="connsiteY29" fmla="*/ 923429 h 3099769"/>
              <a:gd name="connsiteX30" fmla="*/ 579858 w 12362426"/>
              <a:gd name="connsiteY30" fmla="*/ 911776 h 3099769"/>
              <a:gd name="connsiteX31" fmla="*/ 788740 w 12362426"/>
              <a:gd name="connsiteY31" fmla="*/ 851017 h 3099769"/>
              <a:gd name="connsiteX32" fmla="*/ 942632 w 12362426"/>
              <a:gd name="connsiteY32" fmla="*/ 816590 h 3099769"/>
              <a:gd name="connsiteX33" fmla="*/ 1166396 w 12362426"/>
              <a:gd name="connsiteY33" fmla="*/ 790722 h 3099769"/>
              <a:gd name="connsiteX34" fmla="*/ 1247277 w 12362426"/>
              <a:gd name="connsiteY34" fmla="*/ 761271 h 3099769"/>
              <a:gd name="connsiteX35" fmla="*/ 1322184 w 12362426"/>
              <a:gd name="connsiteY35" fmla="*/ 744388 h 3099769"/>
              <a:gd name="connsiteX36" fmla="*/ 1336256 w 12362426"/>
              <a:gd name="connsiteY36" fmla="*/ 739876 h 3099769"/>
              <a:gd name="connsiteX37" fmla="*/ 1399541 w 12362426"/>
              <a:gd name="connsiteY37" fmla="*/ 733051 h 3099769"/>
              <a:gd name="connsiteX38" fmla="*/ 1609734 w 12362426"/>
              <a:gd name="connsiteY38" fmla="*/ 761684 h 3099769"/>
              <a:gd name="connsiteX39" fmla="*/ 1736383 w 12362426"/>
              <a:gd name="connsiteY39" fmla="*/ 788462 h 3099769"/>
              <a:gd name="connsiteX40" fmla="*/ 1857314 w 12362426"/>
              <a:gd name="connsiteY40" fmla="*/ 794085 h 3099769"/>
              <a:gd name="connsiteX41" fmla="*/ 2026639 w 12362426"/>
              <a:gd name="connsiteY41" fmla="*/ 812780 h 3099769"/>
              <a:gd name="connsiteX42" fmla="*/ 2043398 w 12362426"/>
              <a:gd name="connsiteY42" fmla="*/ 817701 h 3099769"/>
              <a:gd name="connsiteX43" fmla="*/ 2154517 w 12362426"/>
              <a:gd name="connsiteY43" fmla="*/ 837821 h 3099769"/>
              <a:gd name="connsiteX44" fmla="*/ 2277168 w 12362426"/>
              <a:gd name="connsiteY44" fmla="*/ 830176 h 3099769"/>
              <a:gd name="connsiteX45" fmla="*/ 2361853 w 12362426"/>
              <a:gd name="connsiteY45" fmla="*/ 812755 h 3099769"/>
              <a:gd name="connsiteX46" fmla="*/ 2463967 w 12362426"/>
              <a:gd name="connsiteY46" fmla="*/ 801890 h 3099769"/>
              <a:gd name="connsiteX47" fmla="*/ 2699787 w 12362426"/>
              <a:gd name="connsiteY47" fmla="*/ 773633 h 3099769"/>
              <a:gd name="connsiteX48" fmla="*/ 2705016 w 12362426"/>
              <a:gd name="connsiteY48" fmla="*/ 772146 h 3099769"/>
              <a:gd name="connsiteX49" fmla="*/ 2828071 w 12362426"/>
              <a:gd name="connsiteY49" fmla="*/ 751618 h 3099769"/>
              <a:gd name="connsiteX50" fmla="*/ 2858408 w 12362426"/>
              <a:gd name="connsiteY50" fmla="*/ 743423 h 3099769"/>
              <a:gd name="connsiteX51" fmla="*/ 2858814 w 12362426"/>
              <a:gd name="connsiteY51" fmla="*/ 742482 h 3099769"/>
              <a:gd name="connsiteX52" fmla="*/ 2927761 w 12362426"/>
              <a:gd name="connsiteY52" fmla="*/ 747246 h 3099769"/>
              <a:gd name="connsiteX53" fmla="*/ 2982332 w 12362426"/>
              <a:gd name="connsiteY53" fmla="*/ 752913 h 3099769"/>
              <a:gd name="connsiteX54" fmla="*/ 2997509 w 12362426"/>
              <a:gd name="connsiteY54" fmla="*/ 759653 h 3099769"/>
              <a:gd name="connsiteX55" fmla="*/ 3270214 w 12362426"/>
              <a:gd name="connsiteY55" fmla="*/ 755376 h 3099769"/>
              <a:gd name="connsiteX56" fmla="*/ 3396647 w 12362426"/>
              <a:gd name="connsiteY56" fmla="*/ 750718 h 3099769"/>
              <a:gd name="connsiteX57" fmla="*/ 3557903 w 12362426"/>
              <a:gd name="connsiteY57" fmla="*/ 736857 h 3099769"/>
              <a:gd name="connsiteX58" fmla="*/ 3749729 w 12362426"/>
              <a:gd name="connsiteY58" fmla="*/ 728647 h 3099769"/>
              <a:gd name="connsiteX59" fmla="*/ 3802620 w 12362426"/>
              <a:gd name="connsiteY59" fmla="*/ 716926 h 3099769"/>
              <a:gd name="connsiteX60" fmla="*/ 3922921 w 12362426"/>
              <a:gd name="connsiteY60" fmla="*/ 714754 h 3099769"/>
              <a:gd name="connsiteX61" fmla="*/ 3993939 w 12362426"/>
              <a:gd name="connsiteY61" fmla="*/ 710294 h 3099769"/>
              <a:gd name="connsiteX62" fmla="*/ 4019416 w 12362426"/>
              <a:gd name="connsiteY62" fmla="*/ 703635 h 3099769"/>
              <a:gd name="connsiteX63" fmla="*/ 4056007 w 12362426"/>
              <a:gd name="connsiteY63" fmla="*/ 697674 h 3099769"/>
              <a:gd name="connsiteX64" fmla="*/ 4180468 w 12362426"/>
              <a:gd name="connsiteY64" fmla="*/ 676714 h 3099769"/>
              <a:gd name="connsiteX65" fmla="*/ 4221483 w 12362426"/>
              <a:gd name="connsiteY65" fmla="*/ 675093 h 3099769"/>
              <a:gd name="connsiteX66" fmla="*/ 4227430 w 12362426"/>
              <a:gd name="connsiteY66" fmla="*/ 675249 h 3099769"/>
              <a:gd name="connsiteX67" fmla="*/ 4281173 w 12362426"/>
              <a:gd name="connsiteY67" fmla="*/ 678603 h 3099769"/>
              <a:gd name="connsiteX68" fmla="*/ 4371560 w 12362426"/>
              <a:gd name="connsiteY68" fmla="*/ 686851 h 3099769"/>
              <a:gd name="connsiteX69" fmla="*/ 4454221 w 12362426"/>
              <a:gd name="connsiteY69" fmla="*/ 693129 h 3099769"/>
              <a:gd name="connsiteX70" fmla="*/ 4508379 w 12362426"/>
              <a:gd name="connsiteY70" fmla="*/ 690599 h 3099769"/>
              <a:gd name="connsiteX71" fmla="*/ 4531879 w 12362426"/>
              <a:gd name="connsiteY71" fmla="*/ 693543 h 3099769"/>
              <a:gd name="connsiteX72" fmla="*/ 4634634 w 12362426"/>
              <a:gd name="connsiteY72" fmla="*/ 678753 h 3099769"/>
              <a:gd name="connsiteX73" fmla="*/ 4682281 w 12362426"/>
              <a:gd name="connsiteY73" fmla="*/ 654613 h 3099769"/>
              <a:gd name="connsiteX74" fmla="*/ 4800765 w 12362426"/>
              <a:gd name="connsiteY74" fmla="*/ 633179 h 3099769"/>
              <a:gd name="connsiteX75" fmla="*/ 4870119 w 12362426"/>
              <a:gd name="connsiteY75" fmla="*/ 617406 h 3099769"/>
              <a:gd name="connsiteX76" fmla="*/ 4894058 w 12362426"/>
              <a:gd name="connsiteY76" fmla="*/ 606780 h 3099769"/>
              <a:gd name="connsiteX77" fmla="*/ 4929109 w 12362426"/>
              <a:gd name="connsiteY77" fmla="*/ 595059 h 3099769"/>
              <a:gd name="connsiteX78" fmla="*/ 4989104 w 12362426"/>
              <a:gd name="connsiteY78" fmla="*/ 570780 h 3099769"/>
              <a:gd name="connsiteX79" fmla="*/ 5035354 w 12362426"/>
              <a:gd name="connsiteY79" fmla="*/ 558051 h 3099769"/>
              <a:gd name="connsiteX0" fmla="*/ 6007671 w 12362426"/>
              <a:gd name="connsiteY0" fmla="*/ 508646 h 3099769"/>
              <a:gd name="connsiteX1" fmla="*/ 9625764 w 12362426"/>
              <a:gd name="connsiteY1" fmla="*/ 0 h 3099769"/>
              <a:gd name="connsiteX2" fmla="*/ 9625764 w 12362426"/>
              <a:gd name="connsiteY2" fmla="*/ 743325 h 3099769"/>
              <a:gd name="connsiteX3" fmla="*/ 9658262 w 12362426"/>
              <a:gd name="connsiteY3" fmla="*/ 749028 h 3099769"/>
              <a:gd name="connsiteX4" fmla="*/ 9750370 w 12362426"/>
              <a:gd name="connsiteY4" fmla="*/ 768340 h 3099769"/>
              <a:gd name="connsiteX5" fmla="*/ 9836966 w 12362426"/>
              <a:gd name="connsiteY5" fmla="*/ 778233 h 3099769"/>
              <a:gd name="connsiteX6" fmla="*/ 9994340 w 12362426"/>
              <a:gd name="connsiteY6" fmla="*/ 807111 h 3099769"/>
              <a:gd name="connsiteX7" fmla="*/ 10021527 w 12362426"/>
              <a:gd name="connsiteY7" fmla="*/ 815221 h 3099769"/>
              <a:gd name="connsiteX8" fmla="*/ 10077617 w 12362426"/>
              <a:gd name="connsiteY8" fmla="*/ 830232 h 3099769"/>
              <a:gd name="connsiteX9" fmla="*/ 10249434 w 12362426"/>
              <a:gd name="connsiteY9" fmla="*/ 822796 h 3099769"/>
              <a:gd name="connsiteX10" fmla="*/ 10291151 w 12362426"/>
              <a:gd name="connsiteY10" fmla="*/ 809816 h 3099769"/>
              <a:gd name="connsiteX11" fmla="*/ 10537628 w 12362426"/>
              <a:gd name="connsiteY11" fmla="*/ 783838 h 3099769"/>
              <a:gd name="connsiteX12" fmla="*/ 10875114 w 12362426"/>
              <a:gd name="connsiteY12" fmla="*/ 713312 h 3099769"/>
              <a:gd name="connsiteX13" fmla="*/ 11131506 w 12362426"/>
              <a:gd name="connsiteY13" fmla="*/ 698211 h 3099769"/>
              <a:gd name="connsiteX14" fmla="*/ 11236837 w 12362426"/>
              <a:gd name="connsiteY14" fmla="*/ 682768 h 3099769"/>
              <a:gd name="connsiteX15" fmla="*/ 11428024 w 12362426"/>
              <a:gd name="connsiteY15" fmla="*/ 654608 h 3099769"/>
              <a:gd name="connsiteX16" fmla="*/ 11627584 w 12362426"/>
              <a:gd name="connsiteY16" fmla="*/ 623505 h 3099769"/>
              <a:gd name="connsiteX17" fmla="*/ 11715836 w 12362426"/>
              <a:gd name="connsiteY17" fmla="*/ 608349 h 3099769"/>
              <a:gd name="connsiteX18" fmla="*/ 11987050 w 12362426"/>
              <a:gd name="connsiteY18" fmla="*/ 707424 h 3099769"/>
              <a:gd name="connsiteX19" fmla="*/ 12251338 w 12362426"/>
              <a:gd name="connsiteY19" fmla="*/ 524360 h 3099769"/>
              <a:gd name="connsiteX20" fmla="*/ 12362426 w 12362426"/>
              <a:gd name="connsiteY20" fmla="*/ 1246801 h 3099769"/>
              <a:gd name="connsiteX21" fmla="*/ 312058 w 12362426"/>
              <a:gd name="connsiteY21" fmla="*/ 3099769 h 3099769"/>
              <a:gd name="connsiteX22" fmla="*/ 0 w 12362426"/>
              <a:gd name="connsiteY22" fmla="*/ 1070366 h 3099769"/>
              <a:gd name="connsiteX23" fmla="*/ 4427 w 12362426"/>
              <a:gd name="connsiteY23" fmla="*/ 1069072 h 3099769"/>
              <a:gd name="connsiteX24" fmla="*/ 36478 w 12362426"/>
              <a:gd name="connsiteY24" fmla="*/ 1059901 h 3099769"/>
              <a:gd name="connsiteX25" fmla="*/ 74319 w 12362426"/>
              <a:gd name="connsiteY25" fmla="*/ 1042827 h 3099769"/>
              <a:gd name="connsiteX26" fmla="*/ 265466 w 12362426"/>
              <a:gd name="connsiteY26" fmla="*/ 997965 h 3099769"/>
              <a:gd name="connsiteX27" fmla="*/ 365700 w 12362426"/>
              <a:gd name="connsiteY27" fmla="*/ 971269 h 3099769"/>
              <a:gd name="connsiteX28" fmla="*/ 402179 w 12362426"/>
              <a:gd name="connsiteY28" fmla="*/ 962934 h 3099769"/>
              <a:gd name="connsiteX29" fmla="*/ 504196 w 12362426"/>
              <a:gd name="connsiteY29" fmla="*/ 923429 h 3099769"/>
              <a:gd name="connsiteX30" fmla="*/ 579858 w 12362426"/>
              <a:gd name="connsiteY30" fmla="*/ 911776 h 3099769"/>
              <a:gd name="connsiteX31" fmla="*/ 788740 w 12362426"/>
              <a:gd name="connsiteY31" fmla="*/ 851017 h 3099769"/>
              <a:gd name="connsiteX32" fmla="*/ 942632 w 12362426"/>
              <a:gd name="connsiteY32" fmla="*/ 816590 h 3099769"/>
              <a:gd name="connsiteX33" fmla="*/ 1166396 w 12362426"/>
              <a:gd name="connsiteY33" fmla="*/ 790722 h 3099769"/>
              <a:gd name="connsiteX34" fmla="*/ 1247277 w 12362426"/>
              <a:gd name="connsiteY34" fmla="*/ 761271 h 3099769"/>
              <a:gd name="connsiteX35" fmla="*/ 1322184 w 12362426"/>
              <a:gd name="connsiteY35" fmla="*/ 744388 h 3099769"/>
              <a:gd name="connsiteX36" fmla="*/ 1336256 w 12362426"/>
              <a:gd name="connsiteY36" fmla="*/ 739876 h 3099769"/>
              <a:gd name="connsiteX37" fmla="*/ 1399541 w 12362426"/>
              <a:gd name="connsiteY37" fmla="*/ 733051 h 3099769"/>
              <a:gd name="connsiteX38" fmla="*/ 1609734 w 12362426"/>
              <a:gd name="connsiteY38" fmla="*/ 761684 h 3099769"/>
              <a:gd name="connsiteX39" fmla="*/ 1736383 w 12362426"/>
              <a:gd name="connsiteY39" fmla="*/ 788462 h 3099769"/>
              <a:gd name="connsiteX40" fmla="*/ 1857314 w 12362426"/>
              <a:gd name="connsiteY40" fmla="*/ 794085 h 3099769"/>
              <a:gd name="connsiteX41" fmla="*/ 2026639 w 12362426"/>
              <a:gd name="connsiteY41" fmla="*/ 812780 h 3099769"/>
              <a:gd name="connsiteX42" fmla="*/ 2043398 w 12362426"/>
              <a:gd name="connsiteY42" fmla="*/ 817701 h 3099769"/>
              <a:gd name="connsiteX43" fmla="*/ 2154517 w 12362426"/>
              <a:gd name="connsiteY43" fmla="*/ 837821 h 3099769"/>
              <a:gd name="connsiteX44" fmla="*/ 2277168 w 12362426"/>
              <a:gd name="connsiteY44" fmla="*/ 830176 h 3099769"/>
              <a:gd name="connsiteX45" fmla="*/ 2361853 w 12362426"/>
              <a:gd name="connsiteY45" fmla="*/ 812755 h 3099769"/>
              <a:gd name="connsiteX46" fmla="*/ 2463967 w 12362426"/>
              <a:gd name="connsiteY46" fmla="*/ 801890 h 3099769"/>
              <a:gd name="connsiteX47" fmla="*/ 2699787 w 12362426"/>
              <a:gd name="connsiteY47" fmla="*/ 773633 h 3099769"/>
              <a:gd name="connsiteX48" fmla="*/ 2705016 w 12362426"/>
              <a:gd name="connsiteY48" fmla="*/ 772146 h 3099769"/>
              <a:gd name="connsiteX49" fmla="*/ 2828071 w 12362426"/>
              <a:gd name="connsiteY49" fmla="*/ 751618 h 3099769"/>
              <a:gd name="connsiteX50" fmla="*/ 2858408 w 12362426"/>
              <a:gd name="connsiteY50" fmla="*/ 743423 h 3099769"/>
              <a:gd name="connsiteX51" fmla="*/ 2858814 w 12362426"/>
              <a:gd name="connsiteY51" fmla="*/ 742482 h 3099769"/>
              <a:gd name="connsiteX52" fmla="*/ 2927761 w 12362426"/>
              <a:gd name="connsiteY52" fmla="*/ 747246 h 3099769"/>
              <a:gd name="connsiteX53" fmla="*/ 2982332 w 12362426"/>
              <a:gd name="connsiteY53" fmla="*/ 752913 h 3099769"/>
              <a:gd name="connsiteX54" fmla="*/ 2997509 w 12362426"/>
              <a:gd name="connsiteY54" fmla="*/ 759653 h 3099769"/>
              <a:gd name="connsiteX55" fmla="*/ 3270214 w 12362426"/>
              <a:gd name="connsiteY55" fmla="*/ 755376 h 3099769"/>
              <a:gd name="connsiteX56" fmla="*/ 3396647 w 12362426"/>
              <a:gd name="connsiteY56" fmla="*/ 750718 h 3099769"/>
              <a:gd name="connsiteX57" fmla="*/ 3557903 w 12362426"/>
              <a:gd name="connsiteY57" fmla="*/ 736857 h 3099769"/>
              <a:gd name="connsiteX58" fmla="*/ 3749729 w 12362426"/>
              <a:gd name="connsiteY58" fmla="*/ 728647 h 3099769"/>
              <a:gd name="connsiteX59" fmla="*/ 3802620 w 12362426"/>
              <a:gd name="connsiteY59" fmla="*/ 716926 h 3099769"/>
              <a:gd name="connsiteX60" fmla="*/ 3922921 w 12362426"/>
              <a:gd name="connsiteY60" fmla="*/ 714754 h 3099769"/>
              <a:gd name="connsiteX61" fmla="*/ 3993939 w 12362426"/>
              <a:gd name="connsiteY61" fmla="*/ 710294 h 3099769"/>
              <a:gd name="connsiteX62" fmla="*/ 4019416 w 12362426"/>
              <a:gd name="connsiteY62" fmla="*/ 703635 h 3099769"/>
              <a:gd name="connsiteX63" fmla="*/ 4056007 w 12362426"/>
              <a:gd name="connsiteY63" fmla="*/ 697674 h 3099769"/>
              <a:gd name="connsiteX64" fmla="*/ 4180468 w 12362426"/>
              <a:gd name="connsiteY64" fmla="*/ 676714 h 3099769"/>
              <a:gd name="connsiteX65" fmla="*/ 4221483 w 12362426"/>
              <a:gd name="connsiteY65" fmla="*/ 675093 h 3099769"/>
              <a:gd name="connsiteX66" fmla="*/ 4227430 w 12362426"/>
              <a:gd name="connsiteY66" fmla="*/ 675249 h 3099769"/>
              <a:gd name="connsiteX67" fmla="*/ 4281173 w 12362426"/>
              <a:gd name="connsiteY67" fmla="*/ 678603 h 3099769"/>
              <a:gd name="connsiteX68" fmla="*/ 4371560 w 12362426"/>
              <a:gd name="connsiteY68" fmla="*/ 686851 h 3099769"/>
              <a:gd name="connsiteX69" fmla="*/ 4454221 w 12362426"/>
              <a:gd name="connsiteY69" fmla="*/ 693129 h 3099769"/>
              <a:gd name="connsiteX70" fmla="*/ 4508379 w 12362426"/>
              <a:gd name="connsiteY70" fmla="*/ 690599 h 3099769"/>
              <a:gd name="connsiteX71" fmla="*/ 4531879 w 12362426"/>
              <a:gd name="connsiteY71" fmla="*/ 693543 h 3099769"/>
              <a:gd name="connsiteX72" fmla="*/ 4634634 w 12362426"/>
              <a:gd name="connsiteY72" fmla="*/ 678753 h 3099769"/>
              <a:gd name="connsiteX73" fmla="*/ 4682281 w 12362426"/>
              <a:gd name="connsiteY73" fmla="*/ 654613 h 3099769"/>
              <a:gd name="connsiteX74" fmla="*/ 4800765 w 12362426"/>
              <a:gd name="connsiteY74" fmla="*/ 633179 h 3099769"/>
              <a:gd name="connsiteX75" fmla="*/ 4870119 w 12362426"/>
              <a:gd name="connsiteY75" fmla="*/ 617406 h 3099769"/>
              <a:gd name="connsiteX76" fmla="*/ 4894058 w 12362426"/>
              <a:gd name="connsiteY76" fmla="*/ 606780 h 3099769"/>
              <a:gd name="connsiteX77" fmla="*/ 4929109 w 12362426"/>
              <a:gd name="connsiteY77" fmla="*/ 595059 h 3099769"/>
              <a:gd name="connsiteX78" fmla="*/ 4989104 w 12362426"/>
              <a:gd name="connsiteY78" fmla="*/ 570780 h 3099769"/>
              <a:gd name="connsiteX79" fmla="*/ 5035354 w 12362426"/>
              <a:gd name="connsiteY79" fmla="*/ 558051 h 3099769"/>
              <a:gd name="connsiteX80" fmla="*/ 6007671 w 12362426"/>
              <a:gd name="connsiteY80" fmla="*/ 508646 h 3099769"/>
              <a:gd name="connsiteX0" fmla="*/ 6007671 w 12362426"/>
              <a:gd name="connsiteY0" fmla="*/ 10697 h 2601820"/>
              <a:gd name="connsiteX1" fmla="*/ 8177440 w 12362426"/>
              <a:gd name="connsiteY1" fmla="*/ 258735 h 2601820"/>
              <a:gd name="connsiteX2" fmla="*/ 9625764 w 12362426"/>
              <a:gd name="connsiteY2" fmla="*/ 245376 h 2601820"/>
              <a:gd name="connsiteX3" fmla="*/ 9658262 w 12362426"/>
              <a:gd name="connsiteY3" fmla="*/ 251079 h 2601820"/>
              <a:gd name="connsiteX4" fmla="*/ 9750370 w 12362426"/>
              <a:gd name="connsiteY4" fmla="*/ 270391 h 2601820"/>
              <a:gd name="connsiteX5" fmla="*/ 9836966 w 12362426"/>
              <a:gd name="connsiteY5" fmla="*/ 280284 h 2601820"/>
              <a:gd name="connsiteX6" fmla="*/ 9994340 w 12362426"/>
              <a:gd name="connsiteY6" fmla="*/ 309162 h 2601820"/>
              <a:gd name="connsiteX7" fmla="*/ 10021527 w 12362426"/>
              <a:gd name="connsiteY7" fmla="*/ 317272 h 2601820"/>
              <a:gd name="connsiteX8" fmla="*/ 10077617 w 12362426"/>
              <a:gd name="connsiteY8" fmla="*/ 332283 h 2601820"/>
              <a:gd name="connsiteX9" fmla="*/ 10249434 w 12362426"/>
              <a:gd name="connsiteY9" fmla="*/ 324847 h 2601820"/>
              <a:gd name="connsiteX10" fmla="*/ 10291151 w 12362426"/>
              <a:gd name="connsiteY10" fmla="*/ 311867 h 2601820"/>
              <a:gd name="connsiteX11" fmla="*/ 10537628 w 12362426"/>
              <a:gd name="connsiteY11" fmla="*/ 285889 h 2601820"/>
              <a:gd name="connsiteX12" fmla="*/ 10875114 w 12362426"/>
              <a:gd name="connsiteY12" fmla="*/ 215363 h 2601820"/>
              <a:gd name="connsiteX13" fmla="*/ 11131506 w 12362426"/>
              <a:gd name="connsiteY13" fmla="*/ 200262 h 2601820"/>
              <a:gd name="connsiteX14" fmla="*/ 11236837 w 12362426"/>
              <a:gd name="connsiteY14" fmla="*/ 184819 h 2601820"/>
              <a:gd name="connsiteX15" fmla="*/ 11428024 w 12362426"/>
              <a:gd name="connsiteY15" fmla="*/ 156659 h 2601820"/>
              <a:gd name="connsiteX16" fmla="*/ 11627584 w 12362426"/>
              <a:gd name="connsiteY16" fmla="*/ 125556 h 2601820"/>
              <a:gd name="connsiteX17" fmla="*/ 11715836 w 12362426"/>
              <a:gd name="connsiteY17" fmla="*/ 110400 h 2601820"/>
              <a:gd name="connsiteX18" fmla="*/ 11987050 w 12362426"/>
              <a:gd name="connsiteY18" fmla="*/ 209475 h 2601820"/>
              <a:gd name="connsiteX19" fmla="*/ 12251338 w 12362426"/>
              <a:gd name="connsiteY19" fmla="*/ 26411 h 2601820"/>
              <a:gd name="connsiteX20" fmla="*/ 12362426 w 12362426"/>
              <a:gd name="connsiteY20" fmla="*/ 748852 h 2601820"/>
              <a:gd name="connsiteX21" fmla="*/ 312058 w 12362426"/>
              <a:gd name="connsiteY21" fmla="*/ 2601820 h 2601820"/>
              <a:gd name="connsiteX22" fmla="*/ 0 w 12362426"/>
              <a:gd name="connsiteY22" fmla="*/ 572417 h 2601820"/>
              <a:gd name="connsiteX23" fmla="*/ 4427 w 12362426"/>
              <a:gd name="connsiteY23" fmla="*/ 571123 h 2601820"/>
              <a:gd name="connsiteX24" fmla="*/ 36478 w 12362426"/>
              <a:gd name="connsiteY24" fmla="*/ 561952 h 2601820"/>
              <a:gd name="connsiteX25" fmla="*/ 74319 w 12362426"/>
              <a:gd name="connsiteY25" fmla="*/ 544878 h 2601820"/>
              <a:gd name="connsiteX26" fmla="*/ 265466 w 12362426"/>
              <a:gd name="connsiteY26" fmla="*/ 500016 h 2601820"/>
              <a:gd name="connsiteX27" fmla="*/ 365700 w 12362426"/>
              <a:gd name="connsiteY27" fmla="*/ 473320 h 2601820"/>
              <a:gd name="connsiteX28" fmla="*/ 402179 w 12362426"/>
              <a:gd name="connsiteY28" fmla="*/ 464985 h 2601820"/>
              <a:gd name="connsiteX29" fmla="*/ 504196 w 12362426"/>
              <a:gd name="connsiteY29" fmla="*/ 425480 h 2601820"/>
              <a:gd name="connsiteX30" fmla="*/ 579858 w 12362426"/>
              <a:gd name="connsiteY30" fmla="*/ 413827 h 2601820"/>
              <a:gd name="connsiteX31" fmla="*/ 788740 w 12362426"/>
              <a:gd name="connsiteY31" fmla="*/ 353068 h 2601820"/>
              <a:gd name="connsiteX32" fmla="*/ 942632 w 12362426"/>
              <a:gd name="connsiteY32" fmla="*/ 318641 h 2601820"/>
              <a:gd name="connsiteX33" fmla="*/ 1166396 w 12362426"/>
              <a:gd name="connsiteY33" fmla="*/ 292773 h 2601820"/>
              <a:gd name="connsiteX34" fmla="*/ 1247277 w 12362426"/>
              <a:gd name="connsiteY34" fmla="*/ 263322 h 2601820"/>
              <a:gd name="connsiteX35" fmla="*/ 1322184 w 12362426"/>
              <a:gd name="connsiteY35" fmla="*/ 246439 h 2601820"/>
              <a:gd name="connsiteX36" fmla="*/ 1336256 w 12362426"/>
              <a:gd name="connsiteY36" fmla="*/ 241927 h 2601820"/>
              <a:gd name="connsiteX37" fmla="*/ 1399541 w 12362426"/>
              <a:gd name="connsiteY37" fmla="*/ 235102 h 2601820"/>
              <a:gd name="connsiteX38" fmla="*/ 1609734 w 12362426"/>
              <a:gd name="connsiteY38" fmla="*/ 263735 h 2601820"/>
              <a:gd name="connsiteX39" fmla="*/ 1736383 w 12362426"/>
              <a:gd name="connsiteY39" fmla="*/ 290513 h 2601820"/>
              <a:gd name="connsiteX40" fmla="*/ 1857314 w 12362426"/>
              <a:gd name="connsiteY40" fmla="*/ 296136 h 2601820"/>
              <a:gd name="connsiteX41" fmla="*/ 2026639 w 12362426"/>
              <a:gd name="connsiteY41" fmla="*/ 314831 h 2601820"/>
              <a:gd name="connsiteX42" fmla="*/ 2043398 w 12362426"/>
              <a:gd name="connsiteY42" fmla="*/ 319752 h 2601820"/>
              <a:gd name="connsiteX43" fmla="*/ 2154517 w 12362426"/>
              <a:gd name="connsiteY43" fmla="*/ 339872 h 2601820"/>
              <a:gd name="connsiteX44" fmla="*/ 2277168 w 12362426"/>
              <a:gd name="connsiteY44" fmla="*/ 332227 h 2601820"/>
              <a:gd name="connsiteX45" fmla="*/ 2361853 w 12362426"/>
              <a:gd name="connsiteY45" fmla="*/ 314806 h 2601820"/>
              <a:gd name="connsiteX46" fmla="*/ 2463967 w 12362426"/>
              <a:gd name="connsiteY46" fmla="*/ 303941 h 2601820"/>
              <a:gd name="connsiteX47" fmla="*/ 2699787 w 12362426"/>
              <a:gd name="connsiteY47" fmla="*/ 275684 h 2601820"/>
              <a:gd name="connsiteX48" fmla="*/ 2705016 w 12362426"/>
              <a:gd name="connsiteY48" fmla="*/ 274197 h 2601820"/>
              <a:gd name="connsiteX49" fmla="*/ 2828071 w 12362426"/>
              <a:gd name="connsiteY49" fmla="*/ 253669 h 2601820"/>
              <a:gd name="connsiteX50" fmla="*/ 2858408 w 12362426"/>
              <a:gd name="connsiteY50" fmla="*/ 245474 h 2601820"/>
              <a:gd name="connsiteX51" fmla="*/ 2858814 w 12362426"/>
              <a:gd name="connsiteY51" fmla="*/ 244533 h 2601820"/>
              <a:gd name="connsiteX52" fmla="*/ 2927761 w 12362426"/>
              <a:gd name="connsiteY52" fmla="*/ 249297 h 2601820"/>
              <a:gd name="connsiteX53" fmla="*/ 2982332 w 12362426"/>
              <a:gd name="connsiteY53" fmla="*/ 254964 h 2601820"/>
              <a:gd name="connsiteX54" fmla="*/ 2997509 w 12362426"/>
              <a:gd name="connsiteY54" fmla="*/ 261704 h 2601820"/>
              <a:gd name="connsiteX55" fmla="*/ 3270214 w 12362426"/>
              <a:gd name="connsiteY55" fmla="*/ 257427 h 2601820"/>
              <a:gd name="connsiteX56" fmla="*/ 3396647 w 12362426"/>
              <a:gd name="connsiteY56" fmla="*/ 252769 h 2601820"/>
              <a:gd name="connsiteX57" fmla="*/ 3557903 w 12362426"/>
              <a:gd name="connsiteY57" fmla="*/ 238908 h 2601820"/>
              <a:gd name="connsiteX58" fmla="*/ 3749729 w 12362426"/>
              <a:gd name="connsiteY58" fmla="*/ 230698 h 2601820"/>
              <a:gd name="connsiteX59" fmla="*/ 3802620 w 12362426"/>
              <a:gd name="connsiteY59" fmla="*/ 218977 h 2601820"/>
              <a:gd name="connsiteX60" fmla="*/ 3922921 w 12362426"/>
              <a:gd name="connsiteY60" fmla="*/ 216805 h 2601820"/>
              <a:gd name="connsiteX61" fmla="*/ 3993939 w 12362426"/>
              <a:gd name="connsiteY61" fmla="*/ 212345 h 2601820"/>
              <a:gd name="connsiteX62" fmla="*/ 4019416 w 12362426"/>
              <a:gd name="connsiteY62" fmla="*/ 205686 h 2601820"/>
              <a:gd name="connsiteX63" fmla="*/ 4056007 w 12362426"/>
              <a:gd name="connsiteY63" fmla="*/ 199725 h 2601820"/>
              <a:gd name="connsiteX64" fmla="*/ 4180468 w 12362426"/>
              <a:gd name="connsiteY64" fmla="*/ 178765 h 2601820"/>
              <a:gd name="connsiteX65" fmla="*/ 4221483 w 12362426"/>
              <a:gd name="connsiteY65" fmla="*/ 177144 h 2601820"/>
              <a:gd name="connsiteX66" fmla="*/ 4227430 w 12362426"/>
              <a:gd name="connsiteY66" fmla="*/ 177300 h 2601820"/>
              <a:gd name="connsiteX67" fmla="*/ 4281173 w 12362426"/>
              <a:gd name="connsiteY67" fmla="*/ 180654 h 2601820"/>
              <a:gd name="connsiteX68" fmla="*/ 4371560 w 12362426"/>
              <a:gd name="connsiteY68" fmla="*/ 188902 h 2601820"/>
              <a:gd name="connsiteX69" fmla="*/ 4454221 w 12362426"/>
              <a:gd name="connsiteY69" fmla="*/ 195180 h 2601820"/>
              <a:gd name="connsiteX70" fmla="*/ 4508379 w 12362426"/>
              <a:gd name="connsiteY70" fmla="*/ 192650 h 2601820"/>
              <a:gd name="connsiteX71" fmla="*/ 4531879 w 12362426"/>
              <a:gd name="connsiteY71" fmla="*/ 195594 h 2601820"/>
              <a:gd name="connsiteX72" fmla="*/ 4634634 w 12362426"/>
              <a:gd name="connsiteY72" fmla="*/ 180804 h 2601820"/>
              <a:gd name="connsiteX73" fmla="*/ 4682281 w 12362426"/>
              <a:gd name="connsiteY73" fmla="*/ 156664 h 2601820"/>
              <a:gd name="connsiteX74" fmla="*/ 4800765 w 12362426"/>
              <a:gd name="connsiteY74" fmla="*/ 135230 h 2601820"/>
              <a:gd name="connsiteX75" fmla="*/ 4870119 w 12362426"/>
              <a:gd name="connsiteY75" fmla="*/ 119457 h 2601820"/>
              <a:gd name="connsiteX76" fmla="*/ 4894058 w 12362426"/>
              <a:gd name="connsiteY76" fmla="*/ 108831 h 2601820"/>
              <a:gd name="connsiteX77" fmla="*/ 4929109 w 12362426"/>
              <a:gd name="connsiteY77" fmla="*/ 97110 h 2601820"/>
              <a:gd name="connsiteX78" fmla="*/ 4989104 w 12362426"/>
              <a:gd name="connsiteY78" fmla="*/ 72831 h 2601820"/>
              <a:gd name="connsiteX79" fmla="*/ 5035354 w 12362426"/>
              <a:gd name="connsiteY79" fmla="*/ 60102 h 2601820"/>
              <a:gd name="connsiteX80" fmla="*/ 6007671 w 12362426"/>
              <a:gd name="connsiteY80" fmla="*/ 10697 h 2601820"/>
              <a:gd name="connsiteX0" fmla="*/ 6007671 w 12362426"/>
              <a:gd name="connsiteY0" fmla="*/ 10697 h 2601820"/>
              <a:gd name="connsiteX1" fmla="*/ 8177440 w 12362426"/>
              <a:gd name="connsiteY1" fmla="*/ 258735 h 2601820"/>
              <a:gd name="connsiteX2" fmla="*/ 9625764 w 12362426"/>
              <a:gd name="connsiteY2" fmla="*/ 245376 h 2601820"/>
              <a:gd name="connsiteX3" fmla="*/ 9658262 w 12362426"/>
              <a:gd name="connsiteY3" fmla="*/ 251079 h 2601820"/>
              <a:gd name="connsiteX4" fmla="*/ 9836966 w 12362426"/>
              <a:gd name="connsiteY4" fmla="*/ 280284 h 2601820"/>
              <a:gd name="connsiteX5" fmla="*/ 9994340 w 12362426"/>
              <a:gd name="connsiteY5" fmla="*/ 309162 h 2601820"/>
              <a:gd name="connsiteX6" fmla="*/ 10021527 w 12362426"/>
              <a:gd name="connsiteY6" fmla="*/ 317272 h 2601820"/>
              <a:gd name="connsiteX7" fmla="*/ 10077617 w 12362426"/>
              <a:gd name="connsiteY7" fmla="*/ 332283 h 2601820"/>
              <a:gd name="connsiteX8" fmla="*/ 10249434 w 12362426"/>
              <a:gd name="connsiteY8" fmla="*/ 324847 h 2601820"/>
              <a:gd name="connsiteX9" fmla="*/ 10291151 w 12362426"/>
              <a:gd name="connsiteY9" fmla="*/ 311867 h 2601820"/>
              <a:gd name="connsiteX10" fmla="*/ 10537628 w 12362426"/>
              <a:gd name="connsiteY10" fmla="*/ 285889 h 2601820"/>
              <a:gd name="connsiteX11" fmla="*/ 10875114 w 12362426"/>
              <a:gd name="connsiteY11" fmla="*/ 215363 h 2601820"/>
              <a:gd name="connsiteX12" fmla="*/ 11131506 w 12362426"/>
              <a:gd name="connsiteY12" fmla="*/ 200262 h 2601820"/>
              <a:gd name="connsiteX13" fmla="*/ 11236837 w 12362426"/>
              <a:gd name="connsiteY13" fmla="*/ 184819 h 2601820"/>
              <a:gd name="connsiteX14" fmla="*/ 11428024 w 12362426"/>
              <a:gd name="connsiteY14" fmla="*/ 156659 h 2601820"/>
              <a:gd name="connsiteX15" fmla="*/ 11627584 w 12362426"/>
              <a:gd name="connsiteY15" fmla="*/ 125556 h 2601820"/>
              <a:gd name="connsiteX16" fmla="*/ 11715836 w 12362426"/>
              <a:gd name="connsiteY16" fmla="*/ 110400 h 2601820"/>
              <a:gd name="connsiteX17" fmla="*/ 11987050 w 12362426"/>
              <a:gd name="connsiteY17" fmla="*/ 209475 h 2601820"/>
              <a:gd name="connsiteX18" fmla="*/ 12251338 w 12362426"/>
              <a:gd name="connsiteY18" fmla="*/ 26411 h 2601820"/>
              <a:gd name="connsiteX19" fmla="*/ 12362426 w 12362426"/>
              <a:gd name="connsiteY19" fmla="*/ 748852 h 2601820"/>
              <a:gd name="connsiteX20" fmla="*/ 312058 w 12362426"/>
              <a:gd name="connsiteY20" fmla="*/ 2601820 h 2601820"/>
              <a:gd name="connsiteX21" fmla="*/ 0 w 12362426"/>
              <a:gd name="connsiteY21" fmla="*/ 572417 h 2601820"/>
              <a:gd name="connsiteX22" fmla="*/ 4427 w 12362426"/>
              <a:gd name="connsiteY22" fmla="*/ 571123 h 2601820"/>
              <a:gd name="connsiteX23" fmla="*/ 36478 w 12362426"/>
              <a:gd name="connsiteY23" fmla="*/ 561952 h 2601820"/>
              <a:gd name="connsiteX24" fmla="*/ 74319 w 12362426"/>
              <a:gd name="connsiteY24" fmla="*/ 544878 h 2601820"/>
              <a:gd name="connsiteX25" fmla="*/ 265466 w 12362426"/>
              <a:gd name="connsiteY25" fmla="*/ 500016 h 2601820"/>
              <a:gd name="connsiteX26" fmla="*/ 365700 w 12362426"/>
              <a:gd name="connsiteY26" fmla="*/ 473320 h 2601820"/>
              <a:gd name="connsiteX27" fmla="*/ 402179 w 12362426"/>
              <a:gd name="connsiteY27" fmla="*/ 464985 h 2601820"/>
              <a:gd name="connsiteX28" fmla="*/ 504196 w 12362426"/>
              <a:gd name="connsiteY28" fmla="*/ 425480 h 2601820"/>
              <a:gd name="connsiteX29" fmla="*/ 579858 w 12362426"/>
              <a:gd name="connsiteY29" fmla="*/ 413827 h 2601820"/>
              <a:gd name="connsiteX30" fmla="*/ 788740 w 12362426"/>
              <a:gd name="connsiteY30" fmla="*/ 353068 h 2601820"/>
              <a:gd name="connsiteX31" fmla="*/ 942632 w 12362426"/>
              <a:gd name="connsiteY31" fmla="*/ 318641 h 2601820"/>
              <a:gd name="connsiteX32" fmla="*/ 1166396 w 12362426"/>
              <a:gd name="connsiteY32" fmla="*/ 292773 h 2601820"/>
              <a:gd name="connsiteX33" fmla="*/ 1247277 w 12362426"/>
              <a:gd name="connsiteY33" fmla="*/ 263322 h 2601820"/>
              <a:gd name="connsiteX34" fmla="*/ 1322184 w 12362426"/>
              <a:gd name="connsiteY34" fmla="*/ 246439 h 2601820"/>
              <a:gd name="connsiteX35" fmla="*/ 1336256 w 12362426"/>
              <a:gd name="connsiteY35" fmla="*/ 241927 h 2601820"/>
              <a:gd name="connsiteX36" fmla="*/ 1399541 w 12362426"/>
              <a:gd name="connsiteY36" fmla="*/ 235102 h 2601820"/>
              <a:gd name="connsiteX37" fmla="*/ 1609734 w 12362426"/>
              <a:gd name="connsiteY37" fmla="*/ 263735 h 2601820"/>
              <a:gd name="connsiteX38" fmla="*/ 1736383 w 12362426"/>
              <a:gd name="connsiteY38" fmla="*/ 290513 h 2601820"/>
              <a:gd name="connsiteX39" fmla="*/ 1857314 w 12362426"/>
              <a:gd name="connsiteY39" fmla="*/ 296136 h 2601820"/>
              <a:gd name="connsiteX40" fmla="*/ 2026639 w 12362426"/>
              <a:gd name="connsiteY40" fmla="*/ 314831 h 2601820"/>
              <a:gd name="connsiteX41" fmla="*/ 2043398 w 12362426"/>
              <a:gd name="connsiteY41" fmla="*/ 319752 h 2601820"/>
              <a:gd name="connsiteX42" fmla="*/ 2154517 w 12362426"/>
              <a:gd name="connsiteY42" fmla="*/ 339872 h 2601820"/>
              <a:gd name="connsiteX43" fmla="*/ 2277168 w 12362426"/>
              <a:gd name="connsiteY43" fmla="*/ 332227 h 2601820"/>
              <a:gd name="connsiteX44" fmla="*/ 2361853 w 12362426"/>
              <a:gd name="connsiteY44" fmla="*/ 314806 h 2601820"/>
              <a:gd name="connsiteX45" fmla="*/ 2463967 w 12362426"/>
              <a:gd name="connsiteY45" fmla="*/ 303941 h 2601820"/>
              <a:gd name="connsiteX46" fmla="*/ 2699787 w 12362426"/>
              <a:gd name="connsiteY46" fmla="*/ 275684 h 2601820"/>
              <a:gd name="connsiteX47" fmla="*/ 2705016 w 12362426"/>
              <a:gd name="connsiteY47" fmla="*/ 274197 h 2601820"/>
              <a:gd name="connsiteX48" fmla="*/ 2828071 w 12362426"/>
              <a:gd name="connsiteY48" fmla="*/ 253669 h 2601820"/>
              <a:gd name="connsiteX49" fmla="*/ 2858408 w 12362426"/>
              <a:gd name="connsiteY49" fmla="*/ 245474 h 2601820"/>
              <a:gd name="connsiteX50" fmla="*/ 2858814 w 12362426"/>
              <a:gd name="connsiteY50" fmla="*/ 244533 h 2601820"/>
              <a:gd name="connsiteX51" fmla="*/ 2927761 w 12362426"/>
              <a:gd name="connsiteY51" fmla="*/ 249297 h 2601820"/>
              <a:gd name="connsiteX52" fmla="*/ 2982332 w 12362426"/>
              <a:gd name="connsiteY52" fmla="*/ 254964 h 2601820"/>
              <a:gd name="connsiteX53" fmla="*/ 2997509 w 12362426"/>
              <a:gd name="connsiteY53" fmla="*/ 261704 h 2601820"/>
              <a:gd name="connsiteX54" fmla="*/ 3270214 w 12362426"/>
              <a:gd name="connsiteY54" fmla="*/ 257427 h 2601820"/>
              <a:gd name="connsiteX55" fmla="*/ 3396647 w 12362426"/>
              <a:gd name="connsiteY55" fmla="*/ 252769 h 2601820"/>
              <a:gd name="connsiteX56" fmla="*/ 3557903 w 12362426"/>
              <a:gd name="connsiteY56" fmla="*/ 238908 h 2601820"/>
              <a:gd name="connsiteX57" fmla="*/ 3749729 w 12362426"/>
              <a:gd name="connsiteY57" fmla="*/ 230698 h 2601820"/>
              <a:gd name="connsiteX58" fmla="*/ 3802620 w 12362426"/>
              <a:gd name="connsiteY58" fmla="*/ 218977 h 2601820"/>
              <a:gd name="connsiteX59" fmla="*/ 3922921 w 12362426"/>
              <a:gd name="connsiteY59" fmla="*/ 216805 h 2601820"/>
              <a:gd name="connsiteX60" fmla="*/ 3993939 w 12362426"/>
              <a:gd name="connsiteY60" fmla="*/ 212345 h 2601820"/>
              <a:gd name="connsiteX61" fmla="*/ 4019416 w 12362426"/>
              <a:gd name="connsiteY61" fmla="*/ 205686 h 2601820"/>
              <a:gd name="connsiteX62" fmla="*/ 4056007 w 12362426"/>
              <a:gd name="connsiteY62" fmla="*/ 199725 h 2601820"/>
              <a:gd name="connsiteX63" fmla="*/ 4180468 w 12362426"/>
              <a:gd name="connsiteY63" fmla="*/ 178765 h 2601820"/>
              <a:gd name="connsiteX64" fmla="*/ 4221483 w 12362426"/>
              <a:gd name="connsiteY64" fmla="*/ 177144 h 2601820"/>
              <a:gd name="connsiteX65" fmla="*/ 4227430 w 12362426"/>
              <a:gd name="connsiteY65" fmla="*/ 177300 h 2601820"/>
              <a:gd name="connsiteX66" fmla="*/ 4281173 w 12362426"/>
              <a:gd name="connsiteY66" fmla="*/ 180654 h 2601820"/>
              <a:gd name="connsiteX67" fmla="*/ 4371560 w 12362426"/>
              <a:gd name="connsiteY67" fmla="*/ 188902 h 2601820"/>
              <a:gd name="connsiteX68" fmla="*/ 4454221 w 12362426"/>
              <a:gd name="connsiteY68" fmla="*/ 195180 h 2601820"/>
              <a:gd name="connsiteX69" fmla="*/ 4508379 w 12362426"/>
              <a:gd name="connsiteY69" fmla="*/ 192650 h 2601820"/>
              <a:gd name="connsiteX70" fmla="*/ 4531879 w 12362426"/>
              <a:gd name="connsiteY70" fmla="*/ 195594 h 2601820"/>
              <a:gd name="connsiteX71" fmla="*/ 4634634 w 12362426"/>
              <a:gd name="connsiteY71" fmla="*/ 180804 h 2601820"/>
              <a:gd name="connsiteX72" fmla="*/ 4682281 w 12362426"/>
              <a:gd name="connsiteY72" fmla="*/ 156664 h 2601820"/>
              <a:gd name="connsiteX73" fmla="*/ 4800765 w 12362426"/>
              <a:gd name="connsiteY73" fmla="*/ 135230 h 2601820"/>
              <a:gd name="connsiteX74" fmla="*/ 4870119 w 12362426"/>
              <a:gd name="connsiteY74" fmla="*/ 119457 h 2601820"/>
              <a:gd name="connsiteX75" fmla="*/ 4894058 w 12362426"/>
              <a:gd name="connsiteY75" fmla="*/ 108831 h 2601820"/>
              <a:gd name="connsiteX76" fmla="*/ 4929109 w 12362426"/>
              <a:gd name="connsiteY76" fmla="*/ 97110 h 2601820"/>
              <a:gd name="connsiteX77" fmla="*/ 4989104 w 12362426"/>
              <a:gd name="connsiteY77" fmla="*/ 72831 h 2601820"/>
              <a:gd name="connsiteX78" fmla="*/ 5035354 w 12362426"/>
              <a:gd name="connsiteY78" fmla="*/ 60102 h 2601820"/>
              <a:gd name="connsiteX79" fmla="*/ 6007671 w 12362426"/>
              <a:gd name="connsiteY79" fmla="*/ 10697 h 2601820"/>
              <a:gd name="connsiteX0" fmla="*/ 6007671 w 12362426"/>
              <a:gd name="connsiteY0" fmla="*/ 10697 h 2601820"/>
              <a:gd name="connsiteX1" fmla="*/ 8177440 w 12362426"/>
              <a:gd name="connsiteY1" fmla="*/ 258735 h 2601820"/>
              <a:gd name="connsiteX2" fmla="*/ 9625764 w 12362426"/>
              <a:gd name="connsiteY2" fmla="*/ 245376 h 2601820"/>
              <a:gd name="connsiteX3" fmla="*/ 9836966 w 12362426"/>
              <a:gd name="connsiteY3" fmla="*/ 280284 h 2601820"/>
              <a:gd name="connsiteX4" fmla="*/ 9994340 w 12362426"/>
              <a:gd name="connsiteY4" fmla="*/ 309162 h 2601820"/>
              <a:gd name="connsiteX5" fmla="*/ 10021527 w 12362426"/>
              <a:gd name="connsiteY5" fmla="*/ 317272 h 2601820"/>
              <a:gd name="connsiteX6" fmla="*/ 10077617 w 12362426"/>
              <a:gd name="connsiteY6" fmla="*/ 332283 h 2601820"/>
              <a:gd name="connsiteX7" fmla="*/ 10249434 w 12362426"/>
              <a:gd name="connsiteY7" fmla="*/ 324847 h 2601820"/>
              <a:gd name="connsiteX8" fmla="*/ 10291151 w 12362426"/>
              <a:gd name="connsiteY8" fmla="*/ 311867 h 2601820"/>
              <a:gd name="connsiteX9" fmla="*/ 10537628 w 12362426"/>
              <a:gd name="connsiteY9" fmla="*/ 285889 h 2601820"/>
              <a:gd name="connsiteX10" fmla="*/ 10875114 w 12362426"/>
              <a:gd name="connsiteY10" fmla="*/ 215363 h 2601820"/>
              <a:gd name="connsiteX11" fmla="*/ 11131506 w 12362426"/>
              <a:gd name="connsiteY11" fmla="*/ 200262 h 2601820"/>
              <a:gd name="connsiteX12" fmla="*/ 11236837 w 12362426"/>
              <a:gd name="connsiteY12" fmla="*/ 184819 h 2601820"/>
              <a:gd name="connsiteX13" fmla="*/ 11428024 w 12362426"/>
              <a:gd name="connsiteY13" fmla="*/ 156659 h 2601820"/>
              <a:gd name="connsiteX14" fmla="*/ 11627584 w 12362426"/>
              <a:gd name="connsiteY14" fmla="*/ 125556 h 2601820"/>
              <a:gd name="connsiteX15" fmla="*/ 11715836 w 12362426"/>
              <a:gd name="connsiteY15" fmla="*/ 110400 h 2601820"/>
              <a:gd name="connsiteX16" fmla="*/ 11987050 w 12362426"/>
              <a:gd name="connsiteY16" fmla="*/ 209475 h 2601820"/>
              <a:gd name="connsiteX17" fmla="*/ 12251338 w 12362426"/>
              <a:gd name="connsiteY17" fmla="*/ 26411 h 2601820"/>
              <a:gd name="connsiteX18" fmla="*/ 12362426 w 12362426"/>
              <a:gd name="connsiteY18" fmla="*/ 748852 h 2601820"/>
              <a:gd name="connsiteX19" fmla="*/ 312058 w 12362426"/>
              <a:gd name="connsiteY19" fmla="*/ 2601820 h 2601820"/>
              <a:gd name="connsiteX20" fmla="*/ 0 w 12362426"/>
              <a:gd name="connsiteY20" fmla="*/ 572417 h 2601820"/>
              <a:gd name="connsiteX21" fmla="*/ 4427 w 12362426"/>
              <a:gd name="connsiteY21" fmla="*/ 571123 h 2601820"/>
              <a:gd name="connsiteX22" fmla="*/ 36478 w 12362426"/>
              <a:gd name="connsiteY22" fmla="*/ 561952 h 2601820"/>
              <a:gd name="connsiteX23" fmla="*/ 74319 w 12362426"/>
              <a:gd name="connsiteY23" fmla="*/ 544878 h 2601820"/>
              <a:gd name="connsiteX24" fmla="*/ 265466 w 12362426"/>
              <a:gd name="connsiteY24" fmla="*/ 500016 h 2601820"/>
              <a:gd name="connsiteX25" fmla="*/ 365700 w 12362426"/>
              <a:gd name="connsiteY25" fmla="*/ 473320 h 2601820"/>
              <a:gd name="connsiteX26" fmla="*/ 402179 w 12362426"/>
              <a:gd name="connsiteY26" fmla="*/ 464985 h 2601820"/>
              <a:gd name="connsiteX27" fmla="*/ 504196 w 12362426"/>
              <a:gd name="connsiteY27" fmla="*/ 425480 h 2601820"/>
              <a:gd name="connsiteX28" fmla="*/ 579858 w 12362426"/>
              <a:gd name="connsiteY28" fmla="*/ 413827 h 2601820"/>
              <a:gd name="connsiteX29" fmla="*/ 788740 w 12362426"/>
              <a:gd name="connsiteY29" fmla="*/ 353068 h 2601820"/>
              <a:gd name="connsiteX30" fmla="*/ 942632 w 12362426"/>
              <a:gd name="connsiteY30" fmla="*/ 318641 h 2601820"/>
              <a:gd name="connsiteX31" fmla="*/ 1166396 w 12362426"/>
              <a:gd name="connsiteY31" fmla="*/ 292773 h 2601820"/>
              <a:gd name="connsiteX32" fmla="*/ 1247277 w 12362426"/>
              <a:gd name="connsiteY32" fmla="*/ 263322 h 2601820"/>
              <a:gd name="connsiteX33" fmla="*/ 1322184 w 12362426"/>
              <a:gd name="connsiteY33" fmla="*/ 246439 h 2601820"/>
              <a:gd name="connsiteX34" fmla="*/ 1336256 w 12362426"/>
              <a:gd name="connsiteY34" fmla="*/ 241927 h 2601820"/>
              <a:gd name="connsiteX35" fmla="*/ 1399541 w 12362426"/>
              <a:gd name="connsiteY35" fmla="*/ 235102 h 2601820"/>
              <a:gd name="connsiteX36" fmla="*/ 1609734 w 12362426"/>
              <a:gd name="connsiteY36" fmla="*/ 263735 h 2601820"/>
              <a:gd name="connsiteX37" fmla="*/ 1736383 w 12362426"/>
              <a:gd name="connsiteY37" fmla="*/ 290513 h 2601820"/>
              <a:gd name="connsiteX38" fmla="*/ 1857314 w 12362426"/>
              <a:gd name="connsiteY38" fmla="*/ 296136 h 2601820"/>
              <a:gd name="connsiteX39" fmla="*/ 2026639 w 12362426"/>
              <a:gd name="connsiteY39" fmla="*/ 314831 h 2601820"/>
              <a:gd name="connsiteX40" fmla="*/ 2043398 w 12362426"/>
              <a:gd name="connsiteY40" fmla="*/ 319752 h 2601820"/>
              <a:gd name="connsiteX41" fmla="*/ 2154517 w 12362426"/>
              <a:gd name="connsiteY41" fmla="*/ 339872 h 2601820"/>
              <a:gd name="connsiteX42" fmla="*/ 2277168 w 12362426"/>
              <a:gd name="connsiteY42" fmla="*/ 332227 h 2601820"/>
              <a:gd name="connsiteX43" fmla="*/ 2361853 w 12362426"/>
              <a:gd name="connsiteY43" fmla="*/ 314806 h 2601820"/>
              <a:gd name="connsiteX44" fmla="*/ 2463967 w 12362426"/>
              <a:gd name="connsiteY44" fmla="*/ 303941 h 2601820"/>
              <a:gd name="connsiteX45" fmla="*/ 2699787 w 12362426"/>
              <a:gd name="connsiteY45" fmla="*/ 275684 h 2601820"/>
              <a:gd name="connsiteX46" fmla="*/ 2705016 w 12362426"/>
              <a:gd name="connsiteY46" fmla="*/ 274197 h 2601820"/>
              <a:gd name="connsiteX47" fmla="*/ 2828071 w 12362426"/>
              <a:gd name="connsiteY47" fmla="*/ 253669 h 2601820"/>
              <a:gd name="connsiteX48" fmla="*/ 2858408 w 12362426"/>
              <a:gd name="connsiteY48" fmla="*/ 245474 h 2601820"/>
              <a:gd name="connsiteX49" fmla="*/ 2858814 w 12362426"/>
              <a:gd name="connsiteY49" fmla="*/ 244533 h 2601820"/>
              <a:gd name="connsiteX50" fmla="*/ 2927761 w 12362426"/>
              <a:gd name="connsiteY50" fmla="*/ 249297 h 2601820"/>
              <a:gd name="connsiteX51" fmla="*/ 2982332 w 12362426"/>
              <a:gd name="connsiteY51" fmla="*/ 254964 h 2601820"/>
              <a:gd name="connsiteX52" fmla="*/ 2997509 w 12362426"/>
              <a:gd name="connsiteY52" fmla="*/ 261704 h 2601820"/>
              <a:gd name="connsiteX53" fmla="*/ 3270214 w 12362426"/>
              <a:gd name="connsiteY53" fmla="*/ 257427 h 2601820"/>
              <a:gd name="connsiteX54" fmla="*/ 3396647 w 12362426"/>
              <a:gd name="connsiteY54" fmla="*/ 252769 h 2601820"/>
              <a:gd name="connsiteX55" fmla="*/ 3557903 w 12362426"/>
              <a:gd name="connsiteY55" fmla="*/ 238908 h 2601820"/>
              <a:gd name="connsiteX56" fmla="*/ 3749729 w 12362426"/>
              <a:gd name="connsiteY56" fmla="*/ 230698 h 2601820"/>
              <a:gd name="connsiteX57" fmla="*/ 3802620 w 12362426"/>
              <a:gd name="connsiteY57" fmla="*/ 218977 h 2601820"/>
              <a:gd name="connsiteX58" fmla="*/ 3922921 w 12362426"/>
              <a:gd name="connsiteY58" fmla="*/ 216805 h 2601820"/>
              <a:gd name="connsiteX59" fmla="*/ 3993939 w 12362426"/>
              <a:gd name="connsiteY59" fmla="*/ 212345 h 2601820"/>
              <a:gd name="connsiteX60" fmla="*/ 4019416 w 12362426"/>
              <a:gd name="connsiteY60" fmla="*/ 205686 h 2601820"/>
              <a:gd name="connsiteX61" fmla="*/ 4056007 w 12362426"/>
              <a:gd name="connsiteY61" fmla="*/ 199725 h 2601820"/>
              <a:gd name="connsiteX62" fmla="*/ 4180468 w 12362426"/>
              <a:gd name="connsiteY62" fmla="*/ 178765 h 2601820"/>
              <a:gd name="connsiteX63" fmla="*/ 4221483 w 12362426"/>
              <a:gd name="connsiteY63" fmla="*/ 177144 h 2601820"/>
              <a:gd name="connsiteX64" fmla="*/ 4227430 w 12362426"/>
              <a:gd name="connsiteY64" fmla="*/ 177300 h 2601820"/>
              <a:gd name="connsiteX65" fmla="*/ 4281173 w 12362426"/>
              <a:gd name="connsiteY65" fmla="*/ 180654 h 2601820"/>
              <a:gd name="connsiteX66" fmla="*/ 4371560 w 12362426"/>
              <a:gd name="connsiteY66" fmla="*/ 188902 h 2601820"/>
              <a:gd name="connsiteX67" fmla="*/ 4454221 w 12362426"/>
              <a:gd name="connsiteY67" fmla="*/ 195180 h 2601820"/>
              <a:gd name="connsiteX68" fmla="*/ 4508379 w 12362426"/>
              <a:gd name="connsiteY68" fmla="*/ 192650 h 2601820"/>
              <a:gd name="connsiteX69" fmla="*/ 4531879 w 12362426"/>
              <a:gd name="connsiteY69" fmla="*/ 195594 h 2601820"/>
              <a:gd name="connsiteX70" fmla="*/ 4634634 w 12362426"/>
              <a:gd name="connsiteY70" fmla="*/ 180804 h 2601820"/>
              <a:gd name="connsiteX71" fmla="*/ 4682281 w 12362426"/>
              <a:gd name="connsiteY71" fmla="*/ 156664 h 2601820"/>
              <a:gd name="connsiteX72" fmla="*/ 4800765 w 12362426"/>
              <a:gd name="connsiteY72" fmla="*/ 135230 h 2601820"/>
              <a:gd name="connsiteX73" fmla="*/ 4870119 w 12362426"/>
              <a:gd name="connsiteY73" fmla="*/ 119457 h 2601820"/>
              <a:gd name="connsiteX74" fmla="*/ 4894058 w 12362426"/>
              <a:gd name="connsiteY74" fmla="*/ 108831 h 2601820"/>
              <a:gd name="connsiteX75" fmla="*/ 4929109 w 12362426"/>
              <a:gd name="connsiteY75" fmla="*/ 97110 h 2601820"/>
              <a:gd name="connsiteX76" fmla="*/ 4989104 w 12362426"/>
              <a:gd name="connsiteY76" fmla="*/ 72831 h 2601820"/>
              <a:gd name="connsiteX77" fmla="*/ 5035354 w 12362426"/>
              <a:gd name="connsiteY77" fmla="*/ 60102 h 2601820"/>
              <a:gd name="connsiteX78" fmla="*/ 6007671 w 12362426"/>
              <a:gd name="connsiteY78" fmla="*/ 10697 h 2601820"/>
              <a:gd name="connsiteX0" fmla="*/ 6007671 w 12362426"/>
              <a:gd name="connsiteY0" fmla="*/ 10697 h 2601820"/>
              <a:gd name="connsiteX1" fmla="*/ 8177440 w 12362426"/>
              <a:gd name="connsiteY1" fmla="*/ 258735 h 2601820"/>
              <a:gd name="connsiteX2" fmla="*/ 9140514 w 12362426"/>
              <a:gd name="connsiteY2" fmla="*/ 319993 h 2601820"/>
              <a:gd name="connsiteX3" fmla="*/ 9836966 w 12362426"/>
              <a:gd name="connsiteY3" fmla="*/ 280284 h 2601820"/>
              <a:gd name="connsiteX4" fmla="*/ 9994340 w 12362426"/>
              <a:gd name="connsiteY4" fmla="*/ 309162 h 2601820"/>
              <a:gd name="connsiteX5" fmla="*/ 10021527 w 12362426"/>
              <a:gd name="connsiteY5" fmla="*/ 317272 h 2601820"/>
              <a:gd name="connsiteX6" fmla="*/ 10077617 w 12362426"/>
              <a:gd name="connsiteY6" fmla="*/ 332283 h 2601820"/>
              <a:gd name="connsiteX7" fmla="*/ 10249434 w 12362426"/>
              <a:gd name="connsiteY7" fmla="*/ 324847 h 2601820"/>
              <a:gd name="connsiteX8" fmla="*/ 10291151 w 12362426"/>
              <a:gd name="connsiteY8" fmla="*/ 311867 h 2601820"/>
              <a:gd name="connsiteX9" fmla="*/ 10537628 w 12362426"/>
              <a:gd name="connsiteY9" fmla="*/ 285889 h 2601820"/>
              <a:gd name="connsiteX10" fmla="*/ 10875114 w 12362426"/>
              <a:gd name="connsiteY10" fmla="*/ 215363 h 2601820"/>
              <a:gd name="connsiteX11" fmla="*/ 11131506 w 12362426"/>
              <a:gd name="connsiteY11" fmla="*/ 200262 h 2601820"/>
              <a:gd name="connsiteX12" fmla="*/ 11236837 w 12362426"/>
              <a:gd name="connsiteY12" fmla="*/ 184819 h 2601820"/>
              <a:gd name="connsiteX13" fmla="*/ 11428024 w 12362426"/>
              <a:gd name="connsiteY13" fmla="*/ 156659 h 2601820"/>
              <a:gd name="connsiteX14" fmla="*/ 11627584 w 12362426"/>
              <a:gd name="connsiteY14" fmla="*/ 125556 h 2601820"/>
              <a:gd name="connsiteX15" fmla="*/ 11715836 w 12362426"/>
              <a:gd name="connsiteY15" fmla="*/ 110400 h 2601820"/>
              <a:gd name="connsiteX16" fmla="*/ 11987050 w 12362426"/>
              <a:gd name="connsiteY16" fmla="*/ 209475 h 2601820"/>
              <a:gd name="connsiteX17" fmla="*/ 12251338 w 12362426"/>
              <a:gd name="connsiteY17" fmla="*/ 26411 h 2601820"/>
              <a:gd name="connsiteX18" fmla="*/ 12362426 w 12362426"/>
              <a:gd name="connsiteY18" fmla="*/ 748852 h 2601820"/>
              <a:gd name="connsiteX19" fmla="*/ 312058 w 12362426"/>
              <a:gd name="connsiteY19" fmla="*/ 2601820 h 2601820"/>
              <a:gd name="connsiteX20" fmla="*/ 0 w 12362426"/>
              <a:gd name="connsiteY20" fmla="*/ 572417 h 2601820"/>
              <a:gd name="connsiteX21" fmla="*/ 4427 w 12362426"/>
              <a:gd name="connsiteY21" fmla="*/ 571123 h 2601820"/>
              <a:gd name="connsiteX22" fmla="*/ 36478 w 12362426"/>
              <a:gd name="connsiteY22" fmla="*/ 561952 h 2601820"/>
              <a:gd name="connsiteX23" fmla="*/ 74319 w 12362426"/>
              <a:gd name="connsiteY23" fmla="*/ 544878 h 2601820"/>
              <a:gd name="connsiteX24" fmla="*/ 265466 w 12362426"/>
              <a:gd name="connsiteY24" fmla="*/ 500016 h 2601820"/>
              <a:gd name="connsiteX25" fmla="*/ 365700 w 12362426"/>
              <a:gd name="connsiteY25" fmla="*/ 473320 h 2601820"/>
              <a:gd name="connsiteX26" fmla="*/ 402179 w 12362426"/>
              <a:gd name="connsiteY26" fmla="*/ 464985 h 2601820"/>
              <a:gd name="connsiteX27" fmla="*/ 504196 w 12362426"/>
              <a:gd name="connsiteY27" fmla="*/ 425480 h 2601820"/>
              <a:gd name="connsiteX28" fmla="*/ 579858 w 12362426"/>
              <a:gd name="connsiteY28" fmla="*/ 413827 h 2601820"/>
              <a:gd name="connsiteX29" fmla="*/ 788740 w 12362426"/>
              <a:gd name="connsiteY29" fmla="*/ 353068 h 2601820"/>
              <a:gd name="connsiteX30" fmla="*/ 942632 w 12362426"/>
              <a:gd name="connsiteY30" fmla="*/ 318641 h 2601820"/>
              <a:gd name="connsiteX31" fmla="*/ 1166396 w 12362426"/>
              <a:gd name="connsiteY31" fmla="*/ 292773 h 2601820"/>
              <a:gd name="connsiteX32" fmla="*/ 1247277 w 12362426"/>
              <a:gd name="connsiteY32" fmla="*/ 263322 h 2601820"/>
              <a:gd name="connsiteX33" fmla="*/ 1322184 w 12362426"/>
              <a:gd name="connsiteY33" fmla="*/ 246439 h 2601820"/>
              <a:gd name="connsiteX34" fmla="*/ 1336256 w 12362426"/>
              <a:gd name="connsiteY34" fmla="*/ 241927 h 2601820"/>
              <a:gd name="connsiteX35" fmla="*/ 1399541 w 12362426"/>
              <a:gd name="connsiteY35" fmla="*/ 235102 h 2601820"/>
              <a:gd name="connsiteX36" fmla="*/ 1609734 w 12362426"/>
              <a:gd name="connsiteY36" fmla="*/ 263735 h 2601820"/>
              <a:gd name="connsiteX37" fmla="*/ 1736383 w 12362426"/>
              <a:gd name="connsiteY37" fmla="*/ 290513 h 2601820"/>
              <a:gd name="connsiteX38" fmla="*/ 1857314 w 12362426"/>
              <a:gd name="connsiteY38" fmla="*/ 296136 h 2601820"/>
              <a:gd name="connsiteX39" fmla="*/ 2026639 w 12362426"/>
              <a:gd name="connsiteY39" fmla="*/ 314831 h 2601820"/>
              <a:gd name="connsiteX40" fmla="*/ 2043398 w 12362426"/>
              <a:gd name="connsiteY40" fmla="*/ 319752 h 2601820"/>
              <a:gd name="connsiteX41" fmla="*/ 2154517 w 12362426"/>
              <a:gd name="connsiteY41" fmla="*/ 339872 h 2601820"/>
              <a:gd name="connsiteX42" fmla="*/ 2277168 w 12362426"/>
              <a:gd name="connsiteY42" fmla="*/ 332227 h 2601820"/>
              <a:gd name="connsiteX43" fmla="*/ 2361853 w 12362426"/>
              <a:gd name="connsiteY43" fmla="*/ 314806 h 2601820"/>
              <a:gd name="connsiteX44" fmla="*/ 2463967 w 12362426"/>
              <a:gd name="connsiteY44" fmla="*/ 303941 h 2601820"/>
              <a:gd name="connsiteX45" fmla="*/ 2699787 w 12362426"/>
              <a:gd name="connsiteY45" fmla="*/ 275684 h 2601820"/>
              <a:gd name="connsiteX46" fmla="*/ 2705016 w 12362426"/>
              <a:gd name="connsiteY46" fmla="*/ 274197 h 2601820"/>
              <a:gd name="connsiteX47" fmla="*/ 2828071 w 12362426"/>
              <a:gd name="connsiteY47" fmla="*/ 253669 h 2601820"/>
              <a:gd name="connsiteX48" fmla="*/ 2858408 w 12362426"/>
              <a:gd name="connsiteY48" fmla="*/ 245474 h 2601820"/>
              <a:gd name="connsiteX49" fmla="*/ 2858814 w 12362426"/>
              <a:gd name="connsiteY49" fmla="*/ 244533 h 2601820"/>
              <a:gd name="connsiteX50" fmla="*/ 2927761 w 12362426"/>
              <a:gd name="connsiteY50" fmla="*/ 249297 h 2601820"/>
              <a:gd name="connsiteX51" fmla="*/ 2982332 w 12362426"/>
              <a:gd name="connsiteY51" fmla="*/ 254964 h 2601820"/>
              <a:gd name="connsiteX52" fmla="*/ 2997509 w 12362426"/>
              <a:gd name="connsiteY52" fmla="*/ 261704 h 2601820"/>
              <a:gd name="connsiteX53" fmla="*/ 3270214 w 12362426"/>
              <a:gd name="connsiteY53" fmla="*/ 257427 h 2601820"/>
              <a:gd name="connsiteX54" fmla="*/ 3396647 w 12362426"/>
              <a:gd name="connsiteY54" fmla="*/ 252769 h 2601820"/>
              <a:gd name="connsiteX55" fmla="*/ 3557903 w 12362426"/>
              <a:gd name="connsiteY55" fmla="*/ 238908 h 2601820"/>
              <a:gd name="connsiteX56" fmla="*/ 3749729 w 12362426"/>
              <a:gd name="connsiteY56" fmla="*/ 230698 h 2601820"/>
              <a:gd name="connsiteX57" fmla="*/ 3802620 w 12362426"/>
              <a:gd name="connsiteY57" fmla="*/ 218977 h 2601820"/>
              <a:gd name="connsiteX58" fmla="*/ 3922921 w 12362426"/>
              <a:gd name="connsiteY58" fmla="*/ 216805 h 2601820"/>
              <a:gd name="connsiteX59" fmla="*/ 3993939 w 12362426"/>
              <a:gd name="connsiteY59" fmla="*/ 212345 h 2601820"/>
              <a:gd name="connsiteX60" fmla="*/ 4019416 w 12362426"/>
              <a:gd name="connsiteY60" fmla="*/ 205686 h 2601820"/>
              <a:gd name="connsiteX61" fmla="*/ 4056007 w 12362426"/>
              <a:gd name="connsiteY61" fmla="*/ 199725 h 2601820"/>
              <a:gd name="connsiteX62" fmla="*/ 4180468 w 12362426"/>
              <a:gd name="connsiteY62" fmla="*/ 178765 h 2601820"/>
              <a:gd name="connsiteX63" fmla="*/ 4221483 w 12362426"/>
              <a:gd name="connsiteY63" fmla="*/ 177144 h 2601820"/>
              <a:gd name="connsiteX64" fmla="*/ 4227430 w 12362426"/>
              <a:gd name="connsiteY64" fmla="*/ 177300 h 2601820"/>
              <a:gd name="connsiteX65" fmla="*/ 4281173 w 12362426"/>
              <a:gd name="connsiteY65" fmla="*/ 180654 h 2601820"/>
              <a:gd name="connsiteX66" fmla="*/ 4371560 w 12362426"/>
              <a:gd name="connsiteY66" fmla="*/ 188902 h 2601820"/>
              <a:gd name="connsiteX67" fmla="*/ 4454221 w 12362426"/>
              <a:gd name="connsiteY67" fmla="*/ 195180 h 2601820"/>
              <a:gd name="connsiteX68" fmla="*/ 4508379 w 12362426"/>
              <a:gd name="connsiteY68" fmla="*/ 192650 h 2601820"/>
              <a:gd name="connsiteX69" fmla="*/ 4531879 w 12362426"/>
              <a:gd name="connsiteY69" fmla="*/ 195594 h 2601820"/>
              <a:gd name="connsiteX70" fmla="*/ 4634634 w 12362426"/>
              <a:gd name="connsiteY70" fmla="*/ 180804 h 2601820"/>
              <a:gd name="connsiteX71" fmla="*/ 4682281 w 12362426"/>
              <a:gd name="connsiteY71" fmla="*/ 156664 h 2601820"/>
              <a:gd name="connsiteX72" fmla="*/ 4800765 w 12362426"/>
              <a:gd name="connsiteY72" fmla="*/ 135230 h 2601820"/>
              <a:gd name="connsiteX73" fmla="*/ 4870119 w 12362426"/>
              <a:gd name="connsiteY73" fmla="*/ 119457 h 2601820"/>
              <a:gd name="connsiteX74" fmla="*/ 4894058 w 12362426"/>
              <a:gd name="connsiteY74" fmla="*/ 108831 h 2601820"/>
              <a:gd name="connsiteX75" fmla="*/ 4929109 w 12362426"/>
              <a:gd name="connsiteY75" fmla="*/ 97110 h 2601820"/>
              <a:gd name="connsiteX76" fmla="*/ 4989104 w 12362426"/>
              <a:gd name="connsiteY76" fmla="*/ 72831 h 2601820"/>
              <a:gd name="connsiteX77" fmla="*/ 5035354 w 12362426"/>
              <a:gd name="connsiteY77" fmla="*/ 60102 h 2601820"/>
              <a:gd name="connsiteX78" fmla="*/ 6007671 w 12362426"/>
              <a:gd name="connsiteY78" fmla="*/ 10697 h 2601820"/>
              <a:gd name="connsiteX0" fmla="*/ 6007671 w 12362426"/>
              <a:gd name="connsiteY0" fmla="*/ 10697 h 2601820"/>
              <a:gd name="connsiteX1" fmla="*/ 8177440 w 12362426"/>
              <a:gd name="connsiteY1" fmla="*/ 258735 h 2601820"/>
              <a:gd name="connsiteX2" fmla="*/ 9140514 w 12362426"/>
              <a:gd name="connsiteY2" fmla="*/ 319993 h 2601820"/>
              <a:gd name="connsiteX3" fmla="*/ 9836966 w 12362426"/>
              <a:gd name="connsiteY3" fmla="*/ 280284 h 2601820"/>
              <a:gd name="connsiteX4" fmla="*/ 9994340 w 12362426"/>
              <a:gd name="connsiteY4" fmla="*/ 309162 h 2601820"/>
              <a:gd name="connsiteX5" fmla="*/ 10021527 w 12362426"/>
              <a:gd name="connsiteY5" fmla="*/ 317272 h 2601820"/>
              <a:gd name="connsiteX6" fmla="*/ 10077617 w 12362426"/>
              <a:gd name="connsiteY6" fmla="*/ 332283 h 2601820"/>
              <a:gd name="connsiteX7" fmla="*/ 10249434 w 12362426"/>
              <a:gd name="connsiteY7" fmla="*/ 324847 h 2601820"/>
              <a:gd name="connsiteX8" fmla="*/ 10291151 w 12362426"/>
              <a:gd name="connsiteY8" fmla="*/ 311867 h 2601820"/>
              <a:gd name="connsiteX9" fmla="*/ 10537628 w 12362426"/>
              <a:gd name="connsiteY9" fmla="*/ 285889 h 2601820"/>
              <a:gd name="connsiteX10" fmla="*/ 10875114 w 12362426"/>
              <a:gd name="connsiteY10" fmla="*/ 215363 h 2601820"/>
              <a:gd name="connsiteX11" fmla="*/ 11131506 w 12362426"/>
              <a:gd name="connsiteY11" fmla="*/ 200262 h 2601820"/>
              <a:gd name="connsiteX12" fmla="*/ 11236837 w 12362426"/>
              <a:gd name="connsiteY12" fmla="*/ 184819 h 2601820"/>
              <a:gd name="connsiteX13" fmla="*/ 11428024 w 12362426"/>
              <a:gd name="connsiteY13" fmla="*/ 156659 h 2601820"/>
              <a:gd name="connsiteX14" fmla="*/ 11627584 w 12362426"/>
              <a:gd name="connsiteY14" fmla="*/ 125556 h 2601820"/>
              <a:gd name="connsiteX15" fmla="*/ 11715836 w 12362426"/>
              <a:gd name="connsiteY15" fmla="*/ 110400 h 2601820"/>
              <a:gd name="connsiteX16" fmla="*/ 11987050 w 12362426"/>
              <a:gd name="connsiteY16" fmla="*/ 209475 h 2601820"/>
              <a:gd name="connsiteX17" fmla="*/ 12251338 w 12362426"/>
              <a:gd name="connsiteY17" fmla="*/ 26411 h 2601820"/>
              <a:gd name="connsiteX18" fmla="*/ 12362426 w 12362426"/>
              <a:gd name="connsiteY18" fmla="*/ 748852 h 2601820"/>
              <a:gd name="connsiteX19" fmla="*/ 312058 w 12362426"/>
              <a:gd name="connsiteY19" fmla="*/ 2601820 h 2601820"/>
              <a:gd name="connsiteX20" fmla="*/ 0 w 12362426"/>
              <a:gd name="connsiteY20" fmla="*/ 572417 h 2601820"/>
              <a:gd name="connsiteX21" fmla="*/ 4427 w 12362426"/>
              <a:gd name="connsiteY21" fmla="*/ 571123 h 2601820"/>
              <a:gd name="connsiteX22" fmla="*/ 36478 w 12362426"/>
              <a:gd name="connsiteY22" fmla="*/ 561952 h 2601820"/>
              <a:gd name="connsiteX23" fmla="*/ 74319 w 12362426"/>
              <a:gd name="connsiteY23" fmla="*/ 544878 h 2601820"/>
              <a:gd name="connsiteX24" fmla="*/ 265466 w 12362426"/>
              <a:gd name="connsiteY24" fmla="*/ 500016 h 2601820"/>
              <a:gd name="connsiteX25" fmla="*/ 365700 w 12362426"/>
              <a:gd name="connsiteY25" fmla="*/ 473320 h 2601820"/>
              <a:gd name="connsiteX26" fmla="*/ 402179 w 12362426"/>
              <a:gd name="connsiteY26" fmla="*/ 464985 h 2601820"/>
              <a:gd name="connsiteX27" fmla="*/ 504196 w 12362426"/>
              <a:gd name="connsiteY27" fmla="*/ 425480 h 2601820"/>
              <a:gd name="connsiteX28" fmla="*/ 579858 w 12362426"/>
              <a:gd name="connsiteY28" fmla="*/ 413827 h 2601820"/>
              <a:gd name="connsiteX29" fmla="*/ 788740 w 12362426"/>
              <a:gd name="connsiteY29" fmla="*/ 353068 h 2601820"/>
              <a:gd name="connsiteX30" fmla="*/ 942632 w 12362426"/>
              <a:gd name="connsiteY30" fmla="*/ 318641 h 2601820"/>
              <a:gd name="connsiteX31" fmla="*/ 1166396 w 12362426"/>
              <a:gd name="connsiteY31" fmla="*/ 292773 h 2601820"/>
              <a:gd name="connsiteX32" fmla="*/ 1247277 w 12362426"/>
              <a:gd name="connsiteY32" fmla="*/ 263322 h 2601820"/>
              <a:gd name="connsiteX33" fmla="*/ 1322184 w 12362426"/>
              <a:gd name="connsiteY33" fmla="*/ 246439 h 2601820"/>
              <a:gd name="connsiteX34" fmla="*/ 1336256 w 12362426"/>
              <a:gd name="connsiteY34" fmla="*/ 241927 h 2601820"/>
              <a:gd name="connsiteX35" fmla="*/ 1399541 w 12362426"/>
              <a:gd name="connsiteY35" fmla="*/ 235102 h 2601820"/>
              <a:gd name="connsiteX36" fmla="*/ 1609734 w 12362426"/>
              <a:gd name="connsiteY36" fmla="*/ 263735 h 2601820"/>
              <a:gd name="connsiteX37" fmla="*/ 1736383 w 12362426"/>
              <a:gd name="connsiteY37" fmla="*/ 290513 h 2601820"/>
              <a:gd name="connsiteX38" fmla="*/ 1857314 w 12362426"/>
              <a:gd name="connsiteY38" fmla="*/ 296136 h 2601820"/>
              <a:gd name="connsiteX39" fmla="*/ 2026639 w 12362426"/>
              <a:gd name="connsiteY39" fmla="*/ 314831 h 2601820"/>
              <a:gd name="connsiteX40" fmla="*/ 2043398 w 12362426"/>
              <a:gd name="connsiteY40" fmla="*/ 319752 h 2601820"/>
              <a:gd name="connsiteX41" fmla="*/ 2154517 w 12362426"/>
              <a:gd name="connsiteY41" fmla="*/ 339872 h 2601820"/>
              <a:gd name="connsiteX42" fmla="*/ 2277168 w 12362426"/>
              <a:gd name="connsiteY42" fmla="*/ 332227 h 2601820"/>
              <a:gd name="connsiteX43" fmla="*/ 2361853 w 12362426"/>
              <a:gd name="connsiteY43" fmla="*/ 314806 h 2601820"/>
              <a:gd name="connsiteX44" fmla="*/ 2463967 w 12362426"/>
              <a:gd name="connsiteY44" fmla="*/ 303941 h 2601820"/>
              <a:gd name="connsiteX45" fmla="*/ 2699787 w 12362426"/>
              <a:gd name="connsiteY45" fmla="*/ 275684 h 2601820"/>
              <a:gd name="connsiteX46" fmla="*/ 2705016 w 12362426"/>
              <a:gd name="connsiteY46" fmla="*/ 274197 h 2601820"/>
              <a:gd name="connsiteX47" fmla="*/ 2828071 w 12362426"/>
              <a:gd name="connsiteY47" fmla="*/ 253669 h 2601820"/>
              <a:gd name="connsiteX48" fmla="*/ 2858408 w 12362426"/>
              <a:gd name="connsiteY48" fmla="*/ 245474 h 2601820"/>
              <a:gd name="connsiteX49" fmla="*/ 2858814 w 12362426"/>
              <a:gd name="connsiteY49" fmla="*/ 244533 h 2601820"/>
              <a:gd name="connsiteX50" fmla="*/ 2927761 w 12362426"/>
              <a:gd name="connsiteY50" fmla="*/ 249297 h 2601820"/>
              <a:gd name="connsiteX51" fmla="*/ 2982332 w 12362426"/>
              <a:gd name="connsiteY51" fmla="*/ 254964 h 2601820"/>
              <a:gd name="connsiteX52" fmla="*/ 2997509 w 12362426"/>
              <a:gd name="connsiteY52" fmla="*/ 261704 h 2601820"/>
              <a:gd name="connsiteX53" fmla="*/ 3270214 w 12362426"/>
              <a:gd name="connsiteY53" fmla="*/ 257427 h 2601820"/>
              <a:gd name="connsiteX54" fmla="*/ 3396647 w 12362426"/>
              <a:gd name="connsiteY54" fmla="*/ 252769 h 2601820"/>
              <a:gd name="connsiteX55" fmla="*/ 3557903 w 12362426"/>
              <a:gd name="connsiteY55" fmla="*/ 238908 h 2601820"/>
              <a:gd name="connsiteX56" fmla="*/ 3749729 w 12362426"/>
              <a:gd name="connsiteY56" fmla="*/ 230698 h 2601820"/>
              <a:gd name="connsiteX57" fmla="*/ 3802620 w 12362426"/>
              <a:gd name="connsiteY57" fmla="*/ 218977 h 2601820"/>
              <a:gd name="connsiteX58" fmla="*/ 3922921 w 12362426"/>
              <a:gd name="connsiteY58" fmla="*/ 216805 h 2601820"/>
              <a:gd name="connsiteX59" fmla="*/ 3993939 w 12362426"/>
              <a:gd name="connsiteY59" fmla="*/ 212345 h 2601820"/>
              <a:gd name="connsiteX60" fmla="*/ 4019416 w 12362426"/>
              <a:gd name="connsiteY60" fmla="*/ 205686 h 2601820"/>
              <a:gd name="connsiteX61" fmla="*/ 4056007 w 12362426"/>
              <a:gd name="connsiteY61" fmla="*/ 199725 h 2601820"/>
              <a:gd name="connsiteX62" fmla="*/ 4180468 w 12362426"/>
              <a:gd name="connsiteY62" fmla="*/ 178765 h 2601820"/>
              <a:gd name="connsiteX63" fmla="*/ 4221483 w 12362426"/>
              <a:gd name="connsiteY63" fmla="*/ 177144 h 2601820"/>
              <a:gd name="connsiteX64" fmla="*/ 4227430 w 12362426"/>
              <a:gd name="connsiteY64" fmla="*/ 177300 h 2601820"/>
              <a:gd name="connsiteX65" fmla="*/ 4281173 w 12362426"/>
              <a:gd name="connsiteY65" fmla="*/ 180654 h 2601820"/>
              <a:gd name="connsiteX66" fmla="*/ 4371560 w 12362426"/>
              <a:gd name="connsiteY66" fmla="*/ 188902 h 2601820"/>
              <a:gd name="connsiteX67" fmla="*/ 4454221 w 12362426"/>
              <a:gd name="connsiteY67" fmla="*/ 195180 h 2601820"/>
              <a:gd name="connsiteX68" fmla="*/ 4508379 w 12362426"/>
              <a:gd name="connsiteY68" fmla="*/ 192650 h 2601820"/>
              <a:gd name="connsiteX69" fmla="*/ 4531879 w 12362426"/>
              <a:gd name="connsiteY69" fmla="*/ 195594 h 2601820"/>
              <a:gd name="connsiteX70" fmla="*/ 4634634 w 12362426"/>
              <a:gd name="connsiteY70" fmla="*/ 180804 h 2601820"/>
              <a:gd name="connsiteX71" fmla="*/ 4682281 w 12362426"/>
              <a:gd name="connsiteY71" fmla="*/ 156664 h 2601820"/>
              <a:gd name="connsiteX72" fmla="*/ 4800765 w 12362426"/>
              <a:gd name="connsiteY72" fmla="*/ 135230 h 2601820"/>
              <a:gd name="connsiteX73" fmla="*/ 4870119 w 12362426"/>
              <a:gd name="connsiteY73" fmla="*/ 119457 h 2601820"/>
              <a:gd name="connsiteX74" fmla="*/ 4894058 w 12362426"/>
              <a:gd name="connsiteY74" fmla="*/ 108831 h 2601820"/>
              <a:gd name="connsiteX75" fmla="*/ 4929109 w 12362426"/>
              <a:gd name="connsiteY75" fmla="*/ 97110 h 2601820"/>
              <a:gd name="connsiteX76" fmla="*/ 4989104 w 12362426"/>
              <a:gd name="connsiteY76" fmla="*/ 72831 h 2601820"/>
              <a:gd name="connsiteX77" fmla="*/ 5035354 w 12362426"/>
              <a:gd name="connsiteY77" fmla="*/ 60102 h 2601820"/>
              <a:gd name="connsiteX78" fmla="*/ 6007671 w 12362426"/>
              <a:gd name="connsiteY78" fmla="*/ 10697 h 2601820"/>
              <a:gd name="connsiteX0" fmla="*/ 6007671 w 12362426"/>
              <a:gd name="connsiteY0" fmla="*/ 10697 h 2601820"/>
              <a:gd name="connsiteX1" fmla="*/ 8177440 w 12362426"/>
              <a:gd name="connsiteY1" fmla="*/ 258735 h 2601820"/>
              <a:gd name="connsiteX2" fmla="*/ 9140514 w 12362426"/>
              <a:gd name="connsiteY2" fmla="*/ 319993 h 2601820"/>
              <a:gd name="connsiteX3" fmla="*/ 9836966 w 12362426"/>
              <a:gd name="connsiteY3" fmla="*/ 280284 h 2601820"/>
              <a:gd name="connsiteX4" fmla="*/ 9994340 w 12362426"/>
              <a:gd name="connsiteY4" fmla="*/ 309162 h 2601820"/>
              <a:gd name="connsiteX5" fmla="*/ 10021527 w 12362426"/>
              <a:gd name="connsiteY5" fmla="*/ 317272 h 2601820"/>
              <a:gd name="connsiteX6" fmla="*/ 10077617 w 12362426"/>
              <a:gd name="connsiteY6" fmla="*/ 332283 h 2601820"/>
              <a:gd name="connsiteX7" fmla="*/ 10249434 w 12362426"/>
              <a:gd name="connsiteY7" fmla="*/ 324847 h 2601820"/>
              <a:gd name="connsiteX8" fmla="*/ 10291151 w 12362426"/>
              <a:gd name="connsiteY8" fmla="*/ 311867 h 2601820"/>
              <a:gd name="connsiteX9" fmla="*/ 10537628 w 12362426"/>
              <a:gd name="connsiteY9" fmla="*/ 285889 h 2601820"/>
              <a:gd name="connsiteX10" fmla="*/ 10875114 w 12362426"/>
              <a:gd name="connsiteY10" fmla="*/ 215363 h 2601820"/>
              <a:gd name="connsiteX11" fmla="*/ 11131506 w 12362426"/>
              <a:gd name="connsiteY11" fmla="*/ 200262 h 2601820"/>
              <a:gd name="connsiteX12" fmla="*/ 11236837 w 12362426"/>
              <a:gd name="connsiteY12" fmla="*/ 184819 h 2601820"/>
              <a:gd name="connsiteX13" fmla="*/ 11428024 w 12362426"/>
              <a:gd name="connsiteY13" fmla="*/ 156659 h 2601820"/>
              <a:gd name="connsiteX14" fmla="*/ 11627584 w 12362426"/>
              <a:gd name="connsiteY14" fmla="*/ 125556 h 2601820"/>
              <a:gd name="connsiteX15" fmla="*/ 11715836 w 12362426"/>
              <a:gd name="connsiteY15" fmla="*/ 110400 h 2601820"/>
              <a:gd name="connsiteX16" fmla="*/ 11987050 w 12362426"/>
              <a:gd name="connsiteY16" fmla="*/ 209475 h 2601820"/>
              <a:gd name="connsiteX17" fmla="*/ 12251338 w 12362426"/>
              <a:gd name="connsiteY17" fmla="*/ 26411 h 2601820"/>
              <a:gd name="connsiteX18" fmla="*/ 12362426 w 12362426"/>
              <a:gd name="connsiteY18" fmla="*/ 748852 h 2601820"/>
              <a:gd name="connsiteX19" fmla="*/ 312058 w 12362426"/>
              <a:gd name="connsiteY19" fmla="*/ 2601820 h 2601820"/>
              <a:gd name="connsiteX20" fmla="*/ 0 w 12362426"/>
              <a:gd name="connsiteY20" fmla="*/ 572417 h 2601820"/>
              <a:gd name="connsiteX21" fmla="*/ 4427 w 12362426"/>
              <a:gd name="connsiteY21" fmla="*/ 571123 h 2601820"/>
              <a:gd name="connsiteX22" fmla="*/ 36478 w 12362426"/>
              <a:gd name="connsiteY22" fmla="*/ 561952 h 2601820"/>
              <a:gd name="connsiteX23" fmla="*/ 74319 w 12362426"/>
              <a:gd name="connsiteY23" fmla="*/ 544878 h 2601820"/>
              <a:gd name="connsiteX24" fmla="*/ 265466 w 12362426"/>
              <a:gd name="connsiteY24" fmla="*/ 500016 h 2601820"/>
              <a:gd name="connsiteX25" fmla="*/ 365700 w 12362426"/>
              <a:gd name="connsiteY25" fmla="*/ 473320 h 2601820"/>
              <a:gd name="connsiteX26" fmla="*/ 402179 w 12362426"/>
              <a:gd name="connsiteY26" fmla="*/ 464985 h 2601820"/>
              <a:gd name="connsiteX27" fmla="*/ 504196 w 12362426"/>
              <a:gd name="connsiteY27" fmla="*/ 425480 h 2601820"/>
              <a:gd name="connsiteX28" fmla="*/ 579858 w 12362426"/>
              <a:gd name="connsiteY28" fmla="*/ 413827 h 2601820"/>
              <a:gd name="connsiteX29" fmla="*/ 788740 w 12362426"/>
              <a:gd name="connsiteY29" fmla="*/ 353068 h 2601820"/>
              <a:gd name="connsiteX30" fmla="*/ 942632 w 12362426"/>
              <a:gd name="connsiteY30" fmla="*/ 318641 h 2601820"/>
              <a:gd name="connsiteX31" fmla="*/ 1166396 w 12362426"/>
              <a:gd name="connsiteY31" fmla="*/ 292773 h 2601820"/>
              <a:gd name="connsiteX32" fmla="*/ 1247277 w 12362426"/>
              <a:gd name="connsiteY32" fmla="*/ 263322 h 2601820"/>
              <a:gd name="connsiteX33" fmla="*/ 1322184 w 12362426"/>
              <a:gd name="connsiteY33" fmla="*/ 246439 h 2601820"/>
              <a:gd name="connsiteX34" fmla="*/ 1336256 w 12362426"/>
              <a:gd name="connsiteY34" fmla="*/ 241927 h 2601820"/>
              <a:gd name="connsiteX35" fmla="*/ 1399541 w 12362426"/>
              <a:gd name="connsiteY35" fmla="*/ 235102 h 2601820"/>
              <a:gd name="connsiteX36" fmla="*/ 1609734 w 12362426"/>
              <a:gd name="connsiteY36" fmla="*/ 263735 h 2601820"/>
              <a:gd name="connsiteX37" fmla="*/ 1736383 w 12362426"/>
              <a:gd name="connsiteY37" fmla="*/ 290513 h 2601820"/>
              <a:gd name="connsiteX38" fmla="*/ 1857314 w 12362426"/>
              <a:gd name="connsiteY38" fmla="*/ 296136 h 2601820"/>
              <a:gd name="connsiteX39" fmla="*/ 2026639 w 12362426"/>
              <a:gd name="connsiteY39" fmla="*/ 314831 h 2601820"/>
              <a:gd name="connsiteX40" fmla="*/ 2043398 w 12362426"/>
              <a:gd name="connsiteY40" fmla="*/ 319752 h 2601820"/>
              <a:gd name="connsiteX41" fmla="*/ 2154517 w 12362426"/>
              <a:gd name="connsiteY41" fmla="*/ 339872 h 2601820"/>
              <a:gd name="connsiteX42" fmla="*/ 2277168 w 12362426"/>
              <a:gd name="connsiteY42" fmla="*/ 332227 h 2601820"/>
              <a:gd name="connsiteX43" fmla="*/ 2361853 w 12362426"/>
              <a:gd name="connsiteY43" fmla="*/ 314806 h 2601820"/>
              <a:gd name="connsiteX44" fmla="*/ 2463967 w 12362426"/>
              <a:gd name="connsiteY44" fmla="*/ 303941 h 2601820"/>
              <a:gd name="connsiteX45" fmla="*/ 2699787 w 12362426"/>
              <a:gd name="connsiteY45" fmla="*/ 275684 h 2601820"/>
              <a:gd name="connsiteX46" fmla="*/ 2705016 w 12362426"/>
              <a:gd name="connsiteY46" fmla="*/ 274197 h 2601820"/>
              <a:gd name="connsiteX47" fmla="*/ 2828071 w 12362426"/>
              <a:gd name="connsiteY47" fmla="*/ 253669 h 2601820"/>
              <a:gd name="connsiteX48" fmla="*/ 2858408 w 12362426"/>
              <a:gd name="connsiteY48" fmla="*/ 245474 h 2601820"/>
              <a:gd name="connsiteX49" fmla="*/ 2858814 w 12362426"/>
              <a:gd name="connsiteY49" fmla="*/ 244533 h 2601820"/>
              <a:gd name="connsiteX50" fmla="*/ 2927761 w 12362426"/>
              <a:gd name="connsiteY50" fmla="*/ 249297 h 2601820"/>
              <a:gd name="connsiteX51" fmla="*/ 2982332 w 12362426"/>
              <a:gd name="connsiteY51" fmla="*/ 254964 h 2601820"/>
              <a:gd name="connsiteX52" fmla="*/ 2997509 w 12362426"/>
              <a:gd name="connsiteY52" fmla="*/ 261704 h 2601820"/>
              <a:gd name="connsiteX53" fmla="*/ 3270214 w 12362426"/>
              <a:gd name="connsiteY53" fmla="*/ 257427 h 2601820"/>
              <a:gd name="connsiteX54" fmla="*/ 3396647 w 12362426"/>
              <a:gd name="connsiteY54" fmla="*/ 252769 h 2601820"/>
              <a:gd name="connsiteX55" fmla="*/ 3557903 w 12362426"/>
              <a:gd name="connsiteY55" fmla="*/ 238908 h 2601820"/>
              <a:gd name="connsiteX56" fmla="*/ 3749729 w 12362426"/>
              <a:gd name="connsiteY56" fmla="*/ 230698 h 2601820"/>
              <a:gd name="connsiteX57" fmla="*/ 3802620 w 12362426"/>
              <a:gd name="connsiteY57" fmla="*/ 218977 h 2601820"/>
              <a:gd name="connsiteX58" fmla="*/ 3922921 w 12362426"/>
              <a:gd name="connsiteY58" fmla="*/ 216805 h 2601820"/>
              <a:gd name="connsiteX59" fmla="*/ 3993939 w 12362426"/>
              <a:gd name="connsiteY59" fmla="*/ 212345 h 2601820"/>
              <a:gd name="connsiteX60" fmla="*/ 4019416 w 12362426"/>
              <a:gd name="connsiteY60" fmla="*/ 205686 h 2601820"/>
              <a:gd name="connsiteX61" fmla="*/ 4056007 w 12362426"/>
              <a:gd name="connsiteY61" fmla="*/ 199725 h 2601820"/>
              <a:gd name="connsiteX62" fmla="*/ 4180468 w 12362426"/>
              <a:gd name="connsiteY62" fmla="*/ 178765 h 2601820"/>
              <a:gd name="connsiteX63" fmla="*/ 4221483 w 12362426"/>
              <a:gd name="connsiteY63" fmla="*/ 177144 h 2601820"/>
              <a:gd name="connsiteX64" fmla="*/ 4227430 w 12362426"/>
              <a:gd name="connsiteY64" fmla="*/ 177300 h 2601820"/>
              <a:gd name="connsiteX65" fmla="*/ 4281173 w 12362426"/>
              <a:gd name="connsiteY65" fmla="*/ 180654 h 2601820"/>
              <a:gd name="connsiteX66" fmla="*/ 4371560 w 12362426"/>
              <a:gd name="connsiteY66" fmla="*/ 188902 h 2601820"/>
              <a:gd name="connsiteX67" fmla="*/ 4454221 w 12362426"/>
              <a:gd name="connsiteY67" fmla="*/ 195180 h 2601820"/>
              <a:gd name="connsiteX68" fmla="*/ 4508379 w 12362426"/>
              <a:gd name="connsiteY68" fmla="*/ 192650 h 2601820"/>
              <a:gd name="connsiteX69" fmla="*/ 4531879 w 12362426"/>
              <a:gd name="connsiteY69" fmla="*/ 195594 h 2601820"/>
              <a:gd name="connsiteX70" fmla="*/ 4634634 w 12362426"/>
              <a:gd name="connsiteY70" fmla="*/ 180804 h 2601820"/>
              <a:gd name="connsiteX71" fmla="*/ 4682281 w 12362426"/>
              <a:gd name="connsiteY71" fmla="*/ 156664 h 2601820"/>
              <a:gd name="connsiteX72" fmla="*/ 4800765 w 12362426"/>
              <a:gd name="connsiteY72" fmla="*/ 135230 h 2601820"/>
              <a:gd name="connsiteX73" fmla="*/ 4870119 w 12362426"/>
              <a:gd name="connsiteY73" fmla="*/ 119457 h 2601820"/>
              <a:gd name="connsiteX74" fmla="*/ 4894058 w 12362426"/>
              <a:gd name="connsiteY74" fmla="*/ 108831 h 2601820"/>
              <a:gd name="connsiteX75" fmla="*/ 4929109 w 12362426"/>
              <a:gd name="connsiteY75" fmla="*/ 97110 h 2601820"/>
              <a:gd name="connsiteX76" fmla="*/ 4989104 w 12362426"/>
              <a:gd name="connsiteY76" fmla="*/ 72831 h 2601820"/>
              <a:gd name="connsiteX77" fmla="*/ 5035354 w 12362426"/>
              <a:gd name="connsiteY77" fmla="*/ 60102 h 2601820"/>
              <a:gd name="connsiteX78" fmla="*/ 6007671 w 12362426"/>
              <a:gd name="connsiteY78" fmla="*/ 10697 h 2601820"/>
              <a:gd name="connsiteX0" fmla="*/ 6007671 w 12362426"/>
              <a:gd name="connsiteY0" fmla="*/ 10697 h 2601820"/>
              <a:gd name="connsiteX1" fmla="*/ 8177440 w 12362426"/>
              <a:gd name="connsiteY1" fmla="*/ 258735 h 2601820"/>
              <a:gd name="connsiteX2" fmla="*/ 9140514 w 12362426"/>
              <a:gd name="connsiteY2" fmla="*/ 319993 h 2601820"/>
              <a:gd name="connsiteX3" fmla="*/ 9836966 w 12362426"/>
              <a:gd name="connsiteY3" fmla="*/ 280284 h 2601820"/>
              <a:gd name="connsiteX4" fmla="*/ 9994340 w 12362426"/>
              <a:gd name="connsiteY4" fmla="*/ 309162 h 2601820"/>
              <a:gd name="connsiteX5" fmla="*/ 10021527 w 12362426"/>
              <a:gd name="connsiteY5" fmla="*/ 317272 h 2601820"/>
              <a:gd name="connsiteX6" fmla="*/ 10077617 w 12362426"/>
              <a:gd name="connsiteY6" fmla="*/ 332283 h 2601820"/>
              <a:gd name="connsiteX7" fmla="*/ 10249434 w 12362426"/>
              <a:gd name="connsiteY7" fmla="*/ 324847 h 2601820"/>
              <a:gd name="connsiteX8" fmla="*/ 10291151 w 12362426"/>
              <a:gd name="connsiteY8" fmla="*/ 311867 h 2601820"/>
              <a:gd name="connsiteX9" fmla="*/ 10537628 w 12362426"/>
              <a:gd name="connsiteY9" fmla="*/ 285889 h 2601820"/>
              <a:gd name="connsiteX10" fmla="*/ 10875114 w 12362426"/>
              <a:gd name="connsiteY10" fmla="*/ 215363 h 2601820"/>
              <a:gd name="connsiteX11" fmla="*/ 11131506 w 12362426"/>
              <a:gd name="connsiteY11" fmla="*/ 200262 h 2601820"/>
              <a:gd name="connsiteX12" fmla="*/ 11236837 w 12362426"/>
              <a:gd name="connsiteY12" fmla="*/ 184819 h 2601820"/>
              <a:gd name="connsiteX13" fmla="*/ 11428024 w 12362426"/>
              <a:gd name="connsiteY13" fmla="*/ 156659 h 2601820"/>
              <a:gd name="connsiteX14" fmla="*/ 11627584 w 12362426"/>
              <a:gd name="connsiteY14" fmla="*/ 125556 h 2601820"/>
              <a:gd name="connsiteX15" fmla="*/ 11715836 w 12362426"/>
              <a:gd name="connsiteY15" fmla="*/ 110400 h 2601820"/>
              <a:gd name="connsiteX16" fmla="*/ 11987050 w 12362426"/>
              <a:gd name="connsiteY16" fmla="*/ 209475 h 2601820"/>
              <a:gd name="connsiteX17" fmla="*/ 12251338 w 12362426"/>
              <a:gd name="connsiteY17" fmla="*/ 26411 h 2601820"/>
              <a:gd name="connsiteX18" fmla="*/ 12362426 w 12362426"/>
              <a:gd name="connsiteY18" fmla="*/ 748852 h 2601820"/>
              <a:gd name="connsiteX19" fmla="*/ 312058 w 12362426"/>
              <a:gd name="connsiteY19" fmla="*/ 2601820 h 2601820"/>
              <a:gd name="connsiteX20" fmla="*/ 0 w 12362426"/>
              <a:gd name="connsiteY20" fmla="*/ 572417 h 2601820"/>
              <a:gd name="connsiteX21" fmla="*/ 4427 w 12362426"/>
              <a:gd name="connsiteY21" fmla="*/ 571123 h 2601820"/>
              <a:gd name="connsiteX22" fmla="*/ 36478 w 12362426"/>
              <a:gd name="connsiteY22" fmla="*/ 561952 h 2601820"/>
              <a:gd name="connsiteX23" fmla="*/ 74319 w 12362426"/>
              <a:gd name="connsiteY23" fmla="*/ 544878 h 2601820"/>
              <a:gd name="connsiteX24" fmla="*/ 265466 w 12362426"/>
              <a:gd name="connsiteY24" fmla="*/ 500016 h 2601820"/>
              <a:gd name="connsiteX25" fmla="*/ 365700 w 12362426"/>
              <a:gd name="connsiteY25" fmla="*/ 473320 h 2601820"/>
              <a:gd name="connsiteX26" fmla="*/ 402179 w 12362426"/>
              <a:gd name="connsiteY26" fmla="*/ 464985 h 2601820"/>
              <a:gd name="connsiteX27" fmla="*/ 504196 w 12362426"/>
              <a:gd name="connsiteY27" fmla="*/ 425480 h 2601820"/>
              <a:gd name="connsiteX28" fmla="*/ 579858 w 12362426"/>
              <a:gd name="connsiteY28" fmla="*/ 413827 h 2601820"/>
              <a:gd name="connsiteX29" fmla="*/ 788740 w 12362426"/>
              <a:gd name="connsiteY29" fmla="*/ 353068 h 2601820"/>
              <a:gd name="connsiteX30" fmla="*/ 942632 w 12362426"/>
              <a:gd name="connsiteY30" fmla="*/ 318641 h 2601820"/>
              <a:gd name="connsiteX31" fmla="*/ 1166396 w 12362426"/>
              <a:gd name="connsiteY31" fmla="*/ 292773 h 2601820"/>
              <a:gd name="connsiteX32" fmla="*/ 1247277 w 12362426"/>
              <a:gd name="connsiteY32" fmla="*/ 263322 h 2601820"/>
              <a:gd name="connsiteX33" fmla="*/ 1322184 w 12362426"/>
              <a:gd name="connsiteY33" fmla="*/ 246439 h 2601820"/>
              <a:gd name="connsiteX34" fmla="*/ 1336256 w 12362426"/>
              <a:gd name="connsiteY34" fmla="*/ 241927 h 2601820"/>
              <a:gd name="connsiteX35" fmla="*/ 1399541 w 12362426"/>
              <a:gd name="connsiteY35" fmla="*/ 235102 h 2601820"/>
              <a:gd name="connsiteX36" fmla="*/ 1609734 w 12362426"/>
              <a:gd name="connsiteY36" fmla="*/ 263735 h 2601820"/>
              <a:gd name="connsiteX37" fmla="*/ 1736383 w 12362426"/>
              <a:gd name="connsiteY37" fmla="*/ 290513 h 2601820"/>
              <a:gd name="connsiteX38" fmla="*/ 1857314 w 12362426"/>
              <a:gd name="connsiteY38" fmla="*/ 296136 h 2601820"/>
              <a:gd name="connsiteX39" fmla="*/ 2026639 w 12362426"/>
              <a:gd name="connsiteY39" fmla="*/ 314831 h 2601820"/>
              <a:gd name="connsiteX40" fmla="*/ 2043398 w 12362426"/>
              <a:gd name="connsiteY40" fmla="*/ 319752 h 2601820"/>
              <a:gd name="connsiteX41" fmla="*/ 2154517 w 12362426"/>
              <a:gd name="connsiteY41" fmla="*/ 339872 h 2601820"/>
              <a:gd name="connsiteX42" fmla="*/ 2277168 w 12362426"/>
              <a:gd name="connsiteY42" fmla="*/ 332227 h 2601820"/>
              <a:gd name="connsiteX43" fmla="*/ 2361853 w 12362426"/>
              <a:gd name="connsiteY43" fmla="*/ 314806 h 2601820"/>
              <a:gd name="connsiteX44" fmla="*/ 2463967 w 12362426"/>
              <a:gd name="connsiteY44" fmla="*/ 303941 h 2601820"/>
              <a:gd name="connsiteX45" fmla="*/ 2699787 w 12362426"/>
              <a:gd name="connsiteY45" fmla="*/ 275684 h 2601820"/>
              <a:gd name="connsiteX46" fmla="*/ 2705016 w 12362426"/>
              <a:gd name="connsiteY46" fmla="*/ 274197 h 2601820"/>
              <a:gd name="connsiteX47" fmla="*/ 2828071 w 12362426"/>
              <a:gd name="connsiteY47" fmla="*/ 253669 h 2601820"/>
              <a:gd name="connsiteX48" fmla="*/ 2858408 w 12362426"/>
              <a:gd name="connsiteY48" fmla="*/ 245474 h 2601820"/>
              <a:gd name="connsiteX49" fmla="*/ 2858814 w 12362426"/>
              <a:gd name="connsiteY49" fmla="*/ 244533 h 2601820"/>
              <a:gd name="connsiteX50" fmla="*/ 2927761 w 12362426"/>
              <a:gd name="connsiteY50" fmla="*/ 249297 h 2601820"/>
              <a:gd name="connsiteX51" fmla="*/ 2982332 w 12362426"/>
              <a:gd name="connsiteY51" fmla="*/ 254964 h 2601820"/>
              <a:gd name="connsiteX52" fmla="*/ 2997509 w 12362426"/>
              <a:gd name="connsiteY52" fmla="*/ 261704 h 2601820"/>
              <a:gd name="connsiteX53" fmla="*/ 3270214 w 12362426"/>
              <a:gd name="connsiteY53" fmla="*/ 257427 h 2601820"/>
              <a:gd name="connsiteX54" fmla="*/ 3396647 w 12362426"/>
              <a:gd name="connsiteY54" fmla="*/ 252769 h 2601820"/>
              <a:gd name="connsiteX55" fmla="*/ 3557903 w 12362426"/>
              <a:gd name="connsiteY55" fmla="*/ 238908 h 2601820"/>
              <a:gd name="connsiteX56" fmla="*/ 3749729 w 12362426"/>
              <a:gd name="connsiteY56" fmla="*/ 230698 h 2601820"/>
              <a:gd name="connsiteX57" fmla="*/ 3802620 w 12362426"/>
              <a:gd name="connsiteY57" fmla="*/ 218977 h 2601820"/>
              <a:gd name="connsiteX58" fmla="*/ 3922921 w 12362426"/>
              <a:gd name="connsiteY58" fmla="*/ 216805 h 2601820"/>
              <a:gd name="connsiteX59" fmla="*/ 3993939 w 12362426"/>
              <a:gd name="connsiteY59" fmla="*/ 212345 h 2601820"/>
              <a:gd name="connsiteX60" fmla="*/ 4019416 w 12362426"/>
              <a:gd name="connsiteY60" fmla="*/ 205686 h 2601820"/>
              <a:gd name="connsiteX61" fmla="*/ 4056007 w 12362426"/>
              <a:gd name="connsiteY61" fmla="*/ 199725 h 2601820"/>
              <a:gd name="connsiteX62" fmla="*/ 4180468 w 12362426"/>
              <a:gd name="connsiteY62" fmla="*/ 178765 h 2601820"/>
              <a:gd name="connsiteX63" fmla="*/ 4221483 w 12362426"/>
              <a:gd name="connsiteY63" fmla="*/ 177144 h 2601820"/>
              <a:gd name="connsiteX64" fmla="*/ 4227430 w 12362426"/>
              <a:gd name="connsiteY64" fmla="*/ 177300 h 2601820"/>
              <a:gd name="connsiteX65" fmla="*/ 4281173 w 12362426"/>
              <a:gd name="connsiteY65" fmla="*/ 180654 h 2601820"/>
              <a:gd name="connsiteX66" fmla="*/ 4371560 w 12362426"/>
              <a:gd name="connsiteY66" fmla="*/ 188902 h 2601820"/>
              <a:gd name="connsiteX67" fmla="*/ 4454221 w 12362426"/>
              <a:gd name="connsiteY67" fmla="*/ 195180 h 2601820"/>
              <a:gd name="connsiteX68" fmla="*/ 4508379 w 12362426"/>
              <a:gd name="connsiteY68" fmla="*/ 192650 h 2601820"/>
              <a:gd name="connsiteX69" fmla="*/ 4531879 w 12362426"/>
              <a:gd name="connsiteY69" fmla="*/ 195594 h 2601820"/>
              <a:gd name="connsiteX70" fmla="*/ 4634634 w 12362426"/>
              <a:gd name="connsiteY70" fmla="*/ 180804 h 2601820"/>
              <a:gd name="connsiteX71" fmla="*/ 4682281 w 12362426"/>
              <a:gd name="connsiteY71" fmla="*/ 156664 h 2601820"/>
              <a:gd name="connsiteX72" fmla="*/ 4800765 w 12362426"/>
              <a:gd name="connsiteY72" fmla="*/ 135230 h 2601820"/>
              <a:gd name="connsiteX73" fmla="*/ 4870119 w 12362426"/>
              <a:gd name="connsiteY73" fmla="*/ 119457 h 2601820"/>
              <a:gd name="connsiteX74" fmla="*/ 4894058 w 12362426"/>
              <a:gd name="connsiteY74" fmla="*/ 108831 h 2601820"/>
              <a:gd name="connsiteX75" fmla="*/ 4929109 w 12362426"/>
              <a:gd name="connsiteY75" fmla="*/ 97110 h 2601820"/>
              <a:gd name="connsiteX76" fmla="*/ 4989104 w 12362426"/>
              <a:gd name="connsiteY76" fmla="*/ 72831 h 2601820"/>
              <a:gd name="connsiteX77" fmla="*/ 5035354 w 12362426"/>
              <a:gd name="connsiteY77" fmla="*/ 60102 h 2601820"/>
              <a:gd name="connsiteX78" fmla="*/ 6007671 w 12362426"/>
              <a:gd name="connsiteY78" fmla="*/ 10697 h 2601820"/>
              <a:gd name="connsiteX0" fmla="*/ 6007671 w 12362426"/>
              <a:gd name="connsiteY0" fmla="*/ 30795 h 2621918"/>
              <a:gd name="connsiteX1" fmla="*/ 8177440 w 12362426"/>
              <a:gd name="connsiteY1" fmla="*/ 278833 h 2621918"/>
              <a:gd name="connsiteX2" fmla="*/ 9140514 w 12362426"/>
              <a:gd name="connsiteY2" fmla="*/ 340091 h 2621918"/>
              <a:gd name="connsiteX3" fmla="*/ 9836966 w 12362426"/>
              <a:gd name="connsiteY3" fmla="*/ 300382 h 2621918"/>
              <a:gd name="connsiteX4" fmla="*/ 9994340 w 12362426"/>
              <a:gd name="connsiteY4" fmla="*/ 329260 h 2621918"/>
              <a:gd name="connsiteX5" fmla="*/ 10021527 w 12362426"/>
              <a:gd name="connsiteY5" fmla="*/ 337370 h 2621918"/>
              <a:gd name="connsiteX6" fmla="*/ 10077617 w 12362426"/>
              <a:gd name="connsiteY6" fmla="*/ 352381 h 2621918"/>
              <a:gd name="connsiteX7" fmla="*/ 10249434 w 12362426"/>
              <a:gd name="connsiteY7" fmla="*/ 344945 h 2621918"/>
              <a:gd name="connsiteX8" fmla="*/ 10291151 w 12362426"/>
              <a:gd name="connsiteY8" fmla="*/ 331965 h 2621918"/>
              <a:gd name="connsiteX9" fmla="*/ 10537628 w 12362426"/>
              <a:gd name="connsiteY9" fmla="*/ 305987 h 2621918"/>
              <a:gd name="connsiteX10" fmla="*/ 10875114 w 12362426"/>
              <a:gd name="connsiteY10" fmla="*/ 235461 h 2621918"/>
              <a:gd name="connsiteX11" fmla="*/ 11131506 w 12362426"/>
              <a:gd name="connsiteY11" fmla="*/ 220360 h 2621918"/>
              <a:gd name="connsiteX12" fmla="*/ 11236837 w 12362426"/>
              <a:gd name="connsiteY12" fmla="*/ 204917 h 2621918"/>
              <a:gd name="connsiteX13" fmla="*/ 11428024 w 12362426"/>
              <a:gd name="connsiteY13" fmla="*/ 176757 h 2621918"/>
              <a:gd name="connsiteX14" fmla="*/ 11627584 w 12362426"/>
              <a:gd name="connsiteY14" fmla="*/ 145654 h 2621918"/>
              <a:gd name="connsiteX15" fmla="*/ 11715836 w 12362426"/>
              <a:gd name="connsiteY15" fmla="*/ 130498 h 2621918"/>
              <a:gd name="connsiteX16" fmla="*/ 11987050 w 12362426"/>
              <a:gd name="connsiteY16" fmla="*/ 229573 h 2621918"/>
              <a:gd name="connsiteX17" fmla="*/ 12251338 w 12362426"/>
              <a:gd name="connsiteY17" fmla="*/ 46509 h 2621918"/>
              <a:gd name="connsiteX18" fmla="*/ 12362426 w 12362426"/>
              <a:gd name="connsiteY18" fmla="*/ 768950 h 2621918"/>
              <a:gd name="connsiteX19" fmla="*/ 312058 w 12362426"/>
              <a:gd name="connsiteY19" fmla="*/ 2621918 h 2621918"/>
              <a:gd name="connsiteX20" fmla="*/ 0 w 12362426"/>
              <a:gd name="connsiteY20" fmla="*/ 592515 h 2621918"/>
              <a:gd name="connsiteX21" fmla="*/ 4427 w 12362426"/>
              <a:gd name="connsiteY21" fmla="*/ 591221 h 2621918"/>
              <a:gd name="connsiteX22" fmla="*/ 36478 w 12362426"/>
              <a:gd name="connsiteY22" fmla="*/ 582050 h 2621918"/>
              <a:gd name="connsiteX23" fmla="*/ 74319 w 12362426"/>
              <a:gd name="connsiteY23" fmla="*/ 564976 h 2621918"/>
              <a:gd name="connsiteX24" fmla="*/ 265466 w 12362426"/>
              <a:gd name="connsiteY24" fmla="*/ 520114 h 2621918"/>
              <a:gd name="connsiteX25" fmla="*/ 365700 w 12362426"/>
              <a:gd name="connsiteY25" fmla="*/ 493418 h 2621918"/>
              <a:gd name="connsiteX26" fmla="*/ 402179 w 12362426"/>
              <a:gd name="connsiteY26" fmla="*/ 485083 h 2621918"/>
              <a:gd name="connsiteX27" fmla="*/ 504196 w 12362426"/>
              <a:gd name="connsiteY27" fmla="*/ 445578 h 2621918"/>
              <a:gd name="connsiteX28" fmla="*/ 579858 w 12362426"/>
              <a:gd name="connsiteY28" fmla="*/ 433925 h 2621918"/>
              <a:gd name="connsiteX29" fmla="*/ 788740 w 12362426"/>
              <a:gd name="connsiteY29" fmla="*/ 373166 h 2621918"/>
              <a:gd name="connsiteX30" fmla="*/ 942632 w 12362426"/>
              <a:gd name="connsiteY30" fmla="*/ 338739 h 2621918"/>
              <a:gd name="connsiteX31" fmla="*/ 1166396 w 12362426"/>
              <a:gd name="connsiteY31" fmla="*/ 312871 h 2621918"/>
              <a:gd name="connsiteX32" fmla="*/ 1247277 w 12362426"/>
              <a:gd name="connsiteY32" fmla="*/ 283420 h 2621918"/>
              <a:gd name="connsiteX33" fmla="*/ 1322184 w 12362426"/>
              <a:gd name="connsiteY33" fmla="*/ 266537 h 2621918"/>
              <a:gd name="connsiteX34" fmla="*/ 1336256 w 12362426"/>
              <a:gd name="connsiteY34" fmla="*/ 262025 h 2621918"/>
              <a:gd name="connsiteX35" fmla="*/ 1399541 w 12362426"/>
              <a:gd name="connsiteY35" fmla="*/ 255200 h 2621918"/>
              <a:gd name="connsiteX36" fmla="*/ 1609734 w 12362426"/>
              <a:gd name="connsiteY36" fmla="*/ 283833 h 2621918"/>
              <a:gd name="connsiteX37" fmla="*/ 1736383 w 12362426"/>
              <a:gd name="connsiteY37" fmla="*/ 310611 h 2621918"/>
              <a:gd name="connsiteX38" fmla="*/ 1857314 w 12362426"/>
              <a:gd name="connsiteY38" fmla="*/ 316234 h 2621918"/>
              <a:gd name="connsiteX39" fmla="*/ 2026639 w 12362426"/>
              <a:gd name="connsiteY39" fmla="*/ 334929 h 2621918"/>
              <a:gd name="connsiteX40" fmla="*/ 2043398 w 12362426"/>
              <a:gd name="connsiteY40" fmla="*/ 339850 h 2621918"/>
              <a:gd name="connsiteX41" fmla="*/ 2154517 w 12362426"/>
              <a:gd name="connsiteY41" fmla="*/ 359970 h 2621918"/>
              <a:gd name="connsiteX42" fmla="*/ 2277168 w 12362426"/>
              <a:gd name="connsiteY42" fmla="*/ 352325 h 2621918"/>
              <a:gd name="connsiteX43" fmla="*/ 2361853 w 12362426"/>
              <a:gd name="connsiteY43" fmla="*/ 334904 h 2621918"/>
              <a:gd name="connsiteX44" fmla="*/ 2463967 w 12362426"/>
              <a:gd name="connsiteY44" fmla="*/ 324039 h 2621918"/>
              <a:gd name="connsiteX45" fmla="*/ 2699787 w 12362426"/>
              <a:gd name="connsiteY45" fmla="*/ 295782 h 2621918"/>
              <a:gd name="connsiteX46" fmla="*/ 2705016 w 12362426"/>
              <a:gd name="connsiteY46" fmla="*/ 294295 h 2621918"/>
              <a:gd name="connsiteX47" fmla="*/ 2828071 w 12362426"/>
              <a:gd name="connsiteY47" fmla="*/ 273767 h 2621918"/>
              <a:gd name="connsiteX48" fmla="*/ 2858408 w 12362426"/>
              <a:gd name="connsiteY48" fmla="*/ 265572 h 2621918"/>
              <a:gd name="connsiteX49" fmla="*/ 2858814 w 12362426"/>
              <a:gd name="connsiteY49" fmla="*/ 264631 h 2621918"/>
              <a:gd name="connsiteX50" fmla="*/ 2927761 w 12362426"/>
              <a:gd name="connsiteY50" fmla="*/ 269395 h 2621918"/>
              <a:gd name="connsiteX51" fmla="*/ 2982332 w 12362426"/>
              <a:gd name="connsiteY51" fmla="*/ 275062 h 2621918"/>
              <a:gd name="connsiteX52" fmla="*/ 2997509 w 12362426"/>
              <a:gd name="connsiteY52" fmla="*/ 281802 h 2621918"/>
              <a:gd name="connsiteX53" fmla="*/ 3270214 w 12362426"/>
              <a:gd name="connsiteY53" fmla="*/ 277525 h 2621918"/>
              <a:gd name="connsiteX54" fmla="*/ 3396647 w 12362426"/>
              <a:gd name="connsiteY54" fmla="*/ 272867 h 2621918"/>
              <a:gd name="connsiteX55" fmla="*/ 3557903 w 12362426"/>
              <a:gd name="connsiteY55" fmla="*/ 259006 h 2621918"/>
              <a:gd name="connsiteX56" fmla="*/ 3749729 w 12362426"/>
              <a:gd name="connsiteY56" fmla="*/ 250796 h 2621918"/>
              <a:gd name="connsiteX57" fmla="*/ 3802620 w 12362426"/>
              <a:gd name="connsiteY57" fmla="*/ 239075 h 2621918"/>
              <a:gd name="connsiteX58" fmla="*/ 3922921 w 12362426"/>
              <a:gd name="connsiteY58" fmla="*/ 236903 h 2621918"/>
              <a:gd name="connsiteX59" fmla="*/ 3993939 w 12362426"/>
              <a:gd name="connsiteY59" fmla="*/ 232443 h 2621918"/>
              <a:gd name="connsiteX60" fmla="*/ 4019416 w 12362426"/>
              <a:gd name="connsiteY60" fmla="*/ 225784 h 2621918"/>
              <a:gd name="connsiteX61" fmla="*/ 4056007 w 12362426"/>
              <a:gd name="connsiteY61" fmla="*/ 219823 h 2621918"/>
              <a:gd name="connsiteX62" fmla="*/ 4180468 w 12362426"/>
              <a:gd name="connsiteY62" fmla="*/ 198863 h 2621918"/>
              <a:gd name="connsiteX63" fmla="*/ 4221483 w 12362426"/>
              <a:gd name="connsiteY63" fmla="*/ 197242 h 2621918"/>
              <a:gd name="connsiteX64" fmla="*/ 4227430 w 12362426"/>
              <a:gd name="connsiteY64" fmla="*/ 197398 h 2621918"/>
              <a:gd name="connsiteX65" fmla="*/ 4281173 w 12362426"/>
              <a:gd name="connsiteY65" fmla="*/ 200752 h 2621918"/>
              <a:gd name="connsiteX66" fmla="*/ 4371560 w 12362426"/>
              <a:gd name="connsiteY66" fmla="*/ 209000 h 2621918"/>
              <a:gd name="connsiteX67" fmla="*/ 4454221 w 12362426"/>
              <a:gd name="connsiteY67" fmla="*/ 215278 h 2621918"/>
              <a:gd name="connsiteX68" fmla="*/ 4508379 w 12362426"/>
              <a:gd name="connsiteY68" fmla="*/ 212748 h 2621918"/>
              <a:gd name="connsiteX69" fmla="*/ 4531879 w 12362426"/>
              <a:gd name="connsiteY69" fmla="*/ 215692 h 2621918"/>
              <a:gd name="connsiteX70" fmla="*/ 4634634 w 12362426"/>
              <a:gd name="connsiteY70" fmla="*/ 200902 h 2621918"/>
              <a:gd name="connsiteX71" fmla="*/ 4682281 w 12362426"/>
              <a:gd name="connsiteY71" fmla="*/ 176762 h 2621918"/>
              <a:gd name="connsiteX72" fmla="*/ 4800765 w 12362426"/>
              <a:gd name="connsiteY72" fmla="*/ 155328 h 2621918"/>
              <a:gd name="connsiteX73" fmla="*/ 4870119 w 12362426"/>
              <a:gd name="connsiteY73" fmla="*/ 139555 h 2621918"/>
              <a:gd name="connsiteX74" fmla="*/ 4894058 w 12362426"/>
              <a:gd name="connsiteY74" fmla="*/ 128929 h 2621918"/>
              <a:gd name="connsiteX75" fmla="*/ 4929109 w 12362426"/>
              <a:gd name="connsiteY75" fmla="*/ 117208 h 2621918"/>
              <a:gd name="connsiteX76" fmla="*/ 4989104 w 12362426"/>
              <a:gd name="connsiteY76" fmla="*/ 92929 h 2621918"/>
              <a:gd name="connsiteX77" fmla="*/ 5267714 w 12362426"/>
              <a:gd name="connsiteY77" fmla="*/ 56889 h 2621918"/>
              <a:gd name="connsiteX78" fmla="*/ 6007671 w 12362426"/>
              <a:gd name="connsiteY78" fmla="*/ 30795 h 2621918"/>
              <a:gd name="connsiteX0" fmla="*/ 5267714 w 12362426"/>
              <a:gd name="connsiteY0" fmla="*/ 10380 h 2575409"/>
              <a:gd name="connsiteX1" fmla="*/ 8177440 w 12362426"/>
              <a:gd name="connsiteY1" fmla="*/ 232324 h 2575409"/>
              <a:gd name="connsiteX2" fmla="*/ 9140514 w 12362426"/>
              <a:gd name="connsiteY2" fmla="*/ 293582 h 2575409"/>
              <a:gd name="connsiteX3" fmla="*/ 9836966 w 12362426"/>
              <a:gd name="connsiteY3" fmla="*/ 253873 h 2575409"/>
              <a:gd name="connsiteX4" fmla="*/ 9994340 w 12362426"/>
              <a:gd name="connsiteY4" fmla="*/ 282751 h 2575409"/>
              <a:gd name="connsiteX5" fmla="*/ 10021527 w 12362426"/>
              <a:gd name="connsiteY5" fmla="*/ 290861 h 2575409"/>
              <a:gd name="connsiteX6" fmla="*/ 10077617 w 12362426"/>
              <a:gd name="connsiteY6" fmla="*/ 305872 h 2575409"/>
              <a:gd name="connsiteX7" fmla="*/ 10249434 w 12362426"/>
              <a:gd name="connsiteY7" fmla="*/ 298436 h 2575409"/>
              <a:gd name="connsiteX8" fmla="*/ 10291151 w 12362426"/>
              <a:gd name="connsiteY8" fmla="*/ 285456 h 2575409"/>
              <a:gd name="connsiteX9" fmla="*/ 10537628 w 12362426"/>
              <a:gd name="connsiteY9" fmla="*/ 259478 h 2575409"/>
              <a:gd name="connsiteX10" fmla="*/ 10875114 w 12362426"/>
              <a:gd name="connsiteY10" fmla="*/ 188952 h 2575409"/>
              <a:gd name="connsiteX11" fmla="*/ 11131506 w 12362426"/>
              <a:gd name="connsiteY11" fmla="*/ 173851 h 2575409"/>
              <a:gd name="connsiteX12" fmla="*/ 11236837 w 12362426"/>
              <a:gd name="connsiteY12" fmla="*/ 158408 h 2575409"/>
              <a:gd name="connsiteX13" fmla="*/ 11428024 w 12362426"/>
              <a:gd name="connsiteY13" fmla="*/ 130248 h 2575409"/>
              <a:gd name="connsiteX14" fmla="*/ 11627584 w 12362426"/>
              <a:gd name="connsiteY14" fmla="*/ 99145 h 2575409"/>
              <a:gd name="connsiteX15" fmla="*/ 11715836 w 12362426"/>
              <a:gd name="connsiteY15" fmla="*/ 83989 h 2575409"/>
              <a:gd name="connsiteX16" fmla="*/ 11987050 w 12362426"/>
              <a:gd name="connsiteY16" fmla="*/ 183064 h 2575409"/>
              <a:gd name="connsiteX17" fmla="*/ 12251338 w 12362426"/>
              <a:gd name="connsiteY17" fmla="*/ 0 h 2575409"/>
              <a:gd name="connsiteX18" fmla="*/ 12362426 w 12362426"/>
              <a:gd name="connsiteY18" fmla="*/ 722441 h 2575409"/>
              <a:gd name="connsiteX19" fmla="*/ 312058 w 12362426"/>
              <a:gd name="connsiteY19" fmla="*/ 2575409 h 2575409"/>
              <a:gd name="connsiteX20" fmla="*/ 0 w 12362426"/>
              <a:gd name="connsiteY20" fmla="*/ 546006 h 2575409"/>
              <a:gd name="connsiteX21" fmla="*/ 4427 w 12362426"/>
              <a:gd name="connsiteY21" fmla="*/ 544712 h 2575409"/>
              <a:gd name="connsiteX22" fmla="*/ 36478 w 12362426"/>
              <a:gd name="connsiteY22" fmla="*/ 535541 h 2575409"/>
              <a:gd name="connsiteX23" fmla="*/ 74319 w 12362426"/>
              <a:gd name="connsiteY23" fmla="*/ 518467 h 2575409"/>
              <a:gd name="connsiteX24" fmla="*/ 265466 w 12362426"/>
              <a:gd name="connsiteY24" fmla="*/ 473605 h 2575409"/>
              <a:gd name="connsiteX25" fmla="*/ 365700 w 12362426"/>
              <a:gd name="connsiteY25" fmla="*/ 446909 h 2575409"/>
              <a:gd name="connsiteX26" fmla="*/ 402179 w 12362426"/>
              <a:gd name="connsiteY26" fmla="*/ 438574 h 2575409"/>
              <a:gd name="connsiteX27" fmla="*/ 504196 w 12362426"/>
              <a:gd name="connsiteY27" fmla="*/ 399069 h 2575409"/>
              <a:gd name="connsiteX28" fmla="*/ 579858 w 12362426"/>
              <a:gd name="connsiteY28" fmla="*/ 387416 h 2575409"/>
              <a:gd name="connsiteX29" fmla="*/ 788740 w 12362426"/>
              <a:gd name="connsiteY29" fmla="*/ 326657 h 2575409"/>
              <a:gd name="connsiteX30" fmla="*/ 942632 w 12362426"/>
              <a:gd name="connsiteY30" fmla="*/ 292230 h 2575409"/>
              <a:gd name="connsiteX31" fmla="*/ 1166396 w 12362426"/>
              <a:gd name="connsiteY31" fmla="*/ 266362 h 2575409"/>
              <a:gd name="connsiteX32" fmla="*/ 1247277 w 12362426"/>
              <a:gd name="connsiteY32" fmla="*/ 236911 h 2575409"/>
              <a:gd name="connsiteX33" fmla="*/ 1322184 w 12362426"/>
              <a:gd name="connsiteY33" fmla="*/ 220028 h 2575409"/>
              <a:gd name="connsiteX34" fmla="*/ 1336256 w 12362426"/>
              <a:gd name="connsiteY34" fmla="*/ 215516 h 2575409"/>
              <a:gd name="connsiteX35" fmla="*/ 1399541 w 12362426"/>
              <a:gd name="connsiteY35" fmla="*/ 208691 h 2575409"/>
              <a:gd name="connsiteX36" fmla="*/ 1609734 w 12362426"/>
              <a:gd name="connsiteY36" fmla="*/ 237324 h 2575409"/>
              <a:gd name="connsiteX37" fmla="*/ 1736383 w 12362426"/>
              <a:gd name="connsiteY37" fmla="*/ 264102 h 2575409"/>
              <a:gd name="connsiteX38" fmla="*/ 1857314 w 12362426"/>
              <a:gd name="connsiteY38" fmla="*/ 269725 h 2575409"/>
              <a:gd name="connsiteX39" fmla="*/ 2026639 w 12362426"/>
              <a:gd name="connsiteY39" fmla="*/ 288420 h 2575409"/>
              <a:gd name="connsiteX40" fmla="*/ 2043398 w 12362426"/>
              <a:gd name="connsiteY40" fmla="*/ 293341 h 2575409"/>
              <a:gd name="connsiteX41" fmla="*/ 2154517 w 12362426"/>
              <a:gd name="connsiteY41" fmla="*/ 313461 h 2575409"/>
              <a:gd name="connsiteX42" fmla="*/ 2277168 w 12362426"/>
              <a:gd name="connsiteY42" fmla="*/ 305816 h 2575409"/>
              <a:gd name="connsiteX43" fmla="*/ 2361853 w 12362426"/>
              <a:gd name="connsiteY43" fmla="*/ 288395 h 2575409"/>
              <a:gd name="connsiteX44" fmla="*/ 2463967 w 12362426"/>
              <a:gd name="connsiteY44" fmla="*/ 277530 h 2575409"/>
              <a:gd name="connsiteX45" fmla="*/ 2699787 w 12362426"/>
              <a:gd name="connsiteY45" fmla="*/ 249273 h 2575409"/>
              <a:gd name="connsiteX46" fmla="*/ 2705016 w 12362426"/>
              <a:gd name="connsiteY46" fmla="*/ 247786 h 2575409"/>
              <a:gd name="connsiteX47" fmla="*/ 2828071 w 12362426"/>
              <a:gd name="connsiteY47" fmla="*/ 227258 h 2575409"/>
              <a:gd name="connsiteX48" fmla="*/ 2858408 w 12362426"/>
              <a:gd name="connsiteY48" fmla="*/ 219063 h 2575409"/>
              <a:gd name="connsiteX49" fmla="*/ 2858814 w 12362426"/>
              <a:gd name="connsiteY49" fmla="*/ 218122 h 2575409"/>
              <a:gd name="connsiteX50" fmla="*/ 2927761 w 12362426"/>
              <a:gd name="connsiteY50" fmla="*/ 222886 h 2575409"/>
              <a:gd name="connsiteX51" fmla="*/ 2982332 w 12362426"/>
              <a:gd name="connsiteY51" fmla="*/ 228553 h 2575409"/>
              <a:gd name="connsiteX52" fmla="*/ 2997509 w 12362426"/>
              <a:gd name="connsiteY52" fmla="*/ 235293 h 2575409"/>
              <a:gd name="connsiteX53" fmla="*/ 3270214 w 12362426"/>
              <a:gd name="connsiteY53" fmla="*/ 231016 h 2575409"/>
              <a:gd name="connsiteX54" fmla="*/ 3396647 w 12362426"/>
              <a:gd name="connsiteY54" fmla="*/ 226358 h 2575409"/>
              <a:gd name="connsiteX55" fmla="*/ 3557903 w 12362426"/>
              <a:gd name="connsiteY55" fmla="*/ 212497 h 2575409"/>
              <a:gd name="connsiteX56" fmla="*/ 3749729 w 12362426"/>
              <a:gd name="connsiteY56" fmla="*/ 204287 h 2575409"/>
              <a:gd name="connsiteX57" fmla="*/ 3802620 w 12362426"/>
              <a:gd name="connsiteY57" fmla="*/ 192566 h 2575409"/>
              <a:gd name="connsiteX58" fmla="*/ 3922921 w 12362426"/>
              <a:gd name="connsiteY58" fmla="*/ 190394 h 2575409"/>
              <a:gd name="connsiteX59" fmla="*/ 3993939 w 12362426"/>
              <a:gd name="connsiteY59" fmla="*/ 185934 h 2575409"/>
              <a:gd name="connsiteX60" fmla="*/ 4019416 w 12362426"/>
              <a:gd name="connsiteY60" fmla="*/ 179275 h 2575409"/>
              <a:gd name="connsiteX61" fmla="*/ 4056007 w 12362426"/>
              <a:gd name="connsiteY61" fmla="*/ 173314 h 2575409"/>
              <a:gd name="connsiteX62" fmla="*/ 4180468 w 12362426"/>
              <a:gd name="connsiteY62" fmla="*/ 152354 h 2575409"/>
              <a:gd name="connsiteX63" fmla="*/ 4221483 w 12362426"/>
              <a:gd name="connsiteY63" fmla="*/ 150733 h 2575409"/>
              <a:gd name="connsiteX64" fmla="*/ 4227430 w 12362426"/>
              <a:gd name="connsiteY64" fmla="*/ 150889 h 2575409"/>
              <a:gd name="connsiteX65" fmla="*/ 4281173 w 12362426"/>
              <a:gd name="connsiteY65" fmla="*/ 154243 h 2575409"/>
              <a:gd name="connsiteX66" fmla="*/ 4371560 w 12362426"/>
              <a:gd name="connsiteY66" fmla="*/ 162491 h 2575409"/>
              <a:gd name="connsiteX67" fmla="*/ 4454221 w 12362426"/>
              <a:gd name="connsiteY67" fmla="*/ 168769 h 2575409"/>
              <a:gd name="connsiteX68" fmla="*/ 4508379 w 12362426"/>
              <a:gd name="connsiteY68" fmla="*/ 166239 h 2575409"/>
              <a:gd name="connsiteX69" fmla="*/ 4531879 w 12362426"/>
              <a:gd name="connsiteY69" fmla="*/ 169183 h 2575409"/>
              <a:gd name="connsiteX70" fmla="*/ 4634634 w 12362426"/>
              <a:gd name="connsiteY70" fmla="*/ 154393 h 2575409"/>
              <a:gd name="connsiteX71" fmla="*/ 4682281 w 12362426"/>
              <a:gd name="connsiteY71" fmla="*/ 130253 h 2575409"/>
              <a:gd name="connsiteX72" fmla="*/ 4800765 w 12362426"/>
              <a:gd name="connsiteY72" fmla="*/ 108819 h 2575409"/>
              <a:gd name="connsiteX73" fmla="*/ 4870119 w 12362426"/>
              <a:gd name="connsiteY73" fmla="*/ 93046 h 2575409"/>
              <a:gd name="connsiteX74" fmla="*/ 4894058 w 12362426"/>
              <a:gd name="connsiteY74" fmla="*/ 82420 h 2575409"/>
              <a:gd name="connsiteX75" fmla="*/ 4929109 w 12362426"/>
              <a:gd name="connsiteY75" fmla="*/ 70699 h 2575409"/>
              <a:gd name="connsiteX76" fmla="*/ 4989104 w 12362426"/>
              <a:gd name="connsiteY76" fmla="*/ 46420 h 2575409"/>
              <a:gd name="connsiteX77" fmla="*/ 5267714 w 12362426"/>
              <a:gd name="connsiteY77" fmla="*/ 10380 h 2575409"/>
              <a:gd name="connsiteX0" fmla="*/ 6298845 w 12362426"/>
              <a:gd name="connsiteY0" fmla="*/ 174694 h 2575409"/>
              <a:gd name="connsiteX1" fmla="*/ 8177440 w 12362426"/>
              <a:gd name="connsiteY1" fmla="*/ 232324 h 2575409"/>
              <a:gd name="connsiteX2" fmla="*/ 9140514 w 12362426"/>
              <a:gd name="connsiteY2" fmla="*/ 293582 h 2575409"/>
              <a:gd name="connsiteX3" fmla="*/ 9836966 w 12362426"/>
              <a:gd name="connsiteY3" fmla="*/ 253873 h 2575409"/>
              <a:gd name="connsiteX4" fmla="*/ 9994340 w 12362426"/>
              <a:gd name="connsiteY4" fmla="*/ 282751 h 2575409"/>
              <a:gd name="connsiteX5" fmla="*/ 10021527 w 12362426"/>
              <a:gd name="connsiteY5" fmla="*/ 290861 h 2575409"/>
              <a:gd name="connsiteX6" fmla="*/ 10077617 w 12362426"/>
              <a:gd name="connsiteY6" fmla="*/ 305872 h 2575409"/>
              <a:gd name="connsiteX7" fmla="*/ 10249434 w 12362426"/>
              <a:gd name="connsiteY7" fmla="*/ 298436 h 2575409"/>
              <a:gd name="connsiteX8" fmla="*/ 10291151 w 12362426"/>
              <a:gd name="connsiteY8" fmla="*/ 285456 h 2575409"/>
              <a:gd name="connsiteX9" fmla="*/ 10537628 w 12362426"/>
              <a:gd name="connsiteY9" fmla="*/ 259478 h 2575409"/>
              <a:gd name="connsiteX10" fmla="*/ 10875114 w 12362426"/>
              <a:gd name="connsiteY10" fmla="*/ 188952 h 2575409"/>
              <a:gd name="connsiteX11" fmla="*/ 11131506 w 12362426"/>
              <a:gd name="connsiteY11" fmla="*/ 173851 h 2575409"/>
              <a:gd name="connsiteX12" fmla="*/ 11236837 w 12362426"/>
              <a:gd name="connsiteY12" fmla="*/ 158408 h 2575409"/>
              <a:gd name="connsiteX13" fmla="*/ 11428024 w 12362426"/>
              <a:gd name="connsiteY13" fmla="*/ 130248 h 2575409"/>
              <a:gd name="connsiteX14" fmla="*/ 11627584 w 12362426"/>
              <a:gd name="connsiteY14" fmla="*/ 99145 h 2575409"/>
              <a:gd name="connsiteX15" fmla="*/ 11715836 w 12362426"/>
              <a:gd name="connsiteY15" fmla="*/ 83989 h 2575409"/>
              <a:gd name="connsiteX16" fmla="*/ 11987050 w 12362426"/>
              <a:gd name="connsiteY16" fmla="*/ 183064 h 2575409"/>
              <a:gd name="connsiteX17" fmla="*/ 12251338 w 12362426"/>
              <a:gd name="connsiteY17" fmla="*/ 0 h 2575409"/>
              <a:gd name="connsiteX18" fmla="*/ 12362426 w 12362426"/>
              <a:gd name="connsiteY18" fmla="*/ 722441 h 2575409"/>
              <a:gd name="connsiteX19" fmla="*/ 312058 w 12362426"/>
              <a:gd name="connsiteY19" fmla="*/ 2575409 h 2575409"/>
              <a:gd name="connsiteX20" fmla="*/ 0 w 12362426"/>
              <a:gd name="connsiteY20" fmla="*/ 546006 h 2575409"/>
              <a:gd name="connsiteX21" fmla="*/ 4427 w 12362426"/>
              <a:gd name="connsiteY21" fmla="*/ 544712 h 2575409"/>
              <a:gd name="connsiteX22" fmla="*/ 36478 w 12362426"/>
              <a:gd name="connsiteY22" fmla="*/ 535541 h 2575409"/>
              <a:gd name="connsiteX23" fmla="*/ 74319 w 12362426"/>
              <a:gd name="connsiteY23" fmla="*/ 518467 h 2575409"/>
              <a:gd name="connsiteX24" fmla="*/ 265466 w 12362426"/>
              <a:gd name="connsiteY24" fmla="*/ 473605 h 2575409"/>
              <a:gd name="connsiteX25" fmla="*/ 365700 w 12362426"/>
              <a:gd name="connsiteY25" fmla="*/ 446909 h 2575409"/>
              <a:gd name="connsiteX26" fmla="*/ 402179 w 12362426"/>
              <a:gd name="connsiteY26" fmla="*/ 438574 h 2575409"/>
              <a:gd name="connsiteX27" fmla="*/ 504196 w 12362426"/>
              <a:gd name="connsiteY27" fmla="*/ 399069 h 2575409"/>
              <a:gd name="connsiteX28" fmla="*/ 579858 w 12362426"/>
              <a:gd name="connsiteY28" fmla="*/ 387416 h 2575409"/>
              <a:gd name="connsiteX29" fmla="*/ 788740 w 12362426"/>
              <a:gd name="connsiteY29" fmla="*/ 326657 h 2575409"/>
              <a:gd name="connsiteX30" fmla="*/ 942632 w 12362426"/>
              <a:gd name="connsiteY30" fmla="*/ 292230 h 2575409"/>
              <a:gd name="connsiteX31" fmla="*/ 1166396 w 12362426"/>
              <a:gd name="connsiteY31" fmla="*/ 266362 h 2575409"/>
              <a:gd name="connsiteX32" fmla="*/ 1247277 w 12362426"/>
              <a:gd name="connsiteY32" fmla="*/ 236911 h 2575409"/>
              <a:gd name="connsiteX33" fmla="*/ 1322184 w 12362426"/>
              <a:gd name="connsiteY33" fmla="*/ 220028 h 2575409"/>
              <a:gd name="connsiteX34" fmla="*/ 1336256 w 12362426"/>
              <a:gd name="connsiteY34" fmla="*/ 215516 h 2575409"/>
              <a:gd name="connsiteX35" fmla="*/ 1399541 w 12362426"/>
              <a:gd name="connsiteY35" fmla="*/ 208691 h 2575409"/>
              <a:gd name="connsiteX36" fmla="*/ 1609734 w 12362426"/>
              <a:gd name="connsiteY36" fmla="*/ 237324 h 2575409"/>
              <a:gd name="connsiteX37" fmla="*/ 1736383 w 12362426"/>
              <a:gd name="connsiteY37" fmla="*/ 264102 h 2575409"/>
              <a:gd name="connsiteX38" fmla="*/ 1857314 w 12362426"/>
              <a:gd name="connsiteY38" fmla="*/ 269725 h 2575409"/>
              <a:gd name="connsiteX39" fmla="*/ 2026639 w 12362426"/>
              <a:gd name="connsiteY39" fmla="*/ 288420 h 2575409"/>
              <a:gd name="connsiteX40" fmla="*/ 2043398 w 12362426"/>
              <a:gd name="connsiteY40" fmla="*/ 293341 h 2575409"/>
              <a:gd name="connsiteX41" fmla="*/ 2154517 w 12362426"/>
              <a:gd name="connsiteY41" fmla="*/ 313461 h 2575409"/>
              <a:gd name="connsiteX42" fmla="*/ 2277168 w 12362426"/>
              <a:gd name="connsiteY42" fmla="*/ 305816 h 2575409"/>
              <a:gd name="connsiteX43" fmla="*/ 2361853 w 12362426"/>
              <a:gd name="connsiteY43" fmla="*/ 288395 h 2575409"/>
              <a:gd name="connsiteX44" fmla="*/ 2463967 w 12362426"/>
              <a:gd name="connsiteY44" fmla="*/ 277530 h 2575409"/>
              <a:gd name="connsiteX45" fmla="*/ 2699787 w 12362426"/>
              <a:gd name="connsiteY45" fmla="*/ 249273 h 2575409"/>
              <a:gd name="connsiteX46" fmla="*/ 2705016 w 12362426"/>
              <a:gd name="connsiteY46" fmla="*/ 247786 h 2575409"/>
              <a:gd name="connsiteX47" fmla="*/ 2828071 w 12362426"/>
              <a:gd name="connsiteY47" fmla="*/ 227258 h 2575409"/>
              <a:gd name="connsiteX48" fmla="*/ 2858408 w 12362426"/>
              <a:gd name="connsiteY48" fmla="*/ 219063 h 2575409"/>
              <a:gd name="connsiteX49" fmla="*/ 2858814 w 12362426"/>
              <a:gd name="connsiteY49" fmla="*/ 218122 h 2575409"/>
              <a:gd name="connsiteX50" fmla="*/ 2927761 w 12362426"/>
              <a:gd name="connsiteY50" fmla="*/ 222886 h 2575409"/>
              <a:gd name="connsiteX51" fmla="*/ 2982332 w 12362426"/>
              <a:gd name="connsiteY51" fmla="*/ 228553 h 2575409"/>
              <a:gd name="connsiteX52" fmla="*/ 2997509 w 12362426"/>
              <a:gd name="connsiteY52" fmla="*/ 235293 h 2575409"/>
              <a:gd name="connsiteX53" fmla="*/ 3270214 w 12362426"/>
              <a:gd name="connsiteY53" fmla="*/ 231016 h 2575409"/>
              <a:gd name="connsiteX54" fmla="*/ 3396647 w 12362426"/>
              <a:gd name="connsiteY54" fmla="*/ 226358 h 2575409"/>
              <a:gd name="connsiteX55" fmla="*/ 3557903 w 12362426"/>
              <a:gd name="connsiteY55" fmla="*/ 212497 h 2575409"/>
              <a:gd name="connsiteX56" fmla="*/ 3749729 w 12362426"/>
              <a:gd name="connsiteY56" fmla="*/ 204287 h 2575409"/>
              <a:gd name="connsiteX57" fmla="*/ 3802620 w 12362426"/>
              <a:gd name="connsiteY57" fmla="*/ 192566 h 2575409"/>
              <a:gd name="connsiteX58" fmla="*/ 3922921 w 12362426"/>
              <a:gd name="connsiteY58" fmla="*/ 190394 h 2575409"/>
              <a:gd name="connsiteX59" fmla="*/ 3993939 w 12362426"/>
              <a:gd name="connsiteY59" fmla="*/ 185934 h 2575409"/>
              <a:gd name="connsiteX60" fmla="*/ 4019416 w 12362426"/>
              <a:gd name="connsiteY60" fmla="*/ 179275 h 2575409"/>
              <a:gd name="connsiteX61" fmla="*/ 4056007 w 12362426"/>
              <a:gd name="connsiteY61" fmla="*/ 173314 h 2575409"/>
              <a:gd name="connsiteX62" fmla="*/ 4180468 w 12362426"/>
              <a:gd name="connsiteY62" fmla="*/ 152354 h 2575409"/>
              <a:gd name="connsiteX63" fmla="*/ 4221483 w 12362426"/>
              <a:gd name="connsiteY63" fmla="*/ 150733 h 2575409"/>
              <a:gd name="connsiteX64" fmla="*/ 4227430 w 12362426"/>
              <a:gd name="connsiteY64" fmla="*/ 150889 h 2575409"/>
              <a:gd name="connsiteX65" fmla="*/ 4281173 w 12362426"/>
              <a:gd name="connsiteY65" fmla="*/ 154243 h 2575409"/>
              <a:gd name="connsiteX66" fmla="*/ 4371560 w 12362426"/>
              <a:gd name="connsiteY66" fmla="*/ 162491 h 2575409"/>
              <a:gd name="connsiteX67" fmla="*/ 4454221 w 12362426"/>
              <a:gd name="connsiteY67" fmla="*/ 168769 h 2575409"/>
              <a:gd name="connsiteX68" fmla="*/ 4508379 w 12362426"/>
              <a:gd name="connsiteY68" fmla="*/ 166239 h 2575409"/>
              <a:gd name="connsiteX69" fmla="*/ 4531879 w 12362426"/>
              <a:gd name="connsiteY69" fmla="*/ 169183 h 2575409"/>
              <a:gd name="connsiteX70" fmla="*/ 4634634 w 12362426"/>
              <a:gd name="connsiteY70" fmla="*/ 154393 h 2575409"/>
              <a:gd name="connsiteX71" fmla="*/ 4682281 w 12362426"/>
              <a:gd name="connsiteY71" fmla="*/ 130253 h 2575409"/>
              <a:gd name="connsiteX72" fmla="*/ 4800765 w 12362426"/>
              <a:gd name="connsiteY72" fmla="*/ 108819 h 2575409"/>
              <a:gd name="connsiteX73" fmla="*/ 4870119 w 12362426"/>
              <a:gd name="connsiteY73" fmla="*/ 93046 h 2575409"/>
              <a:gd name="connsiteX74" fmla="*/ 4894058 w 12362426"/>
              <a:gd name="connsiteY74" fmla="*/ 82420 h 2575409"/>
              <a:gd name="connsiteX75" fmla="*/ 4929109 w 12362426"/>
              <a:gd name="connsiteY75" fmla="*/ 70699 h 2575409"/>
              <a:gd name="connsiteX76" fmla="*/ 4989104 w 12362426"/>
              <a:gd name="connsiteY76" fmla="*/ 46420 h 2575409"/>
              <a:gd name="connsiteX77" fmla="*/ 6298845 w 12362426"/>
              <a:gd name="connsiteY77" fmla="*/ 174694 h 2575409"/>
              <a:gd name="connsiteX0" fmla="*/ 6298845 w 12362426"/>
              <a:gd name="connsiteY0" fmla="*/ 174694 h 2575409"/>
              <a:gd name="connsiteX1" fmla="*/ 8177440 w 12362426"/>
              <a:gd name="connsiteY1" fmla="*/ 232324 h 2575409"/>
              <a:gd name="connsiteX2" fmla="*/ 9140514 w 12362426"/>
              <a:gd name="connsiteY2" fmla="*/ 293582 h 2575409"/>
              <a:gd name="connsiteX3" fmla="*/ 9836966 w 12362426"/>
              <a:gd name="connsiteY3" fmla="*/ 253873 h 2575409"/>
              <a:gd name="connsiteX4" fmla="*/ 9994340 w 12362426"/>
              <a:gd name="connsiteY4" fmla="*/ 282751 h 2575409"/>
              <a:gd name="connsiteX5" fmla="*/ 10021527 w 12362426"/>
              <a:gd name="connsiteY5" fmla="*/ 290861 h 2575409"/>
              <a:gd name="connsiteX6" fmla="*/ 10077617 w 12362426"/>
              <a:gd name="connsiteY6" fmla="*/ 305872 h 2575409"/>
              <a:gd name="connsiteX7" fmla="*/ 10249434 w 12362426"/>
              <a:gd name="connsiteY7" fmla="*/ 298436 h 2575409"/>
              <a:gd name="connsiteX8" fmla="*/ 10291151 w 12362426"/>
              <a:gd name="connsiteY8" fmla="*/ 285456 h 2575409"/>
              <a:gd name="connsiteX9" fmla="*/ 10537628 w 12362426"/>
              <a:gd name="connsiteY9" fmla="*/ 259478 h 2575409"/>
              <a:gd name="connsiteX10" fmla="*/ 10875114 w 12362426"/>
              <a:gd name="connsiteY10" fmla="*/ 188952 h 2575409"/>
              <a:gd name="connsiteX11" fmla="*/ 11131506 w 12362426"/>
              <a:gd name="connsiteY11" fmla="*/ 173851 h 2575409"/>
              <a:gd name="connsiteX12" fmla="*/ 11236837 w 12362426"/>
              <a:gd name="connsiteY12" fmla="*/ 158408 h 2575409"/>
              <a:gd name="connsiteX13" fmla="*/ 11428024 w 12362426"/>
              <a:gd name="connsiteY13" fmla="*/ 130248 h 2575409"/>
              <a:gd name="connsiteX14" fmla="*/ 11627584 w 12362426"/>
              <a:gd name="connsiteY14" fmla="*/ 99145 h 2575409"/>
              <a:gd name="connsiteX15" fmla="*/ 11715836 w 12362426"/>
              <a:gd name="connsiteY15" fmla="*/ 83989 h 2575409"/>
              <a:gd name="connsiteX16" fmla="*/ 11987050 w 12362426"/>
              <a:gd name="connsiteY16" fmla="*/ 183064 h 2575409"/>
              <a:gd name="connsiteX17" fmla="*/ 12251338 w 12362426"/>
              <a:gd name="connsiteY17" fmla="*/ 0 h 2575409"/>
              <a:gd name="connsiteX18" fmla="*/ 12362426 w 12362426"/>
              <a:gd name="connsiteY18" fmla="*/ 722441 h 2575409"/>
              <a:gd name="connsiteX19" fmla="*/ 312058 w 12362426"/>
              <a:gd name="connsiteY19" fmla="*/ 2575409 h 2575409"/>
              <a:gd name="connsiteX20" fmla="*/ 0 w 12362426"/>
              <a:gd name="connsiteY20" fmla="*/ 546006 h 2575409"/>
              <a:gd name="connsiteX21" fmla="*/ 4427 w 12362426"/>
              <a:gd name="connsiteY21" fmla="*/ 544712 h 2575409"/>
              <a:gd name="connsiteX22" fmla="*/ 36478 w 12362426"/>
              <a:gd name="connsiteY22" fmla="*/ 535541 h 2575409"/>
              <a:gd name="connsiteX23" fmla="*/ 74319 w 12362426"/>
              <a:gd name="connsiteY23" fmla="*/ 518467 h 2575409"/>
              <a:gd name="connsiteX24" fmla="*/ 265466 w 12362426"/>
              <a:gd name="connsiteY24" fmla="*/ 473605 h 2575409"/>
              <a:gd name="connsiteX25" fmla="*/ 365700 w 12362426"/>
              <a:gd name="connsiteY25" fmla="*/ 446909 h 2575409"/>
              <a:gd name="connsiteX26" fmla="*/ 402179 w 12362426"/>
              <a:gd name="connsiteY26" fmla="*/ 438574 h 2575409"/>
              <a:gd name="connsiteX27" fmla="*/ 504196 w 12362426"/>
              <a:gd name="connsiteY27" fmla="*/ 399069 h 2575409"/>
              <a:gd name="connsiteX28" fmla="*/ 579858 w 12362426"/>
              <a:gd name="connsiteY28" fmla="*/ 387416 h 2575409"/>
              <a:gd name="connsiteX29" fmla="*/ 788740 w 12362426"/>
              <a:gd name="connsiteY29" fmla="*/ 326657 h 2575409"/>
              <a:gd name="connsiteX30" fmla="*/ 942632 w 12362426"/>
              <a:gd name="connsiteY30" fmla="*/ 292230 h 2575409"/>
              <a:gd name="connsiteX31" fmla="*/ 1166396 w 12362426"/>
              <a:gd name="connsiteY31" fmla="*/ 266362 h 2575409"/>
              <a:gd name="connsiteX32" fmla="*/ 1247277 w 12362426"/>
              <a:gd name="connsiteY32" fmla="*/ 236911 h 2575409"/>
              <a:gd name="connsiteX33" fmla="*/ 1322184 w 12362426"/>
              <a:gd name="connsiteY33" fmla="*/ 220028 h 2575409"/>
              <a:gd name="connsiteX34" fmla="*/ 1336256 w 12362426"/>
              <a:gd name="connsiteY34" fmla="*/ 215516 h 2575409"/>
              <a:gd name="connsiteX35" fmla="*/ 1399541 w 12362426"/>
              <a:gd name="connsiteY35" fmla="*/ 208691 h 2575409"/>
              <a:gd name="connsiteX36" fmla="*/ 1609734 w 12362426"/>
              <a:gd name="connsiteY36" fmla="*/ 237324 h 2575409"/>
              <a:gd name="connsiteX37" fmla="*/ 1736383 w 12362426"/>
              <a:gd name="connsiteY37" fmla="*/ 264102 h 2575409"/>
              <a:gd name="connsiteX38" fmla="*/ 1857314 w 12362426"/>
              <a:gd name="connsiteY38" fmla="*/ 269725 h 2575409"/>
              <a:gd name="connsiteX39" fmla="*/ 2026639 w 12362426"/>
              <a:gd name="connsiteY39" fmla="*/ 288420 h 2575409"/>
              <a:gd name="connsiteX40" fmla="*/ 2043398 w 12362426"/>
              <a:gd name="connsiteY40" fmla="*/ 293341 h 2575409"/>
              <a:gd name="connsiteX41" fmla="*/ 2154517 w 12362426"/>
              <a:gd name="connsiteY41" fmla="*/ 313461 h 2575409"/>
              <a:gd name="connsiteX42" fmla="*/ 2277168 w 12362426"/>
              <a:gd name="connsiteY42" fmla="*/ 305816 h 2575409"/>
              <a:gd name="connsiteX43" fmla="*/ 2361853 w 12362426"/>
              <a:gd name="connsiteY43" fmla="*/ 288395 h 2575409"/>
              <a:gd name="connsiteX44" fmla="*/ 2463967 w 12362426"/>
              <a:gd name="connsiteY44" fmla="*/ 277530 h 2575409"/>
              <a:gd name="connsiteX45" fmla="*/ 2699787 w 12362426"/>
              <a:gd name="connsiteY45" fmla="*/ 249273 h 2575409"/>
              <a:gd name="connsiteX46" fmla="*/ 2705016 w 12362426"/>
              <a:gd name="connsiteY46" fmla="*/ 247786 h 2575409"/>
              <a:gd name="connsiteX47" fmla="*/ 2828071 w 12362426"/>
              <a:gd name="connsiteY47" fmla="*/ 227258 h 2575409"/>
              <a:gd name="connsiteX48" fmla="*/ 2858408 w 12362426"/>
              <a:gd name="connsiteY48" fmla="*/ 219063 h 2575409"/>
              <a:gd name="connsiteX49" fmla="*/ 2858814 w 12362426"/>
              <a:gd name="connsiteY49" fmla="*/ 218122 h 2575409"/>
              <a:gd name="connsiteX50" fmla="*/ 2927761 w 12362426"/>
              <a:gd name="connsiteY50" fmla="*/ 222886 h 2575409"/>
              <a:gd name="connsiteX51" fmla="*/ 2982332 w 12362426"/>
              <a:gd name="connsiteY51" fmla="*/ 228553 h 2575409"/>
              <a:gd name="connsiteX52" fmla="*/ 2997509 w 12362426"/>
              <a:gd name="connsiteY52" fmla="*/ 235293 h 2575409"/>
              <a:gd name="connsiteX53" fmla="*/ 3270214 w 12362426"/>
              <a:gd name="connsiteY53" fmla="*/ 231016 h 2575409"/>
              <a:gd name="connsiteX54" fmla="*/ 3396647 w 12362426"/>
              <a:gd name="connsiteY54" fmla="*/ 226358 h 2575409"/>
              <a:gd name="connsiteX55" fmla="*/ 3557903 w 12362426"/>
              <a:gd name="connsiteY55" fmla="*/ 212497 h 2575409"/>
              <a:gd name="connsiteX56" fmla="*/ 3749729 w 12362426"/>
              <a:gd name="connsiteY56" fmla="*/ 204287 h 2575409"/>
              <a:gd name="connsiteX57" fmla="*/ 3802620 w 12362426"/>
              <a:gd name="connsiteY57" fmla="*/ 192566 h 2575409"/>
              <a:gd name="connsiteX58" fmla="*/ 3922921 w 12362426"/>
              <a:gd name="connsiteY58" fmla="*/ 190394 h 2575409"/>
              <a:gd name="connsiteX59" fmla="*/ 3993939 w 12362426"/>
              <a:gd name="connsiteY59" fmla="*/ 185934 h 2575409"/>
              <a:gd name="connsiteX60" fmla="*/ 4019416 w 12362426"/>
              <a:gd name="connsiteY60" fmla="*/ 179275 h 2575409"/>
              <a:gd name="connsiteX61" fmla="*/ 4056007 w 12362426"/>
              <a:gd name="connsiteY61" fmla="*/ 173314 h 2575409"/>
              <a:gd name="connsiteX62" fmla="*/ 4180468 w 12362426"/>
              <a:gd name="connsiteY62" fmla="*/ 152354 h 2575409"/>
              <a:gd name="connsiteX63" fmla="*/ 4221483 w 12362426"/>
              <a:gd name="connsiteY63" fmla="*/ 150733 h 2575409"/>
              <a:gd name="connsiteX64" fmla="*/ 4227430 w 12362426"/>
              <a:gd name="connsiteY64" fmla="*/ 150889 h 2575409"/>
              <a:gd name="connsiteX65" fmla="*/ 4281173 w 12362426"/>
              <a:gd name="connsiteY65" fmla="*/ 154243 h 2575409"/>
              <a:gd name="connsiteX66" fmla="*/ 4371560 w 12362426"/>
              <a:gd name="connsiteY66" fmla="*/ 162491 h 2575409"/>
              <a:gd name="connsiteX67" fmla="*/ 4454221 w 12362426"/>
              <a:gd name="connsiteY67" fmla="*/ 168769 h 2575409"/>
              <a:gd name="connsiteX68" fmla="*/ 4508379 w 12362426"/>
              <a:gd name="connsiteY68" fmla="*/ 166239 h 2575409"/>
              <a:gd name="connsiteX69" fmla="*/ 4531879 w 12362426"/>
              <a:gd name="connsiteY69" fmla="*/ 169183 h 2575409"/>
              <a:gd name="connsiteX70" fmla="*/ 4634634 w 12362426"/>
              <a:gd name="connsiteY70" fmla="*/ 154393 h 2575409"/>
              <a:gd name="connsiteX71" fmla="*/ 4682281 w 12362426"/>
              <a:gd name="connsiteY71" fmla="*/ 130253 h 2575409"/>
              <a:gd name="connsiteX72" fmla="*/ 4800765 w 12362426"/>
              <a:gd name="connsiteY72" fmla="*/ 108819 h 2575409"/>
              <a:gd name="connsiteX73" fmla="*/ 4870119 w 12362426"/>
              <a:gd name="connsiteY73" fmla="*/ 93046 h 2575409"/>
              <a:gd name="connsiteX74" fmla="*/ 4894058 w 12362426"/>
              <a:gd name="connsiteY74" fmla="*/ 82420 h 2575409"/>
              <a:gd name="connsiteX75" fmla="*/ 4929109 w 12362426"/>
              <a:gd name="connsiteY75" fmla="*/ 70699 h 2575409"/>
              <a:gd name="connsiteX76" fmla="*/ 5473414 w 12362426"/>
              <a:gd name="connsiteY76" fmla="*/ 46457 h 2575409"/>
              <a:gd name="connsiteX77" fmla="*/ 6298845 w 12362426"/>
              <a:gd name="connsiteY77" fmla="*/ 174694 h 2575409"/>
              <a:gd name="connsiteX0" fmla="*/ 6298845 w 12362426"/>
              <a:gd name="connsiteY0" fmla="*/ 174694 h 2575409"/>
              <a:gd name="connsiteX1" fmla="*/ 8177440 w 12362426"/>
              <a:gd name="connsiteY1" fmla="*/ 232324 h 2575409"/>
              <a:gd name="connsiteX2" fmla="*/ 9140514 w 12362426"/>
              <a:gd name="connsiteY2" fmla="*/ 293582 h 2575409"/>
              <a:gd name="connsiteX3" fmla="*/ 9836966 w 12362426"/>
              <a:gd name="connsiteY3" fmla="*/ 253873 h 2575409"/>
              <a:gd name="connsiteX4" fmla="*/ 9994340 w 12362426"/>
              <a:gd name="connsiteY4" fmla="*/ 282751 h 2575409"/>
              <a:gd name="connsiteX5" fmla="*/ 10021527 w 12362426"/>
              <a:gd name="connsiteY5" fmla="*/ 290861 h 2575409"/>
              <a:gd name="connsiteX6" fmla="*/ 10077617 w 12362426"/>
              <a:gd name="connsiteY6" fmla="*/ 305872 h 2575409"/>
              <a:gd name="connsiteX7" fmla="*/ 10249434 w 12362426"/>
              <a:gd name="connsiteY7" fmla="*/ 298436 h 2575409"/>
              <a:gd name="connsiteX8" fmla="*/ 10291151 w 12362426"/>
              <a:gd name="connsiteY8" fmla="*/ 285456 h 2575409"/>
              <a:gd name="connsiteX9" fmla="*/ 10537628 w 12362426"/>
              <a:gd name="connsiteY9" fmla="*/ 259478 h 2575409"/>
              <a:gd name="connsiteX10" fmla="*/ 10875114 w 12362426"/>
              <a:gd name="connsiteY10" fmla="*/ 188952 h 2575409"/>
              <a:gd name="connsiteX11" fmla="*/ 11131506 w 12362426"/>
              <a:gd name="connsiteY11" fmla="*/ 173851 h 2575409"/>
              <a:gd name="connsiteX12" fmla="*/ 11236837 w 12362426"/>
              <a:gd name="connsiteY12" fmla="*/ 158408 h 2575409"/>
              <a:gd name="connsiteX13" fmla="*/ 11428024 w 12362426"/>
              <a:gd name="connsiteY13" fmla="*/ 130248 h 2575409"/>
              <a:gd name="connsiteX14" fmla="*/ 11627584 w 12362426"/>
              <a:gd name="connsiteY14" fmla="*/ 99145 h 2575409"/>
              <a:gd name="connsiteX15" fmla="*/ 11715836 w 12362426"/>
              <a:gd name="connsiteY15" fmla="*/ 83989 h 2575409"/>
              <a:gd name="connsiteX16" fmla="*/ 11987050 w 12362426"/>
              <a:gd name="connsiteY16" fmla="*/ 183064 h 2575409"/>
              <a:gd name="connsiteX17" fmla="*/ 12251338 w 12362426"/>
              <a:gd name="connsiteY17" fmla="*/ 0 h 2575409"/>
              <a:gd name="connsiteX18" fmla="*/ 12362426 w 12362426"/>
              <a:gd name="connsiteY18" fmla="*/ 722441 h 2575409"/>
              <a:gd name="connsiteX19" fmla="*/ 312058 w 12362426"/>
              <a:gd name="connsiteY19" fmla="*/ 2575409 h 2575409"/>
              <a:gd name="connsiteX20" fmla="*/ 0 w 12362426"/>
              <a:gd name="connsiteY20" fmla="*/ 546006 h 2575409"/>
              <a:gd name="connsiteX21" fmla="*/ 4427 w 12362426"/>
              <a:gd name="connsiteY21" fmla="*/ 544712 h 2575409"/>
              <a:gd name="connsiteX22" fmla="*/ 36478 w 12362426"/>
              <a:gd name="connsiteY22" fmla="*/ 535541 h 2575409"/>
              <a:gd name="connsiteX23" fmla="*/ 74319 w 12362426"/>
              <a:gd name="connsiteY23" fmla="*/ 518467 h 2575409"/>
              <a:gd name="connsiteX24" fmla="*/ 265466 w 12362426"/>
              <a:gd name="connsiteY24" fmla="*/ 473605 h 2575409"/>
              <a:gd name="connsiteX25" fmla="*/ 365700 w 12362426"/>
              <a:gd name="connsiteY25" fmla="*/ 446909 h 2575409"/>
              <a:gd name="connsiteX26" fmla="*/ 402179 w 12362426"/>
              <a:gd name="connsiteY26" fmla="*/ 438574 h 2575409"/>
              <a:gd name="connsiteX27" fmla="*/ 504196 w 12362426"/>
              <a:gd name="connsiteY27" fmla="*/ 399069 h 2575409"/>
              <a:gd name="connsiteX28" fmla="*/ 579858 w 12362426"/>
              <a:gd name="connsiteY28" fmla="*/ 387416 h 2575409"/>
              <a:gd name="connsiteX29" fmla="*/ 788740 w 12362426"/>
              <a:gd name="connsiteY29" fmla="*/ 326657 h 2575409"/>
              <a:gd name="connsiteX30" fmla="*/ 942632 w 12362426"/>
              <a:gd name="connsiteY30" fmla="*/ 292230 h 2575409"/>
              <a:gd name="connsiteX31" fmla="*/ 1166396 w 12362426"/>
              <a:gd name="connsiteY31" fmla="*/ 266362 h 2575409"/>
              <a:gd name="connsiteX32" fmla="*/ 1247277 w 12362426"/>
              <a:gd name="connsiteY32" fmla="*/ 236911 h 2575409"/>
              <a:gd name="connsiteX33" fmla="*/ 1322184 w 12362426"/>
              <a:gd name="connsiteY33" fmla="*/ 220028 h 2575409"/>
              <a:gd name="connsiteX34" fmla="*/ 1336256 w 12362426"/>
              <a:gd name="connsiteY34" fmla="*/ 215516 h 2575409"/>
              <a:gd name="connsiteX35" fmla="*/ 1399541 w 12362426"/>
              <a:gd name="connsiteY35" fmla="*/ 208691 h 2575409"/>
              <a:gd name="connsiteX36" fmla="*/ 1609734 w 12362426"/>
              <a:gd name="connsiteY36" fmla="*/ 237324 h 2575409"/>
              <a:gd name="connsiteX37" fmla="*/ 1736383 w 12362426"/>
              <a:gd name="connsiteY37" fmla="*/ 264102 h 2575409"/>
              <a:gd name="connsiteX38" fmla="*/ 1857314 w 12362426"/>
              <a:gd name="connsiteY38" fmla="*/ 269725 h 2575409"/>
              <a:gd name="connsiteX39" fmla="*/ 2026639 w 12362426"/>
              <a:gd name="connsiteY39" fmla="*/ 288420 h 2575409"/>
              <a:gd name="connsiteX40" fmla="*/ 2043398 w 12362426"/>
              <a:gd name="connsiteY40" fmla="*/ 293341 h 2575409"/>
              <a:gd name="connsiteX41" fmla="*/ 2154517 w 12362426"/>
              <a:gd name="connsiteY41" fmla="*/ 313461 h 2575409"/>
              <a:gd name="connsiteX42" fmla="*/ 2277168 w 12362426"/>
              <a:gd name="connsiteY42" fmla="*/ 305816 h 2575409"/>
              <a:gd name="connsiteX43" fmla="*/ 2361853 w 12362426"/>
              <a:gd name="connsiteY43" fmla="*/ 288395 h 2575409"/>
              <a:gd name="connsiteX44" fmla="*/ 2463967 w 12362426"/>
              <a:gd name="connsiteY44" fmla="*/ 277530 h 2575409"/>
              <a:gd name="connsiteX45" fmla="*/ 2699787 w 12362426"/>
              <a:gd name="connsiteY45" fmla="*/ 249273 h 2575409"/>
              <a:gd name="connsiteX46" fmla="*/ 2705016 w 12362426"/>
              <a:gd name="connsiteY46" fmla="*/ 247786 h 2575409"/>
              <a:gd name="connsiteX47" fmla="*/ 2828071 w 12362426"/>
              <a:gd name="connsiteY47" fmla="*/ 227258 h 2575409"/>
              <a:gd name="connsiteX48" fmla="*/ 2858408 w 12362426"/>
              <a:gd name="connsiteY48" fmla="*/ 219063 h 2575409"/>
              <a:gd name="connsiteX49" fmla="*/ 2858814 w 12362426"/>
              <a:gd name="connsiteY49" fmla="*/ 218122 h 2575409"/>
              <a:gd name="connsiteX50" fmla="*/ 2927761 w 12362426"/>
              <a:gd name="connsiteY50" fmla="*/ 222886 h 2575409"/>
              <a:gd name="connsiteX51" fmla="*/ 2982332 w 12362426"/>
              <a:gd name="connsiteY51" fmla="*/ 228553 h 2575409"/>
              <a:gd name="connsiteX52" fmla="*/ 2997509 w 12362426"/>
              <a:gd name="connsiteY52" fmla="*/ 235293 h 2575409"/>
              <a:gd name="connsiteX53" fmla="*/ 3270214 w 12362426"/>
              <a:gd name="connsiteY53" fmla="*/ 231016 h 2575409"/>
              <a:gd name="connsiteX54" fmla="*/ 3396647 w 12362426"/>
              <a:gd name="connsiteY54" fmla="*/ 226358 h 2575409"/>
              <a:gd name="connsiteX55" fmla="*/ 3557903 w 12362426"/>
              <a:gd name="connsiteY55" fmla="*/ 212497 h 2575409"/>
              <a:gd name="connsiteX56" fmla="*/ 3749729 w 12362426"/>
              <a:gd name="connsiteY56" fmla="*/ 204287 h 2575409"/>
              <a:gd name="connsiteX57" fmla="*/ 3802620 w 12362426"/>
              <a:gd name="connsiteY57" fmla="*/ 192566 h 2575409"/>
              <a:gd name="connsiteX58" fmla="*/ 3922921 w 12362426"/>
              <a:gd name="connsiteY58" fmla="*/ 190394 h 2575409"/>
              <a:gd name="connsiteX59" fmla="*/ 3993939 w 12362426"/>
              <a:gd name="connsiteY59" fmla="*/ 185934 h 2575409"/>
              <a:gd name="connsiteX60" fmla="*/ 4019416 w 12362426"/>
              <a:gd name="connsiteY60" fmla="*/ 179275 h 2575409"/>
              <a:gd name="connsiteX61" fmla="*/ 4056007 w 12362426"/>
              <a:gd name="connsiteY61" fmla="*/ 173314 h 2575409"/>
              <a:gd name="connsiteX62" fmla="*/ 4180468 w 12362426"/>
              <a:gd name="connsiteY62" fmla="*/ 152354 h 2575409"/>
              <a:gd name="connsiteX63" fmla="*/ 4221483 w 12362426"/>
              <a:gd name="connsiteY63" fmla="*/ 150733 h 2575409"/>
              <a:gd name="connsiteX64" fmla="*/ 4227430 w 12362426"/>
              <a:gd name="connsiteY64" fmla="*/ 150889 h 2575409"/>
              <a:gd name="connsiteX65" fmla="*/ 4281173 w 12362426"/>
              <a:gd name="connsiteY65" fmla="*/ 154243 h 2575409"/>
              <a:gd name="connsiteX66" fmla="*/ 4371560 w 12362426"/>
              <a:gd name="connsiteY66" fmla="*/ 162491 h 2575409"/>
              <a:gd name="connsiteX67" fmla="*/ 4454221 w 12362426"/>
              <a:gd name="connsiteY67" fmla="*/ 168769 h 2575409"/>
              <a:gd name="connsiteX68" fmla="*/ 4508379 w 12362426"/>
              <a:gd name="connsiteY68" fmla="*/ 166239 h 2575409"/>
              <a:gd name="connsiteX69" fmla="*/ 4531879 w 12362426"/>
              <a:gd name="connsiteY69" fmla="*/ 169183 h 2575409"/>
              <a:gd name="connsiteX70" fmla="*/ 4634634 w 12362426"/>
              <a:gd name="connsiteY70" fmla="*/ 154393 h 2575409"/>
              <a:gd name="connsiteX71" fmla="*/ 4682281 w 12362426"/>
              <a:gd name="connsiteY71" fmla="*/ 130253 h 2575409"/>
              <a:gd name="connsiteX72" fmla="*/ 4800765 w 12362426"/>
              <a:gd name="connsiteY72" fmla="*/ 108819 h 2575409"/>
              <a:gd name="connsiteX73" fmla="*/ 4870119 w 12362426"/>
              <a:gd name="connsiteY73" fmla="*/ 93046 h 2575409"/>
              <a:gd name="connsiteX74" fmla="*/ 4894058 w 12362426"/>
              <a:gd name="connsiteY74" fmla="*/ 82420 h 2575409"/>
              <a:gd name="connsiteX75" fmla="*/ 4954298 w 12362426"/>
              <a:gd name="connsiteY75" fmla="*/ 153752 h 2575409"/>
              <a:gd name="connsiteX76" fmla="*/ 5473414 w 12362426"/>
              <a:gd name="connsiteY76" fmla="*/ 46457 h 2575409"/>
              <a:gd name="connsiteX77" fmla="*/ 6298845 w 12362426"/>
              <a:gd name="connsiteY77" fmla="*/ 174694 h 2575409"/>
              <a:gd name="connsiteX0" fmla="*/ 6298845 w 12362426"/>
              <a:gd name="connsiteY0" fmla="*/ 174694 h 2575409"/>
              <a:gd name="connsiteX1" fmla="*/ 8177440 w 12362426"/>
              <a:gd name="connsiteY1" fmla="*/ 232324 h 2575409"/>
              <a:gd name="connsiteX2" fmla="*/ 9140514 w 12362426"/>
              <a:gd name="connsiteY2" fmla="*/ 293582 h 2575409"/>
              <a:gd name="connsiteX3" fmla="*/ 9836966 w 12362426"/>
              <a:gd name="connsiteY3" fmla="*/ 253873 h 2575409"/>
              <a:gd name="connsiteX4" fmla="*/ 9994340 w 12362426"/>
              <a:gd name="connsiteY4" fmla="*/ 282751 h 2575409"/>
              <a:gd name="connsiteX5" fmla="*/ 10021527 w 12362426"/>
              <a:gd name="connsiteY5" fmla="*/ 290861 h 2575409"/>
              <a:gd name="connsiteX6" fmla="*/ 10077617 w 12362426"/>
              <a:gd name="connsiteY6" fmla="*/ 305872 h 2575409"/>
              <a:gd name="connsiteX7" fmla="*/ 10249434 w 12362426"/>
              <a:gd name="connsiteY7" fmla="*/ 298436 h 2575409"/>
              <a:gd name="connsiteX8" fmla="*/ 10291151 w 12362426"/>
              <a:gd name="connsiteY8" fmla="*/ 285456 h 2575409"/>
              <a:gd name="connsiteX9" fmla="*/ 10537628 w 12362426"/>
              <a:gd name="connsiteY9" fmla="*/ 259478 h 2575409"/>
              <a:gd name="connsiteX10" fmla="*/ 10875114 w 12362426"/>
              <a:gd name="connsiteY10" fmla="*/ 188952 h 2575409"/>
              <a:gd name="connsiteX11" fmla="*/ 11131506 w 12362426"/>
              <a:gd name="connsiteY11" fmla="*/ 173851 h 2575409"/>
              <a:gd name="connsiteX12" fmla="*/ 11236837 w 12362426"/>
              <a:gd name="connsiteY12" fmla="*/ 158408 h 2575409"/>
              <a:gd name="connsiteX13" fmla="*/ 11428024 w 12362426"/>
              <a:gd name="connsiteY13" fmla="*/ 130248 h 2575409"/>
              <a:gd name="connsiteX14" fmla="*/ 11627584 w 12362426"/>
              <a:gd name="connsiteY14" fmla="*/ 99145 h 2575409"/>
              <a:gd name="connsiteX15" fmla="*/ 11715836 w 12362426"/>
              <a:gd name="connsiteY15" fmla="*/ 83989 h 2575409"/>
              <a:gd name="connsiteX16" fmla="*/ 11987050 w 12362426"/>
              <a:gd name="connsiteY16" fmla="*/ 183064 h 2575409"/>
              <a:gd name="connsiteX17" fmla="*/ 12251338 w 12362426"/>
              <a:gd name="connsiteY17" fmla="*/ 0 h 2575409"/>
              <a:gd name="connsiteX18" fmla="*/ 12362426 w 12362426"/>
              <a:gd name="connsiteY18" fmla="*/ 722441 h 2575409"/>
              <a:gd name="connsiteX19" fmla="*/ 312058 w 12362426"/>
              <a:gd name="connsiteY19" fmla="*/ 2575409 h 2575409"/>
              <a:gd name="connsiteX20" fmla="*/ 0 w 12362426"/>
              <a:gd name="connsiteY20" fmla="*/ 546006 h 2575409"/>
              <a:gd name="connsiteX21" fmla="*/ 4427 w 12362426"/>
              <a:gd name="connsiteY21" fmla="*/ 544712 h 2575409"/>
              <a:gd name="connsiteX22" fmla="*/ 36478 w 12362426"/>
              <a:gd name="connsiteY22" fmla="*/ 535541 h 2575409"/>
              <a:gd name="connsiteX23" fmla="*/ 74319 w 12362426"/>
              <a:gd name="connsiteY23" fmla="*/ 518467 h 2575409"/>
              <a:gd name="connsiteX24" fmla="*/ 265466 w 12362426"/>
              <a:gd name="connsiteY24" fmla="*/ 473605 h 2575409"/>
              <a:gd name="connsiteX25" fmla="*/ 365700 w 12362426"/>
              <a:gd name="connsiteY25" fmla="*/ 446909 h 2575409"/>
              <a:gd name="connsiteX26" fmla="*/ 402179 w 12362426"/>
              <a:gd name="connsiteY26" fmla="*/ 438574 h 2575409"/>
              <a:gd name="connsiteX27" fmla="*/ 504196 w 12362426"/>
              <a:gd name="connsiteY27" fmla="*/ 399069 h 2575409"/>
              <a:gd name="connsiteX28" fmla="*/ 579858 w 12362426"/>
              <a:gd name="connsiteY28" fmla="*/ 387416 h 2575409"/>
              <a:gd name="connsiteX29" fmla="*/ 788740 w 12362426"/>
              <a:gd name="connsiteY29" fmla="*/ 326657 h 2575409"/>
              <a:gd name="connsiteX30" fmla="*/ 942632 w 12362426"/>
              <a:gd name="connsiteY30" fmla="*/ 292230 h 2575409"/>
              <a:gd name="connsiteX31" fmla="*/ 1166396 w 12362426"/>
              <a:gd name="connsiteY31" fmla="*/ 266362 h 2575409"/>
              <a:gd name="connsiteX32" fmla="*/ 1247277 w 12362426"/>
              <a:gd name="connsiteY32" fmla="*/ 236911 h 2575409"/>
              <a:gd name="connsiteX33" fmla="*/ 1322184 w 12362426"/>
              <a:gd name="connsiteY33" fmla="*/ 220028 h 2575409"/>
              <a:gd name="connsiteX34" fmla="*/ 1336256 w 12362426"/>
              <a:gd name="connsiteY34" fmla="*/ 215516 h 2575409"/>
              <a:gd name="connsiteX35" fmla="*/ 1399541 w 12362426"/>
              <a:gd name="connsiteY35" fmla="*/ 208691 h 2575409"/>
              <a:gd name="connsiteX36" fmla="*/ 1609734 w 12362426"/>
              <a:gd name="connsiteY36" fmla="*/ 237324 h 2575409"/>
              <a:gd name="connsiteX37" fmla="*/ 1736383 w 12362426"/>
              <a:gd name="connsiteY37" fmla="*/ 264102 h 2575409"/>
              <a:gd name="connsiteX38" fmla="*/ 1857314 w 12362426"/>
              <a:gd name="connsiteY38" fmla="*/ 269725 h 2575409"/>
              <a:gd name="connsiteX39" fmla="*/ 2026639 w 12362426"/>
              <a:gd name="connsiteY39" fmla="*/ 288420 h 2575409"/>
              <a:gd name="connsiteX40" fmla="*/ 2043398 w 12362426"/>
              <a:gd name="connsiteY40" fmla="*/ 293341 h 2575409"/>
              <a:gd name="connsiteX41" fmla="*/ 2154517 w 12362426"/>
              <a:gd name="connsiteY41" fmla="*/ 313461 h 2575409"/>
              <a:gd name="connsiteX42" fmla="*/ 2277168 w 12362426"/>
              <a:gd name="connsiteY42" fmla="*/ 305816 h 2575409"/>
              <a:gd name="connsiteX43" fmla="*/ 2361853 w 12362426"/>
              <a:gd name="connsiteY43" fmla="*/ 288395 h 2575409"/>
              <a:gd name="connsiteX44" fmla="*/ 2463967 w 12362426"/>
              <a:gd name="connsiteY44" fmla="*/ 277530 h 2575409"/>
              <a:gd name="connsiteX45" fmla="*/ 2699787 w 12362426"/>
              <a:gd name="connsiteY45" fmla="*/ 249273 h 2575409"/>
              <a:gd name="connsiteX46" fmla="*/ 2705016 w 12362426"/>
              <a:gd name="connsiteY46" fmla="*/ 247786 h 2575409"/>
              <a:gd name="connsiteX47" fmla="*/ 2828071 w 12362426"/>
              <a:gd name="connsiteY47" fmla="*/ 227258 h 2575409"/>
              <a:gd name="connsiteX48" fmla="*/ 2858408 w 12362426"/>
              <a:gd name="connsiteY48" fmla="*/ 219063 h 2575409"/>
              <a:gd name="connsiteX49" fmla="*/ 2858814 w 12362426"/>
              <a:gd name="connsiteY49" fmla="*/ 218122 h 2575409"/>
              <a:gd name="connsiteX50" fmla="*/ 2927761 w 12362426"/>
              <a:gd name="connsiteY50" fmla="*/ 222886 h 2575409"/>
              <a:gd name="connsiteX51" fmla="*/ 2982332 w 12362426"/>
              <a:gd name="connsiteY51" fmla="*/ 228553 h 2575409"/>
              <a:gd name="connsiteX52" fmla="*/ 2997509 w 12362426"/>
              <a:gd name="connsiteY52" fmla="*/ 235293 h 2575409"/>
              <a:gd name="connsiteX53" fmla="*/ 3270214 w 12362426"/>
              <a:gd name="connsiteY53" fmla="*/ 231016 h 2575409"/>
              <a:gd name="connsiteX54" fmla="*/ 3396647 w 12362426"/>
              <a:gd name="connsiteY54" fmla="*/ 226358 h 2575409"/>
              <a:gd name="connsiteX55" fmla="*/ 3557903 w 12362426"/>
              <a:gd name="connsiteY55" fmla="*/ 212497 h 2575409"/>
              <a:gd name="connsiteX56" fmla="*/ 3749729 w 12362426"/>
              <a:gd name="connsiteY56" fmla="*/ 204287 h 2575409"/>
              <a:gd name="connsiteX57" fmla="*/ 3802620 w 12362426"/>
              <a:gd name="connsiteY57" fmla="*/ 192566 h 2575409"/>
              <a:gd name="connsiteX58" fmla="*/ 3922921 w 12362426"/>
              <a:gd name="connsiteY58" fmla="*/ 190394 h 2575409"/>
              <a:gd name="connsiteX59" fmla="*/ 3993939 w 12362426"/>
              <a:gd name="connsiteY59" fmla="*/ 185934 h 2575409"/>
              <a:gd name="connsiteX60" fmla="*/ 4019416 w 12362426"/>
              <a:gd name="connsiteY60" fmla="*/ 179275 h 2575409"/>
              <a:gd name="connsiteX61" fmla="*/ 4056007 w 12362426"/>
              <a:gd name="connsiteY61" fmla="*/ 173314 h 2575409"/>
              <a:gd name="connsiteX62" fmla="*/ 4180468 w 12362426"/>
              <a:gd name="connsiteY62" fmla="*/ 152354 h 2575409"/>
              <a:gd name="connsiteX63" fmla="*/ 4221483 w 12362426"/>
              <a:gd name="connsiteY63" fmla="*/ 150733 h 2575409"/>
              <a:gd name="connsiteX64" fmla="*/ 4227430 w 12362426"/>
              <a:gd name="connsiteY64" fmla="*/ 150889 h 2575409"/>
              <a:gd name="connsiteX65" fmla="*/ 4281173 w 12362426"/>
              <a:gd name="connsiteY65" fmla="*/ 154243 h 2575409"/>
              <a:gd name="connsiteX66" fmla="*/ 4371560 w 12362426"/>
              <a:gd name="connsiteY66" fmla="*/ 162491 h 2575409"/>
              <a:gd name="connsiteX67" fmla="*/ 4454221 w 12362426"/>
              <a:gd name="connsiteY67" fmla="*/ 168769 h 2575409"/>
              <a:gd name="connsiteX68" fmla="*/ 4508379 w 12362426"/>
              <a:gd name="connsiteY68" fmla="*/ 166239 h 2575409"/>
              <a:gd name="connsiteX69" fmla="*/ 4531879 w 12362426"/>
              <a:gd name="connsiteY69" fmla="*/ 169183 h 2575409"/>
              <a:gd name="connsiteX70" fmla="*/ 4634634 w 12362426"/>
              <a:gd name="connsiteY70" fmla="*/ 154393 h 2575409"/>
              <a:gd name="connsiteX71" fmla="*/ 4682281 w 12362426"/>
              <a:gd name="connsiteY71" fmla="*/ 130253 h 2575409"/>
              <a:gd name="connsiteX72" fmla="*/ 4800765 w 12362426"/>
              <a:gd name="connsiteY72" fmla="*/ 108819 h 2575409"/>
              <a:gd name="connsiteX73" fmla="*/ 4870119 w 12362426"/>
              <a:gd name="connsiteY73" fmla="*/ 93046 h 2575409"/>
              <a:gd name="connsiteX74" fmla="*/ 4954298 w 12362426"/>
              <a:gd name="connsiteY74" fmla="*/ 153752 h 2575409"/>
              <a:gd name="connsiteX75" fmla="*/ 5473414 w 12362426"/>
              <a:gd name="connsiteY75" fmla="*/ 46457 h 2575409"/>
              <a:gd name="connsiteX76" fmla="*/ 6298845 w 12362426"/>
              <a:gd name="connsiteY76" fmla="*/ 174694 h 2575409"/>
              <a:gd name="connsiteX0" fmla="*/ 6298845 w 12362426"/>
              <a:gd name="connsiteY0" fmla="*/ 174694 h 2575409"/>
              <a:gd name="connsiteX1" fmla="*/ 8177440 w 12362426"/>
              <a:gd name="connsiteY1" fmla="*/ 232324 h 2575409"/>
              <a:gd name="connsiteX2" fmla="*/ 9140514 w 12362426"/>
              <a:gd name="connsiteY2" fmla="*/ 293582 h 2575409"/>
              <a:gd name="connsiteX3" fmla="*/ 9836966 w 12362426"/>
              <a:gd name="connsiteY3" fmla="*/ 253873 h 2575409"/>
              <a:gd name="connsiteX4" fmla="*/ 9994340 w 12362426"/>
              <a:gd name="connsiteY4" fmla="*/ 282751 h 2575409"/>
              <a:gd name="connsiteX5" fmla="*/ 10021527 w 12362426"/>
              <a:gd name="connsiteY5" fmla="*/ 290861 h 2575409"/>
              <a:gd name="connsiteX6" fmla="*/ 10077617 w 12362426"/>
              <a:gd name="connsiteY6" fmla="*/ 305872 h 2575409"/>
              <a:gd name="connsiteX7" fmla="*/ 10249434 w 12362426"/>
              <a:gd name="connsiteY7" fmla="*/ 298436 h 2575409"/>
              <a:gd name="connsiteX8" fmla="*/ 10291151 w 12362426"/>
              <a:gd name="connsiteY8" fmla="*/ 285456 h 2575409"/>
              <a:gd name="connsiteX9" fmla="*/ 10537628 w 12362426"/>
              <a:gd name="connsiteY9" fmla="*/ 259478 h 2575409"/>
              <a:gd name="connsiteX10" fmla="*/ 10875114 w 12362426"/>
              <a:gd name="connsiteY10" fmla="*/ 188952 h 2575409"/>
              <a:gd name="connsiteX11" fmla="*/ 11131506 w 12362426"/>
              <a:gd name="connsiteY11" fmla="*/ 173851 h 2575409"/>
              <a:gd name="connsiteX12" fmla="*/ 11236837 w 12362426"/>
              <a:gd name="connsiteY12" fmla="*/ 158408 h 2575409"/>
              <a:gd name="connsiteX13" fmla="*/ 11428024 w 12362426"/>
              <a:gd name="connsiteY13" fmla="*/ 130248 h 2575409"/>
              <a:gd name="connsiteX14" fmla="*/ 11627584 w 12362426"/>
              <a:gd name="connsiteY14" fmla="*/ 99145 h 2575409"/>
              <a:gd name="connsiteX15" fmla="*/ 11715836 w 12362426"/>
              <a:gd name="connsiteY15" fmla="*/ 83989 h 2575409"/>
              <a:gd name="connsiteX16" fmla="*/ 11987050 w 12362426"/>
              <a:gd name="connsiteY16" fmla="*/ 183064 h 2575409"/>
              <a:gd name="connsiteX17" fmla="*/ 12251338 w 12362426"/>
              <a:gd name="connsiteY17" fmla="*/ 0 h 2575409"/>
              <a:gd name="connsiteX18" fmla="*/ 12362426 w 12362426"/>
              <a:gd name="connsiteY18" fmla="*/ 722441 h 2575409"/>
              <a:gd name="connsiteX19" fmla="*/ 312058 w 12362426"/>
              <a:gd name="connsiteY19" fmla="*/ 2575409 h 2575409"/>
              <a:gd name="connsiteX20" fmla="*/ 0 w 12362426"/>
              <a:gd name="connsiteY20" fmla="*/ 546006 h 2575409"/>
              <a:gd name="connsiteX21" fmla="*/ 4427 w 12362426"/>
              <a:gd name="connsiteY21" fmla="*/ 544712 h 2575409"/>
              <a:gd name="connsiteX22" fmla="*/ 36478 w 12362426"/>
              <a:gd name="connsiteY22" fmla="*/ 535541 h 2575409"/>
              <a:gd name="connsiteX23" fmla="*/ 74319 w 12362426"/>
              <a:gd name="connsiteY23" fmla="*/ 518467 h 2575409"/>
              <a:gd name="connsiteX24" fmla="*/ 265466 w 12362426"/>
              <a:gd name="connsiteY24" fmla="*/ 473605 h 2575409"/>
              <a:gd name="connsiteX25" fmla="*/ 365700 w 12362426"/>
              <a:gd name="connsiteY25" fmla="*/ 446909 h 2575409"/>
              <a:gd name="connsiteX26" fmla="*/ 402179 w 12362426"/>
              <a:gd name="connsiteY26" fmla="*/ 438574 h 2575409"/>
              <a:gd name="connsiteX27" fmla="*/ 504196 w 12362426"/>
              <a:gd name="connsiteY27" fmla="*/ 399069 h 2575409"/>
              <a:gd name="connsiteX28" fmla="*/ 579858 w 12362426"/>
              <a:gd name="connsiteY28" fmla="*/ 387416 h 2575409"/>
              <a:gd name="connsiteX29" fmla="*/ 788740 w 12362426"/>
              <a:gd name="connsiteY29" fmla="*/ 326657 h 2575409"/>
              <a:gd name="connsiteX30" fmla="*/ 942632 w 12362426"/>
              <a:gd name="connsiteY30" fmla="*/ 292230 h 2575409"/>
              <a:gd name="connsiteX31" fmla="*/ 1166396 w 12362426"/>
              <a:gd name="connsiteY31" fmla="*/ 266362 h 2575409"/>
              <a:gd name="connsiteX32" fmla="*/ 1247277 w 12362426"/>
              <a:gd name="connsiteY32" fmla="*/ 236911 h 2575409"/>
              <a:gd name="connsiteX33" fmla="*/ 1322184 w 12362426"/>
              <a:gd name="connsiteY33" fmla="*/ 220028 h 2575409"/>
              <a:gd name="connsiteX34" fmla="*/ 1336256 w 12362426"/>
              <a:gd name="connsiteY34" fmla="*/ 215516 h 2575409"/>
              <a:gd name="connsiteX35" fmla="*/ 1399541 w 12362426"/>
              <a:gd name="connsiteY35" fmla="*/ 208691 h 2575409"/>
              <a:gd name="connsiteX36" fmla="*/ 1609734 w 12362426"/>
              <a:gd name="connsiteY36" fmla="*/ 237324 h 2575409"/>
              <a:gd name="connsiteX37" fmla="*/ 1736383 w 12362426"/>
              <a:gd name="connsiteY37" fmla="*/ 264102 h 2575409"/>
              <a:gd name="connsiteX38" fmla="*/ 1857314 w 12362426"/>
              <a:gd name="connsiteY38" fmla="*/ 269725 h 2575409"/>
              <a:gd name="connsiteX39" fmla="*/ 2026639 w 12362426"/>
              <a:gd name="connsiteY39" fmla="*/ 288420 h 2575409"/>
              <a:gd name="connsiteX40" fmla="*/ 2043398 w 12362426"/>
              <a:gd name="connsiteY40" fmla="*/ 293341 h 2575409"/>
              <a:gd name="connsiteX41" fmla="*/ 2154517 w 12362426"/>
              <a:gd name="connsiteY41" fmla="*/ 313461 h 2575409"/>
              <a:gd name="connsiteX42" fmla="*/ 2277168 w 12362426"/>
              <a:gd name="connsiteY42" fmla="*/ 305816 h 2575409"/>
              <a:gd name="connsiteX43" fmla="*/ 2361853 w 12362426"/>
              <a:gd name="connsiteY43" fmla="*/ 288395 h 2575409"/>
              <a:gd name="connsiteX44" fmla="*/ 2463967 w 12362426"/>
              <a:gd name="connsiteY44" fmla="*/ 277530 h 2575409"/>
              <a:gd name="connsiteX45" fmla="*/ 2699787 w 12362426"/>
              <a:gd name="connsiteY45" fmla="*/ 249273 h 2575409"/>
              <a:gd name="connsiteX46" fmla="*/ 2705016 w 12362426"/>
              <a:gd name="connsiteY46" fmla="*/ 247786 h 2575409"/>
              <a:gd name="connsiteX47" fmla="*/ 2828071 w 12362426"/>
              <a:gd name="connsiteY47" fmla="*/ 227258 h 2575409"/>
              <a:gd name="connsiteX48" fmla="*/ 2858408 w 12362426"/>
              <a:gd name="connsiteY48" fmla="*/ 219063 h 2575409"/>
              <a:gd name="connsiteX49" fmla="*/ 2858814 w 12362426"/>
              <a:gd name="connsiteY49" fmla="*/ 218122 h 2575409"/>
              <a:gd name="connsiteX50" fmla="*/ 2927761 w 12362426"/>
              <a:gd name="connsiteY50" fmla="*/ 222886 h 2575409"/>
              <a:gd name="connsiteX51" fmla="*/ 2982332 w 12362426"/>
              <a:gd name="connsiteY51" fmla="*/ 228553 h 2575409"/>
              <a:gd name="connsiteX52" fmla="*/ 2997509 w 12362426"/>
              <a:gd name="connsiteY52" fmla="*/ 235293 h 2575409"/>
              <a:gd name="connsiteX53" fmla="*/ 3270214 w 12362426"/>
              <a:gd name="connsiteY53" fmla="*/ 231016 h 2575409"/>
              <a:gd name="connsiteX54" fmla="*/ 3396647 w 12362426"/>
              <a:gd name="connsiteY54" fmla="*/ 226358 h 2575409"/>
              <a:gd name="connsiteX55" fmla="*/ 3557903 w 12362426"/>
              <a:gd name="connsiteY55" fmla="*/ 212497 h 2575409"/>
              <a:gd name="connsiteX56" fmla="*/ 3749729 w 12362426"/>
              <a:gd name="connsiteY56" fmla="*/ 204287 h 2575409"/>
              <a:gd name="connsiteX57" fmla="*/ 3802620 w 12362426"/>
              <a:gd name="connsiteY57" fmla="*/ 192566 h 2575409"/>
              <a:gd name="connsiteX58" fmla="*/ 3922921 w 12362426"/>
              <a:gd name="connsiteY58" fmla="*/ 190394 h 2575409"/>
              <a:gd name="connsiteX59" fmla="*/ 3993939 w 12362426"/>
              <a:gd name="connsiteY59" fmla="*/ 185934 h 2575409"/>
              <a:gd name="connsiteX60" fmla="*/ 4019416 w 12362426"/>
              <a:gd name="connsiteY60" fmla="*/ 179275 h 2575409"/>
              <a:gd name="connsiteX61" fmla="*/ 4056007 w 12362426"/>
              <a:gd name="connsiteY61" fmla="*/ 173314 h 2575409"/>
              <a:gd name="connsiteX62" fmla="*/ 4180468 w 12362426"/>
              <a:gd name="connsiteY62" fmla="*/ 152354 h 2575409"/>
              <a:gd name="connsiteX63" fmla="*/ 4221483 w 12362426"/>
              <a:gd name="connsiteY63" fmla="*/ 150733 h 2575409"/>
              <a:gd name="connsiteX64" fmla="*/ 4227430 w 12362426"/>
              <a:gd name="connsiteY64" fmla="*/ 150889 h 2575409"/>
              <a:gd name="connsiteX65" fmla="*/ 4281173 w 12362426"/>
              <a:gd name="connsiteY65" fmla="*/ 154243 h 2575409"/>
              <a:gd name="connsiteX66" fmla="*/ 4371560 w 12362426"/>
              <a:gd name="connsiteY66" fmla="*/ 162491 h 2575409"/>
              <a:gd name="connsiteX67" fmla="*/ 4454221 w 12362426"/>
              <a:gd name="connsiteY67" fmla="*/ 168769 h 2575409"/>
              <a:gd name="connsiteX68" fmla="*/ 4508379 w 12362426"/>
              <a:gd name="connsiteY68" fmla="*/ 166239 h 2575409"/>
              <a:gd name="connsiteX69" fmla="*/ 4531879 w 12362426"/>
              <a:gd name="connsiteY69" fmla="*/ 169183 h 2575409"/>
              <a:gd name="connsiteX70" fmla="*/ 4634634 w 12362426"/>
              <a:gd name="connsiteY70" fmla="*/ 154393 h 2575409"/>
              <a:gd name="connsiteX71" fmla="*/ 4682281 w 12362426"/>
              <a:gd name="connsiteY71" fmla="*/ 130253 h 2575409"/>
              <a:gd name="connsiteX72" fmla="*/ 4800765 w 12362426"/>
              <a:gd name="connsiteY72" fmla="*/ 108819 h 2575409"/>
              <a:gd name="connsiteX73" fmla="*/ 4870119 w 12362426"/>
              <a:gd name="connsiteY73" fmla="*/ 93046 h 2575409"/>
              <a:gd name="connsiteX74" fmla="*/ 4954298 w 12362426"/>
              <a:gd name="connsiteY74" fmla="*/ 153752 h 2575409"/>
              <a:gd name="connsiteX75" fmla="*/ 5532192 w 12362426"/>
              <a:gd name="connsiteY75" fmla="*/ 186436 h 2575409"/>
              <a:gd name="connsiteX76" fmla="*/ 6298845 w 12362426"/>
              <a:gd name="connsiteY76" fmla="*/ 174694 h 2575409"/>
              <a:gd name="connsiteX0" fmla="*/ 6298845 w 12362426"/>
              <a:gd name="connsiteY0" fmla="*/ 174694 h 2575409"/>
              <a:gd name="connsiteX1" fmla="*/ 8177440 w 12362426"/>
              <a:gd name="connsiteY1" fmla="*/ 232324 h 2575409"/>
              <a:gd name="connsiteX2" fmla="*/ 9140514 w 12362426"/>
              <a:gd name="connsiteY2" fmla="*/ 293582 h 2575409"/>
              <a:gd name="connsiteX3" fmla="*/ 9836966 w 12362426"/>
              <a:gd name="connsiteY3" fmla="*/ 253873 h 2575409"/>
              <a:gd name="connsiteX4" fmla="*/ 9994340 w 12362426"/>
              <a:gd name="connsiteY4" fmla="*/ 282751 h 2575409"/>
              <a:gd name="connsiteX5" fmla="*/ 10021527 w 12362426"/>
              <a:gd name="connsiteY5" fmla="*/ 290861 h 2575409"/>
              <a:gd name="connsiteX6" fmla="*/ 10077617 w 12362426"/>
              <a:gd name="connsiteY6" fmla="*/ 305872 h 2575409"/>
              <a:gd name="connsiteX7" fmla="*/ 10249434 w 12362426"/>
              <a:gd name="connsiteY7" fmla="*/ 298436 h 2575409"/>
              <a:gd name="connsiteX8" fmla="*/ 10291151 w 12362426"/>
              <a:gd name="connsiteY8" fmla="*/ 285456 h 2575409"/>
              <a:gd name="connsiteX9" fmla="*/ 10537628 w 12362426"/>
              <a:gd name="connsiteY9" fmla="*/ 259478 h 2575409"/>
              <a:gd name="connsiteX10" fmla="*/ 10875114 w 12362426"/>
              <a:gd name="connsiteY10" fmla="*/ 188952 h 2575409"/>
              <a:gd name="connsiteX11" fmla="*/ 11131506 w 12362426"/>
              <a:gd name="connsiteY11" fmla="*/ 173851 h 2575409"/>
              <a:gd name="connsiteX12" fmla="*/ 11236837 w 12362426"/>
              <a:gd name="connsiteY12" fmla="*/ 158408 h 2575409"/>
              <a:gd name="connsiteX13" fmla="*/ 11428024 w 12362426"/>
              <a:gd name="connsiteY13" fmla="*/ 130248 h 2575409"/>
              <a:gd name="connsiteX14" fmla="*/ 11627584 w 12362426"/>
              <a:gd name="connsiteY14" fmla="*/ 99145 h 2575409"/>
              <a:gd name="connsiteX15" fmla="*/ 11715836 w 12362426"/>
              <a:gd name="connsiteY15" fmla="*/ 83989 h 2575409"/>
              <a:gd name="connsiteX16" fmla="*/ 11987050 w 12362426"/>
              <a:gd name="connsiteY16" fmla="*/ 183064 h 2575409"/>
              <a:gd name="connsiteX17" fmla="*/ 12251338 w 12362426"/>
              <a:gd name="connsiteY17" fmla="*/ 0 h 2575409"/>
              <a:gd name="connsiteX18" fmla="*/ 12362426 w 12362426"/>
              <a:gd name="connsiteY18" fmla="*/ 722441 h 2575409"/>
              <a:gd name="connsiteX19" fmla="*/ 312058 w 12362426"/>
              <a:gd name="connsiteY19" fmla="*/ 2575409 h 2575409"/>
              <a:gd name="connsiteX20" fmla="*/ 0 w 12362426"/>
              <a:gd name="connsiteY20" fmla="*/ 546006 h 2575409"/>
              <a:gd name="connsiteX21" fmla="*/ 4427 w 12362426"/>
              <a:gd name="connsiteY21" fmla="*/ 544712 h 2575409"/>
              <a:gd name="connsiteX22" fmla="*/ 36478 w 12362426"/>
              <a:gd name="connsiteY22" fmla="*/ 535541 h 2575409"/>
              <a:gd name="connsiteX23" fmla="*/ 74319 w 12362426"/>
              <a:gd name="connsiteY23" fmla="*/ 518467 h 2575409"/>
              <a:gd name="connsiteX24" fmla="*/ 265466 w 12362426"/>
              <a:gd name="connsiteY24" fmla="*/ 473605 h 2575409"/>
              <a:gd name="connsiteX25" fmla="*/ 365700 w 12362426"/>
              <a:gd name="connsiteY25" fmla="*/ 446909 h 2575409"/>
              <a:gd name="connsiteX26" fmla="*/ 402179 w 12362426"/>
              <a:gd name="connsiteY26" fmla="*/ 438574 h 2575409"/>
              <a:gd name="connsiteX27" fmla="*/ 504196 w 12362426"/>
              <a:gd name="connsiteY27" fmla="*/ 399069 h 2575409"/>
              <a:gd name="connsiteX28" fmla="*/ 579858 w 12362426"/>
              <a:gd name="connsiteY28" fmla="*/ 387416 h 2575409"/>
              <a:gd name="connsiteX29" fmla="*/ 788740 w 12362426"/>
              <a:gd name="connsiteY29" fmla="*/ 326657 h 2575409"/>
              <a:gd name="connsiteX30" fmla="*/ 942632 w 12362426"/>
              <a:gd name="connsiteY30" fmla="*/ 292230 h 2575409"/>
              <a:gd name="connsiteX31" fmla="*/ 1166396 w 12362426"/>
              <a:gd name="connsiteY31" fmla="*/ 266362 h 2575409"/>
              <a:gd name="connsiteX32" fmla="*/ 1247277 w 12362426"/>
              <a:gd name="connsiteY32" fmla="*/ 236911 h 2575409"/>
              <a:gd name="connsiteX33" fmla="*/ 1322184 w 12362426"/>
              <a:gd name="connsiteY33" fmla="*/ 220028 h 2575409"/>
              <a:gd name="connsiteX34" fmla="*/ 1336256 w 12362426"/>
              <a:gd name="connsiteY34" fmla="*/ 215516 h 2575409"/>
              <a:gd name="connsiteX35" fmla="*/ 1399541 w 12362426"/>
              <a:gd name="connsiteY35" fmla="*/ 208691 h 2575409"/>
              <a:gd name="connsiteX36" fmla="*/ 1609734 w 12362426"/>
              <a:gd name="connsiteY36" fmla="*/ 237324 h 2575409"/>
              <a:gd name="connsiteX37" fmla="*/ 1736383 w 12362426"/>
              <a:gd name="connsiteY37" fmla="*/ 264102 h 2575409"/>
              <a:gd name="connsiteX38" fmla="*/ 1857314 w 12362426"/>
              <a:gd name="connsiteY38" fmla="*/ 269725 h 2575409"/>
              <a:gd name="connsiteX39" fmla="*/ 2026639 w 12362426"/>
              <a:gd name="connsiteY39" fmla="*/ 288420 h 2575409"/>
              <a:gd name="connsiteX40" fmla="*/ 2043398 w 12362426"/>
              <a:gd name="connsiteY40" fmla="*/ 293341 h 2575409"/>
              <a:gd name="connsiteX41" fmla="*/ 2154517 w 12362426"/>
              <a:gd name="connsiteY41" fmla="*/ 313461 h 2575409"/>
              <a:gd name="connsiteX42" fmla="*/ 2277168 w 12362426"/>
              <a:gd name="connsiteY42" fmla="*/ 305816 h 2575409"/>
              <a:gd name="connsiteX43" fmla="*/ 2361853 w 12362426"/>
              <a:gd name="connsiteY43" fmla="*/ 288395 h 2575409"/>
              <a:gd name="connsiteX44" fmla="*/ 2463967 w 12362426"/>
              <a:gd name="connsiteY44" fmla="*/ 277530 h 2575409"/>
              <a:gd name="connsiteX45" fmla="*/ 2699787 w 12362426"/>
              <a:gd name="connsiteY45" fmla="*/ 249273 h 2575409"/>
              <a:gd name="connsiteX46" fmla="*/ 2705016 w 12362426"/>
              <a:gd name="connsiteY46" fmla="*/ 247786 h 2575409"/>
              <a:gd name="connsiteX47" fmla="*/ 2828071 w 12362426"/>
              <a:gd name="connsiteY47" fmla="*/ 227258 h 2575409"/>
              <a:gd name="connsiteX48" fmla="*/ 2858408 w 12362426"/>
              <a:gd name="connsiteY48" fmla="*/ 219063 h 2575409"/>
              <a:gd name="connsiteX49" fmla="*/ 2858814 w 12362426"/>
              <a:gd name="connsiteY49" fmla="*/ 218122 h 2575409"/>
              <a:gd name="connsiteX50" fmla="*/ 2927761 w 12362426"/>
              <a:gd name="connsiteY50" fmla="*/ 222886 h 2575409"/>
              <a:gd name="connsiteX51" fmla="*/ 2982332 w 12362426"/>
              <a:gd name="connsiteY51" fmla="*/ 228553 h 2575409"/>
              <a:gd name="connsiteX52" fmla="*/ 2997509 w 12362426"/>
              <a:gd name="connsiteY52" fmla="*/ 235293 h 2575409"/>
              <a:gd name="connsiteX53" fmla="*/ 3270214 w 12362426"/>
              <a:gd name="connsiteY53" fmla="*/ 231016 h 2575409"/>
              <a:gd name="connsiteX54" fmla="*/ 3396647 w 12362426"/>
              <a:gd name="connsiteY54" fmla="*/ 226358 h 2575409"/>
              <a:gd name="connsiteX55" fmla="*/ 3557903 w 12362426"/>
              <a:gd name="connsiteY55" fmla="*/ 212497 h 2575409"/>
              <a:gd name="connsiteX56" fmla="*/ 3749729 w 12362426"/>
              <a:gd name="connsiteY56" fmla="*/ 204287 h 2575409"/>
              <a:gd name="connsiteX57" fmla="*/ 3802620 w 12362426"/>
              <a:gd name="connsiteY57" fmla="*/ 192566 h 2575409"/>
              <a:gd name="connsiteX58" fmla="*/ 3922921 w 12362426"/>
              <a:gd name="connsiteY58" fmla="*/ 190394 h 2575409"/>
              <a:gd name="connsiteX59" fmla="*/ 3993939 w 12362426"/>
              <a:gd name="connsiteY59" fmla="*/ 185934 h 2575409"/>
              <a:gd name="connsiteX60" fmla="*/ 4019416 w 12362426"/>
              <a:gd name="connsiteY60" fmla="*/ 179275 h 2575409"/>
              <a:gd name="connsiteX61" fmla="*/ 4056007 w 12362426"/>
              <a:gd name="connsiteY61" fmla="*/ 173314 h 2575409"/>
              <a:gd name="connsiteX62" fmla="*/ 4180468 w 12362426"/>
              <a:gd name="connsiteY62" fmla="*/ 152354 h 2575409"/>
              <a:gd name="connsiteX63" fmla="*/ 4221483 w 12362426"/>
              <a:gd name="connsiteY63" fmla="*/ 150733 h 2575409"/>
              <a:gd name="connsiteX64" fmla="*/ 4227430 w 12362426"/>
              <a:gd name="connsiteY64" fmla="*/ 150889 h 2575409"/>
              <a:gd name="connsiteX65" fmla="*/ 4281173 w 12362426"/>
              <a:gd name="connsiteY65" fmla="*/ 154243 h 2575409"/>
              <a:gd name="connsiteX66" fmla="*/ 4371560 w 12362426"/>
              <a:gd name="connsiteY66" fmla="*/ 162491 h 2575409"/>
              <a:gd name="connsiteX67" fmla="*/ 4454221 w 12362426"/>
              <a:gd name="connsiteY67" fmla="*/ 168769 h 2575409"/>
              <a:gd name="connsiteX68" fmla="*/ 4508379 w 12362426"/>
              <a:gd name="connsiteY68" fmla="*/ 166239 h 2575409"/>
              <a:gd name="connsiteX69" fmla="*/ 4531879 w 12362426"/>
              <a:gd name="connsiteY69" fmla="*/ 169183 h 2575409"/>
              <a:gd name="connsiteX70" fmla="*/ 4634634 w 12362426"/>
              <a:gd name="connsiteY70" fmla="*/ 154393 h 2575409"/>
              <a:gd name="connsiteX71" fmla="*/ 4682281 w 12362426"/>
              <a:gd name="connsiteY71" fmla="*/ 130253 h 2575409"/>
              <a:gd name="connsiteX72" fmla="*/ 4800765 w 12362426"/>
              <a:gd name="connsiteY72" fmla="*/ 108819 h 2575409"/>
              <a:gd name="connsiteX73" fmla="*/ 4954298 w 12362426"/>
              <a:gd name="connsiteY73" fmla="*/ 153752 h 2575409"/>
              <a:gd name="connsiteX74" fmla="*/ 5532192 w 12362426"/>
              <a:gd name="connsiteY74" fmla="*/ 186436 h 2575409"/>
              <a:gd name="connsiteX75" fmla="*/ 6298845 w 12362426"/>
              <a:gd name="connsiteY75" fmla="*/ 174694 h 2575409"/>
              <a:gd name="connsiteX0" fmla="*/ 6298845 w 12362426"/>
              <a:gd name="connsiteY0" fmla="*/ 174694 h 2575409"/>
              <a:gd name="connsiteX1" fmla="*/ 8177440 w 12362426"/>
              <a:gd name="connsiteY1" fmla="*/ 232324 h 2575409"/>
              <a:gd name="connsiteX2" fmla="*/ 9140514 w 12362426"/>
              <a:gd name="connsiteY2" fmla="*/ 293582 h 2575409"/>
              <a:gd name="connsiteX3" fmla="*/ 9836966 w 12362426"/>
              <a:gd name="connsiteY3" fmla="*/ 253873 h 2575409"/>
              <a:gd name="connsiteX4" fmla="*/ 9994340 w 12362426"/>
              <a:gd name="connsiteY4" fmla="*/ 282751 h 2575409"/>
              <a:gd name="connsiteX5" fmla="*/ 10021527 w 12362426"/>
              <a:gd name="connsiteY5" fmla="*/ 290861 h 2575409"/>
              <a:gd name="connsiteX6" fmla="*/ 10077617 w 12362426"/>
              <a:gd name="connsiteY6" fmla="*/ 305872 h 2575409"/>
              <a:gd name="connsiteX7" fmla="*/ 10249434 w 12362426"/>
              <a:gd name="connsiteY7" fmla="*/ 298436 h 2575409"/>
              <a:gd name="connsiteX8" fmla="*/ 10291151 w 12362426"/>
              <a:gd name="connsiteY8" fmla="*/ 285456 h 2575409"/>
              <a:gd name="connsiteX9" fmla="*/ 10537628 w 12362426"/>
              <a:gd name="connsiteY9" fmla="*/ 259478 h 2575409"/>
              <a:gd name="connsiteX10" fmla="*/ 10875114 w 12362426"/>
              <a:gd name="connsiteY10" fmla="*/ 188952 h 2575409"/>
              <a:gd name="connsiteX11" fmla="*/ 11131506 w 12362426"/>
              <a:gd name="connsiteY11" fmla="*/ 173851 h 2575409"/>
              <a:gd name="connsiteX12" fmla="*/ 11236837 w 12362426"/>
              <a:gd name="connsiteY12" fmla="*/ 158408 h 2575409"/>
              <a:gd name="connsiteX13" fmla="*/ 11428024 w 12362426"/>
              <a:gd name="connsiteY13" fmla="*/ 130248 h 2575409"/>
              <a:gd name="connsiteX14" fmla="*/ 11627584 w 12362426"/>
              <a:gd name="connsiteY14" fmla="*/ 99145 h 2575409"/>
              <a:gd name="connsiteX15" fmla="*/ 11769018 w 12362426"/>
              <a:gd name="connsiteY15" fmla="*/ 187575 h 2575409"/>
              <a:gd name="connsiteX16" fmla="*/ 11987050 w 12362426"/>
              <a:gd name="connsiteY16" fmla="*/ 183064 h 2575409"/>
              <a:gd name="connsiteX17" fmla="*/ 12251338 w 12362426"/>
              <a:gd name="connsiteY17" fmla="*/ 0 h 2575409"/>
              <a:gd name="connsiteX18" fmla="*/ 12362426 w 12362426"/>
              <a:gd name="connsiteY18" fmla="*/ 722441 h 2575409"/>
              <a:gd name="connsiteX19" fmla="*/ 312058 w 12362426"/>
              <a:gd name="connsiteY19" fmla="*/ 2575409 h 2575409"/>
              <a:gd name="connsiteX20" fmla="*/ 0 w 12362426"/>
              <a:gd name="connsiteY20" fmla="*/ 546006 h 2575409"/>
              <a:gd name="connsiteX21" fmla="*/ 4427 w 12362426"/>
              <a:gd name="connsiteY21" fmla="*/ 544712 h 2575409"/>
              <a:gd name="connsiteX22" fmla="*/ 36478 w 12362426"/>
              <a:gd name="connsiteY22" fmla="*/ 535541 h 2575409"/>
              <a:gd name="connsiteX23" fmla="*/ 74319 w 12362426"/>
              <a:gd name="connsiteY23" fmla="*/ 518467 h 2575409"/>
              <a:gd name="connsiteX24" fmla="*/ 265466 w 12362426"/>
              <a:gd name="connsiteY24" fmla="*/ 473605 h 2575409"/>
              <a:gd name="connsiteX25" fmla="*/ 365700 w 12362426"/>
              <a:gd name="connsiteY25" fmla="*/ 446909 h 2575409"/>
              <a:gd name="connsiteX26" fmla="*/ 402179 w 12362426"/>
              <a:gd name="connsiteY26" fmla="*/ 438574 h 2575409"/>
              <a:gd name="connsiteX27" fmla="*/ 504196 w 12362426"/>
              <a:gd name="connsiteY27" fmla="*/ 399069 h 2575409"/>
              <a:gd name="connsiteX28" fmla="*/ 579858 w 12362426"/>
              <a:gd name="connsiteY28" fmla="*/ 387416 h 2575409"/>
              <a:gd name="connsiteX29" fmla="*/ 788740 w 12362426"/>
              <a:gd name="connsiteY29" fmla="*/ 326657 h 2575409"/>
              <a:gd name="connsiteX30" fmla="*/ 942632 w 12362426"/>
              <a:gd name="connsiteY30" fmla="*/ 292230 h 2575409"/>
              <a:gd name="connsiteX31" fmla="*/ 1166396 w 12362426"/>
              <a:gd name="connsiteY31" fmla="*/ 266362 h 2575409"/>
              <a:gd name="connsiteX32" fmla="*/ 1247277 w 12362426"/>
              <a:gd name="connsiteY32" fmla="*/ 236911 h 2575409"/>
              <a:gd name="connsiteX33" fmla="*/ 1322184 w 12362426"/>
              <a:gd name="connsiteY33" fmla="*/ 220028 h 2575409"/>
              <a:gd name="connsiteX34" fmla="*/ 1336256 w 12362426"/>
              <a:gd name="connsiteY34" fmla="*/ 215516 h 2575409"/>
              <a:gd name="connsiteX35" fmla="*/ 1399541 w 12362426"/>
              <a:gd name="connsiteY35" fmla="*/ 208691 h 2575409"/>
              <a:gd name="connsiteX36" fmla="*/ 1609734 w 12362426"/>
              <a:gd name="connsiteY36" fmla="*/ 237324 h 2575409"/>
              <a:gd name="connsiteX37" fmla="*/ 1736383 w 12362426"/>
              <a:gd name="connsiteY37" fmla="*/ 264102 h 2575409"/>
              <a:gd name="connsiteX38" fmla="*/ 1857314 w 12362426"/>
              <a:gd name="connsiteY38" fmla="*/ 269725 h 2575409"/>
              <a:gd name="connsiteX39" fmla="*/ 2026639 w 12362426"/>
              <a:gd name="connsiteY39" fmla="*/ 288420 h 2575409"/>
              <a:gd name="connsiteX40" fmla="*/ 2043398 w 12362426"/>
              <a:gd name="connsiteY40" fmla="*/ 293341 h 2575409"/>
              <a:gd name="connsiteX41" fmla="*/ 2154517 w 12362426"/>
              <a:gd name="connsiteY41" fmla="*/ 313461 h 2575409"/>
              <a:gd name="connsiteX42" fmla="*/ 2277168 w 12362426"/>
              <a:gd name="connsiteY42" fmla="*/ 305816 h 2575409"/>
              <a:gd name="connsiteX43" fmla="*/ 2361853 w 12362426"/>
              <a:gd name="connsiteY43" fmla="*/ 288395 h 2575409"/>
              <a:gd name="connsiteX44" fmla="*/ 2463967 w 12362426"/>
              <a:gd name="connsiteY44" fmla="*/ 277530 h 2575409"/>
              <a:gd name="connsiteX45" fmla="*/ 2699787 w 12362426"/>
              <a:gd name="connsiteY45" fmla="*/ 249273 h 2575409"/>
              <a:gd name="connsiteX46" fmla="*/ 2705016 w 12362426"/>
              <a:gd name="connsiteY46" fmla="*/ 247786 h 2575409"/>
              <a:gd name="connsiteX47" fmla="*/ 2828071 w 12362426"/>
              <a:gd name="connsiteY47" fmla="*/ 227258 h 2575409"/>
              <a:gd name="connsiteX48" fmla="*/ 2858408 w 12362426"/>
              <a:gd name="connsiteY48" fmla="*/ 219063 h 2575409"/>
              <a:gd name="connsiteX49" fmla="*/ 2858814 w 12362426"/>
              <a:gd name="connsiteY49" fmla="*/ 218122 h 2575409"/>
              <a:gd name="connsiteX50" fmla="*/ 2927761 w 12362426"/>
              <a:gd name="connsiteY50" fmla="*/ 222886 h 2575409"/>
              <a:gd name="connsiteX51" fmla="*/ 2982332 w 12362426"/>
              <a:gd name="connsiteY51" fmla="*/ 228553 h 2575409"/>
              <a:gd name="connsiteX52" fmla="*/ 2997509 w 12362426"/>
              <a:gd name="connsiteY52" fmla="*/ 235293 h 2575409"/>
              <a:gd name="connsiteX53" fmla="*/ 3270214 w 12362426"/>
              <a:gd name="connsiteY53" fmla="*/ 231016 h 2575409"/>
              <a:gd name="connsiteX54" fmla="*/ 3396647 w 12362426"/>
              <a:gd name="connsiteY54" fmla="*/ 226358 h 2575409"/>
              <a:gd name="connsiteX55" fmla="*/ 3557903 w 12362426"/>
              <a:gd name="connsiteY55" fmla="*/ 212497 h 2575409"/>
              <a:gd name="connsiteX56" fmla="*/ 3749729 w 12362426"/>
              <a:gd name="connsiteY56" fmla="*/ 204287 h 2575409"/>
              <a:gd name="connsiteX57" fmla="*/ 3802620 w 12362426"/>
              <a:gd name="connsiteY57" fmla="*/ 192566 h 2575409"/>
              <a:gd name="connsiteX58" fmla="*/ 3922921 w 12362426"/>
              <a:gd name="connsiteY58" fmla="*/ 190394 h 2575409"/>
              <a:gd name="connsiteX59" fmla="*/ 3993939 w 12362426"/>
              <a:gd name="connsiteY59" fmla="*/ 185934 h 2575409"/>
              <a:gd name="connsiteX60" fmla="*/ 4019416 w 12362426"/>
              <a:gd name="connsiteY60" fmla="*/ 179275 h 2575409"/>
              <a:gd name="connsiteX61" fmla="*/ 4056007 w 12362426"/>
              <a:gd name="connsiteY61" fmla="*/ 173314 h 2575409"/>
              <a:gd name="connsiteX62" fmla="*/ 4180468 w 12362426"/>
              <a:gd name="connsiteY62" fmla="*/ 152354 h 2575409"/>
              <a:gd name="connsiteX63" fmla="*/ 4221483 w 12362426"/>
              <a:gd name="connsiteY63" fmla="*/ 150733 h 2575409"/>
              <a:gd name="connsiteX64" fmla="*/ 4227430 w 12362426"/>
              <a:gd name="connsiteY64" fmla="*/ 150889 h 2575409"/>
              <a:gd name="connsiteX65" fmla="*/ 4281173 w 12362426"/>
              <a:gd name="connsiteY65" fmla="*/ 154243 h 2575409"/>
              <a:gd name="connsiteX66" fmla="*/ 4371560 w 12362426"/>
              <a:gd name="connsiteY66" fmla="*/ 162491 h 2575409"/>
              <a:gd name="connsiteX67" fmla="*/ 4454221 w 12362426"/>
              <a:gd name="connsiteY67" fmla="*/ 168769 h 2575409"/>
              <a:gd name="connsiteX68" fmla="*/ 4508379 w 12362426"/>
              <a:gd name="connsiteY68" fmla="*/ 166239 h 2575409"/>
              <a:gd name="connsiteX69" fmla="*/ 4531879 w 12362426"/>
              <a:gd name="connsiteY69" fmla="*/ 169183 h 2575409"/>
              <a:gd name="connsiteX70" fmla="*/ 4634634 w 12362426"/>
              <a:gd name="connsiteY70" fmla="*/ 154393 h 2575409"/>
              <a:gd name="connsiteX71" fmla="*/ 4682281 w 12362426"/>
              <a:gd name="connsiteY71" fmla="*/ 130253 h 2575409"/>
              <a:gd name="connsiteX72" fmla="*/ 4800765 w 12362426"/>
              <a:gd name="connsiteY72" fmla="*/ 108819 h 2575409"/>
              <a:gd name="connsiteX73" fmla="*/ 4954298 w 12362426"/>
              <a:gd name="connsiteY73" fmla="*/ 153752 h 2575409"/>
              <a:gd name="connsiteX74" fmla="*/ 5532192 w 12362426"/>
              <a:gd name="connsiteY74" fmla="*/ 186436 h 2575409"/>
              <a:gd name="connsiteX75" fmla="*/ 6298845 w 12362426"/>
              <a:gd name="connsiteY75" fmla="*/ 174694 h 2575409"/>
              <a:gd name="connsiteX0" fmla="*/ 6298845 w 12362426"/>
              <a:gd name="connsiteY0" fmla="*/ 174694 h 2575409"/>
              <a:gd name="connsiteX1" fmla="*/ 8177440 w 12362426"/>
              <a:gd name="connsiteY1" fmla="*/ 232324 h 2575409"/>
              <a:gd name="connsiteX2" fmla="*/ 9140514 w 12362426"/>
              <a:gd name="connsiteY2" fmla="*/ 293582 h 2575409"/>
              <a:gd name="connsiteX3" fmla="*/ 9836966 w 12362426"/>
              <a:gd name="connsiteY3" fmla="*/ 253873 h 2575409"/>
              <a:gd name="connsiteX4" fmla="*/ 9994340 w 12362426"/>
              <a:gd name="connsiteY4" fmla="*/ 282751 h 2575409"/>
              <a:gd name="connsiteX5" fmla="*/ 10021527 w 12362426"/>
              <a:gd name="connsiteY5" fmla="*/ 290861 h 2575409"/>
              <a:gd name="connsiteX6" fmla="*/ 10077617 w 12362426"/>
              <a:gd name="connsiteY6" fmla="*/ 305872 h 2575409"/>
              <a:gd name="connsiteX7" fmla="*/ 10249434 w 12362426"/>
              <a:gd name="connsiteY7" fmla="*/ 298436 h 2575409"/>
              <a:gd name="connsiteX8" fmla="*/ 10291151 w 12362426"/>
              <a:gd name="connsiteY8" fmla="*/ 285456 h 2575409"/>
              <a:gd name="connsiteX9" fmla="*/ 10537628 w 12362426"/>
              <a:gd name="connsiteY9" fmla="*/ 259478 h 2575409"/>
              <a:gd name="connsiteX10" fmla="*/ 10875114 w 12362426"/>
              <a:gd name="connsiteY10" fmla="*/ 188952 h 2575409"/>
              <a:gd name="connsiteX11" fmla="*/ 11131506 w 12362426"/>
              <a:gd name="connsiteY11" fmla="*/ 173851 h 2575409"/>
              <a:gd name="connsiteX12" fmla="*/ 11236837 w 12362426"/>
              <a:gd name="connsiteY12" fmla="*/ 158408 h 2575409"/>
              <a:gd name="connsiteX13" fmla="*/ 11428024 w 12362426"/>
              <a:gd name="connsiteY13" fmla="*/ 130248 h 2575409"/>
              <a:gd name="connsiteX14" fmla="*/ 11625707 w 12362426"/>
              <a:gd name="connsiteY14" fmla="*/ 248450 h 2575409"/>
              <a:gd name="connsiteX15" fmla="*/ 11769018 w 12362426"/>
              <a:gd name="connsiteY15" fmla="*/ 187575 h 2575409"/>
              <a:gd name="connsiteX16" fmla="*/ 11987050 w 12362426"/>
              <a:gd name="connsiteY16" fmla="*/ 183064 h 2575409"/>
              <a:gd name="connsiteX17" fmla="*/ 12251338 w 12362426"/>
              <a:gd name="connsiteY17" fmla="*/ 0 h 2575409"/>
              <a:gd name="connsiteX18" fmla="*/ 12362426 w 12362426"/>
              <a:gd name="connsiteY18" fmla="*/ 722441 h 2575409"/>
              <a:gd name="connsiteX19" fmla="*/ 312058 w 12362426"/>
              <a:gd name="connsiteY19" fmla="*/ 2575409 h 2575409"/>
              <a:gd name="connsiteX20" fmla="*/ 0 w 12362426"/>
              <a:gd name="connsiteY20" fmla="*/ 546006 h 2575409"/>
              <a:gd name="connsiteX21" fmla="*/ 4427 w 12362426"/>
              <a:gd name="connsiteY21" fmla="*/ 544712 h 2575409"/>
              <a:gd name="connsiteX22" fmla="*/ 36478 w 12362426"/>
              <a:gd name="connsiteY22" fmla="*/ 535541 h 2575409"/>
              <a:gd name="connsiteX23" fmla="*/ 74319 w 12362426"/>
              <a:gd name="connsiteY23" fmla="*/ 518467 h 2575409"/>
              <a:gd name="connsiteX24" fmla="*/ 265466 w 12362426"/>
              <a:gd name="connsiteY24" fmla="*/ 473605 h 2575409"/>
              <a:gd name="connsiteX25" fmla="*/ 365700 w 12362426"/>
              <a:gd name="connsiteY25" fmla="*/ 446909 h 2575409"/>
              <a:gd name="connsiteX26" fmla="*/ 402179 w 12362426"/>
              <a:gd name="connsiteY26" fmla="*/ 438574 h 2575409"/>
              <a:gd name="connsiteX27" fmla="*/ 504196 w 12362426"/>
              <a:gd name="connsiteY27" fmla="*/ 399069 h 2575409"/>
              <a:gd name="connsiteX28" fmla="*/ 579858 w 12362426"/>
              <a:gd name="connsiteY28" fmla="*/ 387416 h 2575409"/>
              <a:gd name="connsiteX29" fmla="*/ 788740 w 12362426"/>
              <a:gd name="connsiteY29" fmla="*/ 326657 h 2575409"/>
              <a:gd name="connsiteX30" fmla="*/ 942632 w 12362426"/>
              <a:gd name="connsiteY30" fmla="*/ 292230 h 2575409"/>
              <a:gd name="connsiteX31" fmla="*/ 1166396 w 12362426"/>
              <a:gd name="connsiteY31" fmla="*/ 266362 h 2575409"/>
              <a:gd name="connsiteX32" fmla="*/ 1247277 w 12362426"/>
              <a:gd name="connsiteY32" fmla="*/ 236911 h 2575409"/>
              <a:gd name="connsiteX33" fmla="*/ 1322184 w 12362426"/>
              <a:gd name="connsiteY33" fmla="*/ 220028 h 2575409"/>
              <a:gd name="connsiteX34" fmla="*/ 1336256 w 12362426"/>
              <a:gd name="connsiteY34" fmla="*/ 215516 h 2575409"/>
              <a:gd name="connsiteX35" fmla="*/ 1399541 w 12362426"/>
              <a:gd name="connsiteY35" fmla="*/ 208691 h 2575409"/>
              <a:gd name="connsiteX36" fmla="*/ 1609734 w 12362426"/>
              <a:gd name="connsiteY36" fmla="*/ 237324 h 2575409"/>
              <a:gd name="connsiteX37" fmla="*/ 1736383 w 12362426"/>
              <a:gd name="connsiteY37" fmla="*/ 264102 h 2575409"/>
              <a:gd name="connsiteX38" fmla="*/ 1857314 w 12362426"/>
              <a:gd name="connsiteY38" fmla="*/ 269725 h 2575409"/>
              <a:gd name="connsiteX39" fmla="*/ 2026639 w 12362426"/>
              <a:gd name="connsiteY39" fmla="*/ 288420 h 2575409"/>
              <a:gd name="connsiteX40" fmla="*/ 2043398 w 12362426"/>
              <a:gd name="connsiteY40" fmla="*/ 293341 h 2575409"/>
              <a:gd name="connsiteX41" fmla="*/ 2154517 w 12362426"/>
              <a:gd name="connsiteY41" fmla="*/ 313461 h 2575409"/>
              <a:gd name="connsiteX42" fmla="*/ 2277168 w 12362426"/>
              <a:gd name="connsiteY42" fmla="*/ 305816 h 2575409"/>
              <a:gd name="connsiteX43" fmla="*/ 2361853 w 12362426"/>
              <a:gd name="connsiteY43" fmla="*/ 288395 h 2575409"/>
              <a:gd name="connsiteX44" fmla="*/ 2463967 w 12362426"/>
              <a:gd name="connsiteY44" fmla="*/ 277530 h 2575409"/>
              <a:gd name="connsiteX45" fmla="*/ 2699787 w 12362426"/>
              <a:gd name="connsiteY45" fmla="*/ 249273 h 2575409"/>
              <a:gd name="connsiteX46" fmla="*/ 2705016 w 12362426"/>
              <a:gd name="connsiteY46" fmla="*/ 247786 h 2575409"/>
              <a:gd name="connsiteX47" fmla="*/ 2828071 w 12362426"/>
              <a:gd name="connsiteY47" fmla="*/ 227258 h 2575409"/>
              <a:gd name="connsiteX48" fmla="*/ 2858408 w 12362426"/>
              <a:gd name="connsiteY48" fmla="*/ 219063 h 2575409"/>
              <a:gd name="connsiteX49" fmla="*/ 2858814 w 12362426"/>
              <a:gd name="connsiteY49" fmla="*/ 218122 h 2575409"/>
              <a:gd name="connsiteX50" fmla="*/ 2927761 w 12362426"/>
              <a:gd name="connsiteY50" fmla="*/ 222886 h 2575409"/>
              <a:gd name="connsiteX51" fmla="*/ 2982332 w 12362426"/>
              <a:gd name="connsiteY51" fmla="*/ 228553 h 2575409"/>
              <a:gd name="connsiteX52" fmla="*/ 2997509 w 12362426"/>
              <a:gd name="connsiteY52" fmla="*/ 235293 h 2575409"/>
              <a:gd name="connsiteX53" fmla="*/ 3270214 w 12362426"/>
              <a:gd name="connsiteY53" fmla="*/ 231016 h 2575409"/>
              <a:gd name="connsiteX54" fmla="*/ 3396647 w 12362426"/>
              <a:gd name="connsiteY54" fmla="*/ 226358 h 2575409"/>
              <a:gd name="connsiteX55" fmla="*/ 3557903 w 12362426"/>
              <a:gd name="connsiteY55" fmla="*/ 212497 h 2575409"/>
              <a:gd name="connsiteX56" fmla="*/ 3749729 w 12362426"/>
              <a:gd name="connsiteY56" fmla="*/ 204287 h 2575409"/>
              <a:gd name="connsiteX57" fmla="*/ 3802620 w 12362426"/>
              <a:gd name="connsiteY57" fmla="*/ 192566 h 2575409"/>
              <a:gd name="connsiteX58" fmla="*/ 3922921 w 12362426"/>
              <a:gd name="connsiteY58" fmla="*/ 190394 h 2575409"/>
              <a:gd name="connsiteX59" fmla="*/ 3993939 w 12362426"/>
              <a:gd name="connsiteY59" fmla="*/ 185934 h 2575409"/>
              <a:gd name="connsiteX60" fmla="*/ 4019416 w 12362426"/>
              <a:gd name="connsiteY60" fmla="*/ 179275 h 2575409"/>
              <a:gd name="connsiteX61" fmla="*/ 4056007 w 12362426"/>
              <a:gd name="connsiteY61" fmla="*/ 173314 h 2575409"/>
              <a:gd name="connsiteX62" fmla="*/ 4180468 w 12362426"/>
              <a:gd name="connsiteY62" fmla="*/ 152354 h 2575409"/>
              <a:gd name="connsiteX63" fmla="*/ 4221483 w 12362426"/>
              <a:gd name="connsiteY63" fmla="*/ 150733 h 2575409"/>
              <a:gd name="connsiteX64" fmla="*/ 4227430 w 12362426"/>
              <a:gd name="connsiteY64" fmla="*/ 150889 h 2575409"/>
              <a:gd name="connsiteX65" fmla="*/ 4281173 w 12362426"/>
              <a:gd name="connsiteY65" fmla="*/ 154243 h 2575409"/>
              <a:gd name="connsiteX66" fmla="*/ 4371560 w 12362426"/>
              <a:gd name="connsiteY66" fmla="*/ 162491 h 2575409"/>
              <a:gd name="connsiteX67" fmla="*/ 4454221 w 12362426"/>
              <a:gd name="connsiteY67" fmla="*/ 168769 h 2575409"/>
              <a:gd name="connsiteX68" fmla="*/ 4508379 w 12362426"/>
              <a:gd name="connsiteY68" fmla="*/ 166239 h 2575409"/>
              <a:gd name="connsiteX69" fmla="*/ 4531879 w 12362426"/>
              <a:gd name="connsiteY69" fmla="*/ 169183 h 2575409"/>
              <a:gd name="connsiteX70" fmla="*/ 4634634 w 12362426"/>
              <a:gd name="connsiteY70" fmla="*/ 154393 h 2575409"/>
              <a:gd name="connsiteX71" fmla="*/ 4682281 w 12362426"/>
              <a:gd name="connsiteY71" fmla="*/ 130253 h 2575409"/>
              <a:gd name="connsiteX72" fmla="*/ 4800765 w 12362426"/>
              <a:gd name="connsiteY72" fmla="*/ 108819 h 2575409"/>
              <a:gd name="connsiteX73" fmla="*/ 4954298 w 12362426"/>
              <a:gd name="connsiteY73" fmla="*/ 153752 h 2575409"/>
              <a:gd name="connsiteX74" fmla="*/ 5532192 w 12362426"/>
              <a:gd name="connsiteY74" fmla="*/ 186436 h 2575409"/>
              <a:gd name="connsiteX75" fmla="*/ 6298845 w 12362426"/>
              <a:gd name="connsiteY75" fmla="*/ 174694 h 2575409"/>
              <a:gd name="connsiteX0" fmla="*/ 6298845 w 12362426"/>
              <a:gd name="connsiteY0" fmla="*/ 174694 h 2575409"/>
              <a:gd name="connsiteX1" fmla="*/ 8177440 w 12362426"/>
              <a:gd name="connsiteY1" fmla="*/ 232324 h 2575409"/>
              <a:gd name="connsiteX2" fmla="*/ 9140514 w 12362426"/>
              <a:gd name="connsiteY2" fmla="*/ 293582 h 2575409"/>
              <a:gd name="connsiteX3" fmla="*/ 9836966 w 12362426"/>
              <a:gd name="connsiteY3" fmla="*/ 253873 h 2575409"/>
              <a:gd name="connsiteX4" fmla="*/ 9994340 w 12362426"/>
              <a:gd name="connsiteY4" fmla="*/ 282751 h 2575409"/>
              <a:gd name="connsiteX5" fmla="*/ 10021527 w 12362426"/>
              <a:gd name="connsiteY5" fmla="*/ 290861 h 2575409"/>
              <a:gd name="connsiteX6" fmla="*/ 10077617 w 12362426"/>
              <a:gd name="connsiteY6" fmla="*/ 305872 h 2575409"/>
              <a:gd name="connsiteX7" fmla="*/ 10249434 w 12362426"/>
              <a:gd name="connsiteY7" fmla="*/ 298436 h 2575409"/>
              <a:gd name="connsiteX8" fmla="*/ 10291151 w 12362426"/>
              <a:gd name="connsiteY8" fmla="*/ 285456 h 2575409"/>
              <a:gd name="connsiteX9" fmla="*/ 10537628 w 12362426"/>
              <a:gd name="connsiteY9" fmla="*/ 259478 h 2575409"/>
              <a:gd name="connsiteX10" fmla="*/ 10875114 w 12362426"/>
              <a:gd name="connsiteY10" fmla="*/ 188952 h 2575409"/>
              <a:gd name="connsiteX11" fmla="*/ 11131506 w 12362426"/>
              <a:gd name="connsiteY11" fmla="*/ 173851 h 2575409"/>
              <a:gd name="connsiteX12" fmla="*/ 11236837 w 12362426"/>
              <a:gd name="connsiteY12" fmla="*/ 158408 h 2575409"/>
              <a:gd name="connsiteX13" fmla="*/ 11441081 w 12362426"/>
              <a:gd name="connsiteY13" fmla="*/ 215166 h 2575409"/>
              <a:gd name="connsiteX14" fmla="*/ 11625707 w 12362426"/>
              <a:gd name="connsiteY14" fmla="*/ 248450 h 2575409"/>
              <a:gd name="connsiteX15" fmla="*/ 11769018 w 12362426"/>
              <a:gd name="connsiteY15" fmla="*/ 187575 h 2575409"/>
              <a:gd name="connsiteX16" fmla="*/ 11987050 w 12362426"/>
              <a:gd name="connsiteY16" fmla="*/ 183064 h 2575409"/>
              <a:gd name="connsiteX17" fmla="*/ 12251338 w 12362426"/>
              <a:gd name="connsiteY17" fmla="*/ 0 h 2575409"/>
              <a:gd name="connsiteX18" fmla="*/ 12362426 w 12362426"/>
              <a:gd name="connsiteY18" fmla="*/ 722441 h 2575409"/>
              <a:gd name="connsiteX19" fmla="*/ 312058 w 12362426"/>
              <a:gd name="connsiteY19" fmla="*/ 2575409 h 2575409"/>
              <a:gd name="connsiteX20" fmla="*/ 0 w 12362426"/>
              <a:gd name="connsiteY20" fmla="*/ 546006 h 2575409"/>
              <a:gd name="connsiteX21" fmla="*/ 4427 w 12362426"/>
              <a:gd name="connsiteY21" fmla="*/ 544712 h 2575409"/>
              <a:gd name="connsiteX22" fmla="*/ 36478 w 12362426"/>
              <a:gd name="connsiteY22" fmla="*/ 535541 h 2575409"/>
              <a:gd name="connsiteX23" fmla="*/ 74319 w 12362426"/>
              <a:gd name="connsiteY23" fmla="*/ 518467 h 2575409"/>
              <a:gd name="connsiteX24" fmla="*/ 265466 w 12362426"/>
              <a:gd name="connsiteY24" fmla="*/ 473605 h 2575409"/>
              <a:gd name="connsiteX25" fmla="*/ 365700 w 12362426"/>
              <a:gd name="connsiteY25" fmla="*/ 446909 h 2575409"/>
              <a:gd name="connsiteX26" fmla="*/ 402179 w 12362426"/>
              <a:gd name="connsiteY26" fmla="*/ 438574 h 2575409"/>
              <a:gd name="connsiteX27" fmla="*/ 504196 w 12362426"/>
              <a:gd name="connsiteY27" fmla="*/ 399069 h 2575409"/>
              <a:gd name="connsiteX28" fmla="*/ 579858 w 12362426"/>
              <a:gd name="connsiteY28" fmla="*/ 387416 h 2575409"/>
              <a:gd name="connsiteX29" fmla="*/ 788740 w 12362426"/>
              <a:gd name="connsiteY29" fmla="*/ 326657 h 2575409"/>
              <a:gd name="connsiteX30" fmla="*/ 942632 w 12362426"/>
              <a:gd name="connsiteY30" fmla="*/ 292230 h 2575409"/>
              <a:gd name="connsiteX31" fmla="*/ 1166396 w 12362426"/>
              <a:gd name="connsiteY31" fmla="*/ 266362 h 2575409"/>
              <a:gd name="connsiteX32" fmla="*/ 1247277 w 12362426"/>
              <a:gd name="connsiteY32" fmla="*/ 236911 h 2575409"/>
              <a:gd name="connsiteX33" fmla="*/ 1322184 w 12362426"/>
              <a:gd name="connsiteY33" fmla="*/ 220028 h 2575409"/>
              <a:gd name="connsiteX34" fmla="*/ 1336256 w 12362426"/>
              <a:gd name="connsiteY34" fmla="*/ 215516 h 2575409"/>
              <a:gd name="connsiteX35" fmla="*/ 1399541 w 12362426"/>
              <a:gd name="connsiteY35" fmla="*/ 208691 h 2575409"/>
              <a:gd name="connsiteX36" fmla="*/ 1609734 w 12362426"/>
              <a:gd name="connsiteY36" fmla="*/ 237324 h 2575409"/>
              <a:gd name="connsiteX37" fmla="*/ 1736383 w 12362426"/>
              <a:gd name="connsiteY37" fmla="*/ 264102 h 2575409"/>
              <a:gd name="connsiteX38" fmla="*/ 1857314 w 12362426"/>
              <a:gd name="connsiteY38" fmla="*/ 269725 h 2575409"/>
              <a:gd name="connsiteX39" fmla="*/ 2026639 w 12362426"/>
              <a:gd name="connsiteY39" fmla="*/ 288420 h 2575409"/>
              <a:gd name="connsiteX40" fmla="*/ 2043398 w 12362426"/>
              <a:gd name="connsiteY40" fmla="*/ 293341 h 2575409"/>
              <a:gd name="connsiteX41" fmla="*/ 2154517 w 12362426"/>
              <a:gd name="connsiteY41" fmla="*/ 313461 h 2575409"/>
              <a:gd name="connsiteX42" fmla="*/ 2277168 w 12362426"/>
              <a:gd name="connsiteY42" fmla="*/ 305816 h 2575409"/>
              <a:gd name="connsiteX43" fmla="*/ 2361853 w 12362426"/>
              <a:gd name="connsiteY43" fmla="*/ 288395 h 2575409"/>
              <a:gd name="connsiteX44" fmla="*/ 2463967 w 12362426"/>
              <a:gd name="connsiteY44" fmla="*/ 277530 h 2575409"/>
              <a:gd name="connsiteX45" fmla="*/ 2699787 w 12362426"/>
              <a:gd name="connsiteY45" fmla="*/ 249273 h 2575409"/>
              <a:gd name="connsiteX46" fmla="*/ 2705016 w 12362426"/>
              <a:gd name="connsiteY46" fmla="*/ 247786 h 2575409"/>
              <a:gd name="connsiteX47" fmla="*/ 2828071 w 12362426"/>
              <a:gd name="connsiteY47" fmla="*/ 227258 h 2575409"/>
              <a:gd name="connsiteX48" fmla="*/ 2858408 w 12362426"/>
              <a:gd name="connsiteY48" fmla="*/ 219063 h 2575409"/>
              <a:gd name="connsiteX49" fmla="*/ 2858814 w 12362426"/>
              <a:gd name="connsiteY49" fmla="*/ 218122 h 2575409"/>
              <a:gd name="connsiteX50" fmla="*/ 2927761 w 12362426"/>
              <a:gd name="connsiteY50" fmla="*/ 222886 h 2575409"/>
              <a:gd name="connsiteX51" fmla="*/ 2982332 w 12362426"/>
              <a:gd name="connsiteY51" fmla="*/ 228553 h 2575409"/>
              <a:gd name="connsiteX52" fmla="*/ 2997509 w 12362426"/>
              <a:gd name="connsiteY52" fmla="*/ 235293 h 2575409"/>
              <a:gd name="connsiteX53" fmla="*/ 3270214 w 12362426"/>
              <a:gd name="connsiteY53" fmla="*/ 231016 h 2575409"/>
              <a:gd name="connsiteX54" fmla="*/ 3396647 w 12362426"/>
              <a:gd name="connsiteY54" fmla="*/ 226358 h 2575409"/>
              <a:gd name="connsiteX55" fmla="*/ 3557903 w 12362426"/>
              <a:gd name="connsiteY55" fmla="*/ 212497 h 2575409"/>
              <a:gd name="connsiteX56" fmla="*/ 3749729 w 12362426"/>
              <a:gd name="connsiteY56" fmla="*/ 204287 h 2575409"/>
              <a:gd name="connsiteX57" fmla="*/ 3802620 w 12362426"/>
              <a:gd name="connsiteY57" fmla="*/ 192566 h 2575409"/>
              <a:gd name="connsiteX58" fmla="*/ 3922921 w 12362426"/>
              <a:gd name="connsiteY58" fmla="*/ 190394 h 2575409"/>
              <a:gd name="connsiteX59" fmla="*/ 3993939 w 12362426"/>
              <a:gd name="connsiteY59" fmla="*/ 185934 h 2575409"/>
              <a:gd name="connsiteX60" fmla="*/ 4019416 w 12362426"/>
              <a:gd name="connsiteY60" fmla="*/ 179275 h 2575409"/>
              <a:gd name="connsiteX61" fmla="*/ 4056007 w 12362426"/>
              <a:gd name="connsiteY61" fmla="*/ 173314 h 2575409"/>
              <a:gd name="connsiteX62" fmla="*/ 4180468 w 12362426"/>
              <a:gd name="connsiteY62" fmla="*/ 152354 h 2575409"/>
              <a:gd name="connsiteX63" fmla="*/ 4221483 w 12362426"/>
              <a:gd name="connsiteY63" fmla="*/ 150733 h 2575409"/>
              <a:gd name="connsiteX64" fmla="*/ 4227430 w 12362426"/>
              <a:gd name="connsiteY64" fmla="*/ 150889 h 2575409"/>
              <a:gd name="connsiteX65" fmla="*/ 4281173 w 12362426"/>
              <a:gd name="connsiteY65" fmla="*/ 154243 h 2575409"/>
              <a:gd name="connsiteX66" fmla="*/ 4371560 w 12362426"/>
              <a:gd name="connsiteY66" fmla="*/ 162491 h 2575409"/>
              <a:gd name="connsiteX67" fmla="*/ 4454221 w 12362426"/>
              <a:gd name="connsiteY67" fmla="*/ 168769 h 2575409"/>
              <a:gd name="connsiteX68" fmla="*/ 4508379 w 12362426"/>
              <a:gd name="connsiteY68" fmla="*/ 166239 h 2575409"/>
              <a:gd name="connsiteX69" fmla="*/ 4531879 w 12362426"/>
              <a:gd name="connsiteY69" fmla="*/ 169183 h 2575409"/>
              <a:gd name="connsiteX70" fmla="*/ 4634634 w 12362426"/>
              <a:gd name="connsiteY70" fmla="*/ 154393 h 2575409"/>
              <a:gd name="connsiteX71" fmla="*/ 4682281 w 12362426"/>
              <a:gd name="connsiteY71" fmla="*/ 130253 h 2575409"/>
              <a:gd name="connsiteX72" fmla="*/ 4800765 w 12362426"/>
              <a:gd name="connsiteY72" fmla="*/ 108819 h 2575409"/>
              <a:gd name="connsiteX73" fmla="*/ 4954298 w 12362426"/>
              <a:gd name="connsiteY73" fmla="*/ 153752 h 2575409"/>
              <a:gd name="connsiteX74" fmla="*/ 5532192 w 12362426"/>
              <a:gd name="connsiteY74" fmla="*/ 186436 h 2575409"/>
              <a:gd name="connsiteX75" fmla="*/ 6298845 w 12362426"/>
              <a:gd name="connsiteY75" fmla="*/ 174694 h 2575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2362426" h="2575409">
                <a:moveTo>
                  <a:pt x="6298845" y="174694"/>
                </a:moveTo>
                <a:cubicBezTo>
                  <a:pt x="6830234" y="205678"/>
                  <a:pt x="7531973" y="185124"/>
                  <a:pt x="8177440" y="232324"/>
                </a:cubicBezTo>
                <a:cubicBezTo>
                  <a:pt x="8498465" y="252743"/>
                  <a:pt x="8665526" y="160238"/>
                  <a:pt x="9140514" y="293582"/>
                </a:cubicBezTo>
                <a:lnTo>
                  <a:pt x="9836966" y="253873"/>
                </a:lnTo>
                <a:cubicBezTo>
                  <a:pt x="9878863" y="262713"/>
                  <a:pt x="9950631" y="293463"/>
                  <a:pt x="9994340" y="282751"/>
                </a:cubicBezTo>
                <a:lnTo>
                  <a:pt x="10021527" y="290861"/>
                </a:lnTo>
                <a:cubicBezTo>
                  <a:pt x="10032458" y="312968"/>
                  <a:pt x="10050167" y="289226"/>
                  <a:pt x="10077617" y="305872"/>
                </a:cubicBezTo>
                <a:cubicBezTo>
                  <a:pt x="10111788" y="303306"/>
                  <a:pt x="10213953" y="304723"/>
                  <a:pt x="10249434" y="298436"/>
                </a:cubicBezTo>
                <a:cubicBezTo>
                  <a:pt x="10256062" y="308981"/>
                  <a:pt x="10276979" y="293885"/>
                  <a:pt x="10291151" y="285456"/>
                </a:cubicBezTo>
                <a:cubicBezTo>
                  <a:pt x="10404927" y="261852"/>
                  <a:pt x="10507389" y="271970"/>
                  <a:pt x="10537628" y="259478"/>
                </a:cubicBezTo>
                <a:cubicBezTo>
                  <a:pt x="10618597" y="245900"/>
                  <a:pt x="10814251" y="195784"/>
                  <a:pt x="10875114" y="188952"/>
                </a:cubicBezTo>
                <a:cubicBezTo>
                  <a:pt x="10919683" y="175364"/>
                  <a:pt x="11046042" y="178885"/>
                  <a:pt x="11131506" y="173851"/>
                </a:cubicBezTo>
                <a:cubicBezTo>
                  <a:pt x="11214050" y="174442"/>
                  <a:pt x="11184882" y="161783"/>
                  <a:pt x="11236837" y="158408"/>
                </a:cubicBezTo>
                <a:cubicBezTo>
                  <a:pt x="11258316" y="168700"/>
                  <a:pt x="11398290" y="214695"/>
                  <a:pt x="11441081" y="215166"/>
                </a:cubicBezTo>
                <a:cubicBezTo>
                  <a:pt x="11527425" y="176524"/>
                  <a:pt x="11555084" y="259670"/>
                  <a:pt x="11625707" y="248450"/>
                </a:cubicBezTo>
                <a:cubicBezTo>
                  <a:pt x="11659001" y="250424"/>
                  <a:pt x="11733823" y="201527"/>
                  <a:pt x="11769018" y="187575"/>
                </a:cubicBezTo>
                <a:cubicBezTo>
                  <a:pt x="11823798" y="181653"/>
                  <a:pt x="11897800" y="197061"/>
                  <a:pt x="11987050" y="183064"/>
                </a:cubicBezTo>
                <a:cubicBezTo>
                  <a:pt x="12085408" y="161858"/>
                  <a:pt x="12094685" y="18125"/>
                  <a:pt x="12251338" y="0"/>
                </a:cubicBezTo>
                <a:lnTo>
                  <a:pt x="12362426" y="722441"/>
                </a:lnTo>
                <a:lnTo>
                  <a:pt x="312058" y="2575409"/>
                </a:lnTo>
                <a:lnTo>
                  <a:pt x="0" y="546006"/>
                </a:lnTo>
                <a:lnTo>
                  <a:pt x="4427" y="544712"/>
                </a:lnTo>
                <a:cubicBezTo>
                  <a:pt x="16251" y="542900"/>
                  <a:pt x="29474" y="542346"/>
                  <a:pt x="36478" y="535541"/>
                </a:cubicBezTo>
                <a:lnTo>
                  <a:pt x="74319" y="518467"/>
                </a:lnTo>
                <a:cubicBezTo>
                  <a:pt x="112484" y="508144"/>
                  <a:pt x="216903" y="485532"/>
                  <a:pt x="265466" y="473605"/>
                </a:cubicBezTo>
                <a:cubicBezTo>
                  <a:pt x="302490" y="464239"/>
                  <a:pt x="333634" y="449827"/>
                  <a:pt x="365700" y="446909"/>
                </a:cubicBezTo>
                <a:cubicBezTo>
                  <a:pt x="377695" y="438659"/>
                  <a:pt x="389409" y="433665"/>
                  <a:pt x="402179" y="438574"/>
                </a:cubicBezTo>
                <a:cubicBezTo>
                  <a:pt x="436185" y="425405"/>
                  <a:pt x="440821" y="414281"/>
                  <a:pt x="504196" y="399069"/>
                </a:cubicBezTo>
                <a:cubicBezTo>
                  <a:pt x="517694" y="396708"/>
                  <a:pt x="559393" y="394705"/>
                  <a:pt x="579858" y="387416"/>
                </a:cubicBezTo>
                <a:cubicBezTo>
                  <a:pt x="627282" y="375348"/>
                  <a:pt x="743704" y="362413"/>
                  <a:pt x="788740" y="326657"/>
                </a:cubicBezTo>
                <a:cubicBezTo>
                  <a:pt x="832061" y="312781"/>
                  <a:pt x="888070" y="308451"/>
                  <a:pt x="942632" y="292230"/>
                </a:cubicBezTo>
                <a:cubicBezTo>
                  <a:pt x="1004730" y="281277"/>
                  <a:pt x="1142556" y="265577"/>
                  <a:pt x="1166396" y="266362"/>
                </a:cubicBezTo>
                <a:cubicBezTo>
                  <a:pt x="1180842" y="264881"/>
                  <a:pt x="1229112" y="248098"/>
                  <a:pt x="1247277" y="236911"/>
                </a:cubicBezTo>
                <a:cubicBezTo>
                  <a:pt x="1273242" y="229188"/>
                  <a:pt x="1307354" y="223594"/>
                  <a:pt x="1322184" y="220028"/>
                </a:cubicBezTo>
                <a:lnTo>
                  <a:pt x="1336256" y="215516"/>
                </a:lnTo>
                <a:cubicBezTo>
                  <a:pt x="1349149" y="213626"/>
                  <a:pt x="1353961" y="205056"/>
                  <a:pt x="1399541" y="208691"/>
                </a:cubicBezTo>
                <a:cubicBezTo>
                  <a:pt x="1464294" y="223882"/>
                  <a:pt x="1554585" y="211888"/>
                  <a:pt x="1609734" y="237324"/>
                </a:cubicBezTo>
                <a:cubicBezTo>
                  <a:pt x="1664358" y="240244"/>
                  <a:pt x="1695118" y="258703"/>
                  <a:pt x="1736383" y="264102"/>
                </a:cubicBezTo>
                <a:cubicBezTo>
                  <a:pt x="1797860" y="271013"/>
                  <a:pt x="1819035" y="274641"/>
                  <a:pt x="1857314" y="269725"/>
                </a:cubicBezTo>
                <a:cubicBezTo>
                  <a:pt x="1874190" y="256939"/>
                  <a:pt x="1996002" y="284387"/>
                  <a:pt x="2026639" y="288420"/>
                </a:cubicBezTo>
                <a:lnTo>
                  <a:pt x="2043398" y="293341"/>
                </a:lnTo>
                <a:cubicBezTo>
                  <a:pt x="2064711" y="297515"/>
                  <a:pt x="2122990" y="311318"/>
                  <a:pt x="2154517" y="313461"/>
                </a:cubicBezTo>
                <a:cubicBezTo>
                  <a:pt x="2195401" y="310913"/>
                  <a:pt x="2210633" y="302413"/>
                  <a:pt x="2277168" y="305816"/>
                </a:cubicBezTo>
                <a:cubicBezTo>
                  <a:pt x="2298958" y="304416"/>
                  <a:pt x="2330720" y="293109"/>
                  <a:pt x="2361853" y="288395"/>
                </a:cubicBezTo>
                <a:cubicBezTo>
                  <a:pt x="2402208" y="285809"/>
                  <a:pt x="2423140" y="268716"/>
                  <a:pt x="2463967" y="277530"/>
                </a:cubicBezTo>
                <a:lnTo>
                  <a:pt x="2699787" y="249273"/>
                </a:lnTo>
                <a:lnTo>
                  <a:pt x="2705016" y="247786"/>
                </a:lnTo>
                <a:lnTo>
                  <a:pt x="2828071" y="227258"/>
                </a:lnTo>
                <a:cubicBezTo>
                  <a:pt x="2840561" y="222109"/>
                  <a:pt x="2853284" y="220585"/>
                  <a:pt x="2858408" y="219063"/>
                </a:cubicBezTo>
                <a:lnTo>
                  <a:pt x="2858814" y="218122"/>
                </a:lnTo>
                <a:lnTo>
                  <a:pt x="2927761" y="222886"/>
                </a:lnTo>
                <a:lnTo>
                  <a:pt x="2982332" y="228553"/>
                </a:lnTo>
                <a:cubicBezTo>
                  <a:pt x="2987847" y="230180"/>
                  <a:pt x="2992975" y="232356"/>
                  <a:pt x="2997509" y="235293"/>
                </a:cubicBezTo>
                <a:cubicBezTo>
                  <a:pt x="3043147" y="252873"/>
                  <a:pt x="3109249" y="231169"/>
                  <a:pt x="3270214" y="231016"/>
                </a:cubicBezTo>
                <a:cubicBezTo>
                  <a:pt x="3304672" y="242304"/>
                  <a:pt x="3350498" y="220631"/>
                  <a:pt x="3396647" y="226358"/>
                </a:cubicBezTo>
                <a:cubicBezTo>
                  <a:pt x="3454806" y="223784"/>
                  <a:pt x="3503484" y="216490"/>
                  <a:pt x="3557903" y="212497"/>
                </a:cubicBezTo>
                <a:cubicBezTo>
                  <a:pt x="3616751" y="208819"/>
                  <a:pt x="3708944" y="207609"/>
                  <a:pt x="3749729" y="204287"/>
                </a:cubicBezTo>
                <a:cubicBezTo>
                  <a:pt x="3771620" y="201913"/>
                  <a:pt x="3769228" y="196783"/>
                  <a:pt x="3802620" y="192566"/>
                </a:cubicBezTo>
                <a:cubicBezTo>
                  <a:pt x="3836497" y="203009"/>
                  <a:pt x="3880828" y="176311"/>
                  <a:pt x="3922921" y="190394"/>
                </a:cubicBezTo>
                <a:cubicBezTo>
                  <a:pt x="3938308" y="193745"/>
                  <a:pt x="3985382" y="192912"/>
                  <a:pt x="3993939" y="185934"/>
                </a:cubicBezTo>
                <a:cubicBezTo>
                  <a:pt x="4003683" y="184356"/>
                  <a:pt x="4015261" y="186705"/>
                  <a:pt x="4019416" y="179275"/>
                </a:cubicBezTo>
                <a:cubicBezTo>
                  <a:pt x="4026456" y="170317"/>
                  <a:pt x="4061432" y="183768"/>
                  <a:pt x="4056007" y="173314"/>
                </a:cubicBezTo>
                <a:lnTo>
                  <a:pt x="4180468" y="152354"/>
                </a:lnTo>
                <a:lnTo>
                  <a:pt x="4221483" y="150733"/>
                </a:lnTo>
                <a:lnTo>
                  <a:pt x="4227430" y="150889"/>
                </a:lnTo>
                <a:lnTo>
                  <a:pt x="4281173" y="154243"/>
                </a:lnTo>
                <a:cubicBezTo>
                  <a:pt x="4305327" y="165139"/>
                  <a:pt x="4341431" y="159742"/>
                  <a:pt x="4371560" y="162491"/>
                </a:cubicBezTo>
                <a:lnTo>
                  <a:pt x="4454221" y="168769"/>
                </a:lnTo>
                <a:lnTo>
                  <a:pt x="4508379" y="166239"/>
                </a:lnTo>
                <a:lnTo>
                  <a:pt x="4531879" y="169183"/>
                </a:lnTo>
                <a:cubicBezTo>
                  <a:pt x="4548395" y="169109"/>
                  <a:pt x="4609567" y="160882"/>
                  <a:pt x="4634634" y="154393"/>
                </a:cubicBezTo>
                <a:cubicBezTo>
                  <a:pt x="4655826" y="148551"/>
                  <a:pt x="4650066" y="139749"/>
                  <a:pt x="4682281" y="130253"/>
                </a:cubicBezTo>
                <a:cubicBezTo>
                  <a:pt x="4717705" y="135070"/>
                  <a:pt x="4756542" y="101747"/>
                  <a:pt x="4800765" y="108819"/>
                </a:cubicBezTo>
                <a:cubicBezTo>
                  <a:pt x="4846101" y="112735"/>
                  <a:pt x="4832394" y="140816"/>
                  <a:pt x="4954298" y="153752"/>
                </a:cubicBezTo>
                <a:cubicBezTo>
                  <a:pt x="4980543" y="158808"/>
                  <a:pt x="5513104" y="194371"/>
                  <a:pt x="5532192" y="186436"/>
                </a:cubicBezTo>
                <a:lnTo>
                  <a:pt x="6298845" y="174694"/>
                </a:lnTo>
                <a:close/>
              </a:path>
            </a:pathLst>
          </a:custGeom>
          <a:blipFill>
            <a:blip r:embed="rId2"/>
            <a:tile tx="0" ty="0" sx="70000" sy="7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6287B8-D771-4102-A547-95F1D4846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0000">
            <a:off x="4193911" y="392371"/>
            <a:ext cx="7411319" cy="5804687"/>
          </a:xfrm>
          <a:prstGeom prst="rect">
            <a:avLst/>
          </a:prstGeom>
          <a:solidFill>
            <a:srgbClr val="EFEEE9"/>
          </a:solidFill>
          <a:ln>
            <a:noFill/>
          </a:ln>
          <a:effectLst>
            <a:outerShdw blurRad="635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2B3F3D7-F61A-47E5-9E6D-4718104A56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340000">
            <a:off x="4940739" y="-432209"/>
            <a:ext cx="5941638" cy="7468496"/>
          </a:xfrm>
          <a:custGeom>
            <a:avLst/>
            <a:gdLst>
              <a:gd name="connsiteX0" fmla="*/ 51 w 5747715"/>
              <a:gd name="connsiteY0" fmla="*/ 7156095 h 7476434"/>
              <a:gd name="connsiteX1" fmla="*/ 372468 w 5747715"/>
              <a:gd name="connsiteY1" fmla="*/ 49980 h 7476434"/>
              <a:gd name="connsiteX2" fmla="*/ 428298 w 5747715"/>
              <a:gd name="connsiteY2" fmla="*/ 36 h 7476434"/>
              <a:gd name="connsiteX3" fmla="*/ 1260896 w 5747715"/>
              <a:gd name="connsiteY3" fmla="*/ 43670 h 7476434"/>
              <a:gd name="connsiteX4" fmla="*/ 1260903 w 5747715"/>
              <a:gd name="connsiteY4" fmla="*/ 43667 h 7476434"/>
              <a:gd name="connsiteX5" fmla="*/ 5703188 w 5747715"/>
              <a:gd name="connsiteY5" fmla="*/ 276477 h 7476434"/>
              <a:gd name="connsiteX6" fmla="*/ 5731744 w 5747715"/>
              <a:gd name="connsiteY6" fmla="*/ 290068 h 7476434"/>
              <a:gd name="connsiteX7" fmla="*/ 5737944 w 5747715"/>
              <a:gd name="connsiteY7" fmla="*/ 307379 h 7476434"/>
              <a:gd name="connsiteX8" fmla="*/ 5747715 w 5747715"/>
              <a:gd name="connsiteY8" fmla="*/ 310316 h 7476434"/>
              <a:gd name="connsiteX9" fmla="*/ 5742359 w 5747715"/>
              <a:gd name="connsiteY9" fmla="*/ 368088 h 7476434"/>
              <a:gd name="connsiteX10" fmla="*/ 5729800 w 5747715"/>
              <a:gd name="connsiteY10" fmla="*/ 582441 h 7476434"/>
              <a:gd name="connsiteX11" fmla="*/ 5729763 w 5747715"/>
              <a:gd name="connsiteY11" fmla="*/ 583226 h 7476434"/>
              <a:gd name="connsiteX12" fmla="*/ 5703604 w 5747715"/>
              <a:gd name="connsiteY12" fmla="*/ 1111310 h 7476434"/>
              <a:gd name="connsiteX13" fmla="*/ 5701408 w 5747715"/>
              <a:gd name="connsiteY13" fmla="*/ 1154921 h 7476434"/>
              <a:gd name="connsiteX14" fmla="*/ 5702723 w 5747715"/>
              <a:gd name="connsiteY14" fmla="*/ 1160573 h 7476434"/>
              <a:gd name="connsiteX15" fmla="*/ 5704569 w 5747715"/>
              <a:gd name="connsiteY15" fmla="*/ 1189001 h 7476434"/>
              <a:gd name="connsiteX16" fmla="*/ 5698571 w 5747715"/>
              <a:gd name="connsiteY16" fmla="*/ 1305093 h 7476434"/>
              <a:gd name="connsiteX17" fmla="*/ 5698439 w 5747715"/>
              <a:gd name="connsiteY17" fmla="*/ 1373782 h 7476434"/>
              <a:gd name="connsiteX18" fmla="*/ 5703819 w 5747715"/>
              <a:gd name="connsiteY18" fmla="*/ 1398663 h 7476434"/>
              <a:gd name="connsiteX19" fmla="*/ 5705163 w 5747715"/>
              <a:gd name="connsiteY19" fmla="*/ 1564478 h 7476434"/>
              <a:gd name="connsiteX20" fmla="*/ 5698497 w 5747715"/>
              <a:gd name="connsiteY20" fmla="*/ 1620768 h 7476434"/>
              <a:gd name="connsiteX21" fmla="*/ 5682815 w 5747715"/>
              <a:gd name="connsiteY21" fmla="*/ 1736849 h 7476434"/>
              <a:gd name="connsiteX22" fmla="*/ 5683823 w 5747715"/>
              <a:gd name="connsiteY22" fmla="*/ 1825831 h 7476434"/>
              <a:gd name="connsiteX23" fmla="*/ 5677720 w 5747715"/>
              <a:gd name="connsiteY23" fmla="*/ 1838743 h 7476434"/>
              <a:gd name="connsiteX24" fmla="*/ 5671230 w 5747715"/>
              <a:gd name="connsiteY24" fmla="*/ 1885441 h 7476434"/>
              <a:gd name="connsiteX25" fmla="*/ 5662929 w 5747715"/>
              <a:gd name="connsiteY25" fmla="*/ 1912918 h 7476434"/>
              <a:gd name="connsiteX26" fmla="*/ 5658020 w 5747715"/>
              <a:gd name="connsiteY26" fmla="*/ 2008900 h 7476434"/>
              <a:gd name="connsiteX27" fmla="*/ 5650780 w 5747715"/>
              <a:gd name="connsiteY27" fmla="*/ 2149876 h 7476434"/>
              <a:gd name="connsiteX28" fmla="*/ 5651025 w 5747715"/>
              <a:gd name="connsiteY28" fmla="*/ 2150933 h 7476434"/>
              <a:gd name="connsiteX29" fmla="*/ 5652871 w 5747715"/>
              <a:gd name="connsiteY29" fmla="*/ 2179360 h 7476434"/>
              <a:gd name="connsiteX30" fmla="*/ 5646872 w 5747715"/>
              <a:gd name="connsiteY30" fmla="*/ 2295452 h 7476434"/>
              <a:gd name="connsiteX31" fmla="*/ 5646741 w 5747715"/>
              <a:gd name="connsiteY31" fmla="*/ 2364141 h 7476434"/>
              <a:gd name="connsiteX32" fmla="*/ 5657938 w 5747715"/>
              <a:gd name="connsiteY32" fmla="*/ 2389009 h 7476434"/>
              <a:gd name="connsiteX33" fmla="*/ 5533444 w 5747715"/>
              <a:gd name="connsiteY33" fmla="*/ 4422183 h 7476434"/>
              <a:gd name="connsiteX34" fmla="*/ 5526370 w 5747715"/>
              <a:gd name="connsiteY34" fmla="*/ 4537395 h 7476434"/>
              <a:gd name="connsiteX35" fmla="*/ 5503188 w 5747715"/>
              <a:gd name="connsiteY35" fmla="*/ 4975984 h 7476434"/>
              <a:gd name="connsiteX36" fmla="*/ 5369324 w 5747715"/>
              <a:gd name="connsiteY36" fmla="*/ 7437603 h 7476434"/>
              <a:gd name="connsiteX37" fmla="*/ 5325855 w 5747715"/>
              <a:gd name="connsiteY37" fmla="*/ 7476382 h 7476434"/>
              <a:gd name="connsiteX38" fmla="*/ 4493251 w 5747715"/>
              <a:gd name="connsiteY38" fmla="*/ 7432748 h 7476434"/>
              <a:gd name="connsiteX39" fmla="*/ 4493249 w 5747715"/>
              <a:gd name="connsiteY39" fmla="*/ 7432748 h 7476434"/>
              <a:gd name="connsiteX40" fmla="*/ 39226 w 5747715"/>
              <a:gd name="connsiteY40" fmla="*/ 7199323 h 7476434"/>
              <a:gd name="connsiteX41" fmla="*/ 28872 w 5747715"/>
              <a:gd name="connsiteY41" fmla="*/ 7194396 h 7476434"/>
              <a:gd name="connsiteX42" fmla="*/ 23220 w 5747715"/>
              <a:gd name="connsiteY42" fmla="*/ 7194103 h 7476434"/>
              <a:gd name="connsiteX43" fmla="*/ 23354 w 5747715"/>
              <a:gd name="connsiteY43" fmla="*/ 7191771 h 7476434"/>
              <a:gd name="connsiteX44" fmla="*/ 10670 w 5747715"/>
              <a:gd name="connsiteY44" fmla="*/ 7185736 h 7476434"/>
              <a:gd name="connsiteX45" fmla="*/ 51 w 5747715"/>
              <a:gd name="connsiteY45" fmla="*/ 7156095 h 7476434"/>
              <a:gd name="connsiteX0" fmla="*/ 51 w 5747715"/>
              <a:gd name="connsiteY0" fmla="*/ 7156095 h 7476434"/>
              <a:gd name="connsiteX1" fmla="*/ 372468 w 5747715"/>
              <a:gd name="connsiteY1" fmla="*/ 49980 h 7476434"/>
              <a:gd name="connsiteX2" fmla="*/ 428298 w 5747715"/>
              <a:gd name="connsiteY2" fmla="*/ 36 h 7476434"/>
              <a:gd name="connsiteX3" fmla="*/ 1260896 w 5747715"/>
              <a:gd name="connsiteY3" fmla="*/ 43670 h 7476434"/>
              <a:gd name="connsiteX4" fmla="*/ 1260903 w 5747715"/>
              <a:gd name="connsiteY4" fmla="*/ 43667 h 7476434"/>
              <a:gd name="connsiteX5" fmla="*/ 5703188 w 5747715"/>
              <a:gd name="connsiteY5" fmla="*/ 276477 h 7476434"/>
              <a:gd name="connsiteX6" fmla="*/ 5731744 w 5747715"/>
              <a:gd name="connsiteY6" fmla="*/ 290068 h 7476434"/>
              <a:gd name="connsiteX7" fmla="*/ 5737944 w 5747715"/>
              <a:gd name="connsiteY7" fmla="*/ 307379 h 7476434"/>
              <a:gd name="connsiteX8" fmla="*/ 5747715 w 5747715"/>
              <a:gd name="connsiteY8" fmla="*/ 310316 h 7476434"/>
              <a:gd name="connsiteX9" fmla="*/ 5742359 w 5747715"/>
              <a:gd name="connsiteY9" fmla="*/ 368088 h 7476434"/>
              <a:gd name="connsiteX10" fmla="*/ 5729800 w 5747715"/>
              <a:gd name="connsiteY10" fmla="*/ 582441 h 7476434"/>
              <a:gd name="connsiteX11" fmla="*/ 5729763 w 5747715"/>
              <a:gd name="connsiteY11" fmla="*/ 583226 h 7476434"/>
              <a:gd name="connsiteX12" fmla="*/ 5703604 w 5747715"/>
              <a:gd name="connsiteY12" fmla="*/ 1111310 h 7476434"/>
              <a:gd name="connsiteX13" fmla="*/ 5701408 w 5747715"/>
              <a:gd name="connsiteY13" fmla="*/ 1154921 h 7476434"/>
              <a:gd name="connsiteX14" fmla="*/ 5702723 w 5747715"/>
              <a:gd name="connsiteY14" fmla="*/ 1160573 h 7476434"/>
              <a:gd name="connsiteX15" fmla="*/ 5704569 w 5747715"/>
              <a:gd name="connsiteY15" fmla="*/ 1189001 h 7476434"/>
              <a:gd name="connsiteX16" fmla="*/ 5698571 w 5747715"/>
              <a:gd name="connsiteY16" fmla="*/ 1305093 h 7476434"/>
              <a:gd name="connsiteX17" fmla="*/ 5698439 w 5747715"/>
              <a:gd name="connsiteY17" fmla="*/ 1373782 h 7476434"/>
              <a:gd name="connsiteX18" fmla="*/ 5703819 w 5747715"/>
              <a:gd name="connsiteY18" fmla="*/ 1398663 h 7476434"/>
              <a:gd name="connsiteX19" fmla="*/ 5705163 w 5747715"/>
              <a:gd name="connsiteY19" fmla="*/ 1564478 h 7476434"/>
              <a:gd name="connsiteX20" fmla="*/ 5698497 w 5747715"/>
              <a:gd name="connsiteY20" fmla="*/ 1620768 h 7476434"/>
              <a:gd name="connsiteX21" fmla="*/ 5682815 w 5747715"/>
              <a:gd name="connsiteY21" fmla="*/ 1736849 h 7476434"/>
              <a:gd name="connsiteX22" fmla="*/ 5683823 w 5747715"/>
              <a:gd name="connsiteY22" fmla="*/ 1825831 h 7476434"/>
              <a:gd name="connsiteX23" fmla="*/ 5677720 w 5747715"/>
              <a:gd name="connsiteY23" fmla="*/ 1838743 h 7476434"/>
              <a:gd name="connsiteX24" fmla="*/ 5671230 w 5747715"/>
              <a:gd name="connsiteY24" fmla="*/ 1885441 h 7476434"/>
              <a:gd name="connsiteX25" fmla="*/ 5662929 w 5747715"/>
              <a:gd name="connsiteY25" fmla="*/ 1912918 h 7476434"/>
              <a:gd name="connsiteX26" fmla="*/ 5658020 w 5747715"/>
              <a:gd name="connsiteY26" fmla="*/ 2008900 h 7476434"/>
              <a:gd name="connsiteX27" fmla="*/ 5650780 w 5747715"/>
              <a:gd name="connsiteY27" fmla="*/ 2149876 h 7476434"/>
              <a:gd name="connsiteX28" fmla="*/ 5651025 w 5747715"/>
              <a:gd name="connsiteY28" fmla="*/ 2150933 h 7476434"/>
              <a:gd name="connsiteX29" fmla="*/ 5652871 w 5747715"/>
              <a:gd name="connsiteY29" fmla="*/ 2179360 h 7476434"/>
              <a:gd name="connsiteX30" fmla="*/ 5646872 w 5747715"/>
              <a:gd name="connsiteY30" fmla="*/ 2295452 h 7476434"/>
              <a:gd name="connsiteX31" fmla="*/ 5646741 w 5747715"/>
              <a:gd name="connsiteY31" fmla="*/ 2364141 h 7476434"/>
              <a:gd name="connsiteX32" fmla="*/ 5657938 w 5747715"/>
              <a:gd name="connsiteY32" fmla="*/ 2389009 h 7476434"/>
              <a:gd name="connsiteX33" fmla="*/ 5533444 w 5747715"/>
              <a:gd name="connsiteY33" fmla="*/ 4422183 h 7476434"/>
              <a:gd name="connsiteX34" fmla="*/ 5526370 w 5747715"/>
              <a:gd name="connsiteY34" fmla="*/ 4537395 h 7476434"/>
              <a:gd name="connsiteX35" fmla="*/ 5503188 w 5747715"/>
              <a:gd name="connsiteY35" fmla="*/ 4975984 h 7476434"/>
              <a:gd name="connsiteX36" fmla="*/ 5369324 w 5747715"/>
              <a:gd name="connsiteY36" fmla="*/ 7437603 h 7476434"/>
              <a:gd name="connsiteX37" fmla="*/ 5325855 w 5747715"/>
              <a:gd name="connsiteY37" fmla="*/ 7476382 h 7476434"/>
              <a:gd name="connsiteX38" fmla="*/ 4493251 w 5747715"/>
              <a:gd name="connsiteY38" fmla="*/ 7432748 h 7476434"/>
              <a:gd name="connsiteX39" fmla="*/ 4493249 w 5747715"/>
              <a:gd name="connsiteY39" fmla="*/ 7432748 h 7476434"/>
              <a:gd name="connsiteX40" fmla="*/ 39226 w 5747715"/>
              <a:gd name="connsiteY40" fmla="*/ 7199323 h 7476434"/>
              <a:gd name="connsiteX41" fmla="*/ 23220 w 5747715"/>
              <a:gd name="connsiteY41" fmla="*/ 7194103 h 7476434"/>
              <a:gd name="connsiteX42" fmla="*/ 23354 w 5747715"/>
              <a:gd name="connsiteY42" fmla="*/ 7191771 h 7476434"/>
              <a:gd name="connsiteX43" fmla="*/ 10670 w 5747715"/>
              <a:gd name="connsiteY43" fmla="*/ 7185736 h 7476434"/>
              <a:gd name="connsiteX44" fmla="*/ 51 w 5747715"/>
              <a:gd name="connsiteY44" fmla="*/ 7156095 h 7476434"/>
              <a:gd name="connsiteX0" fmla="*/ 51 w 5747715"/>
              <a:gd name="connsiteY0" fmla="*/ 7156095 h 7476434"/>
              <a:gd name="connsiteX1" fmla="*/ 372468 w 5747715"/>
              <a:gd name="connsiteY1" fmla="*/ 49980 h 7476434"/>
              <a:gd name="connsiteX2" fmla="*/ 428298 w 5747715"/>
              <a:gd name="connsiteY2" fmla="*/ 36 h 7476434"/>
              <a:gd name="connsiteX3" fmla="*/ 1260896 w 5747715"/>
              <a:gd name="connsiteY3" fmla="*/ 43670 h 7476434"/>
              <a:gd name="connsiteX4" fmla="*/ 1260903 w 5747715"/>
              <a:gd name="connsiteY4" fmla="*/ 43667 h 7476434"/>
              <a:gd name="connsiteX5" fmla="*/ 5703188 w 5747715"/>
              <a:gd name="connsiteY5" fmla="*/ 276477 h 7476434"/>
              <a:gd name="connsiteX6" fmla="*/ 5731744 w 5747715"/>
              <a:gd name="connsiteY6" fmla="*/ 290068 h 7476434"/>
              <a:gd name="connsiteX7" fmla="*/ 5737944 w 5747715"/>
              <a:gd name="connsiteY7" fmla="*/ 307379 h 7476434"/>
              <a:gd name="connsiteX8" fmla="*/ 5747715 w 5747715"/>
              <a:gd name="connsiteY8" fmla="*/ 310316 h 7476434"/>
              <a:gd name="connsiteX9" fmla="*/ 5742359 w 5747715"/>
              <a:gd name="connsiteY9" fmla="*/ 368088 h 7476434"/>
              <a:gd name="connsiteX10" fmla="*/ 5729800 w 5747715"/>
              <a:gd name="connsiteY10" fmla="*/ 582441 h 7476434"/>
              <a:gd name="connsiteX11" fmla="*/ 5729763 w 5747715"/>
              <a:gd name="connsiteY11" fmla="*/ 583226 h 7476434"/>
              <a:gd name="connsiteX12" fmla="*/ 5703604 w 5747715"/>
              <a:gd name="connsiteY12" fmla="*/ 1111310 h 7476434"/>
              <a:gd name="connsiteX13" fmla="*/ 5701408 w 5747715"/>
              <a:gd name="connsiteY13" fmla="*/ 1154921 h 7476434"/>
              <a:gd name="connsiteX14" fmla="*/ 5702723 w 5747715"/>
              <a:gd name="connsiteY14" fmla="*/ 1160573 h 7476434"/>
              <a:gd name="connsiteX15" fmla="*/ 5704569 w 5747715"/>
              <a:gd name="connsiteY15" fmla="*/ 1189001 h 7476434"/>
              <a:gd name="connsiteX16" fmla="*/ 5698571 w 5747715"/>
              <a:gd name="connsiteY16" fmla="*/ 1305093 h 7476434"/>
              <a:gd name="connsiteX17" fmla="*/ 5698439 w 5747715"/>
              <a:gd name="connsiteY17" fmla="*/ 1373782 h 7476434"/>
              <a:gd name="connsiteX18" fmla="*/ 5703819 w 5747715"/>
              <a:gd name="connsiteY18" fmla="*/ 1398663 h 7476434"/>
              <a:gd name="connsiteX19" fmla="*/ 5705163 w 5747715"/>
              <a:gd name="connsiteY19" fmla="*/ 1564478 h 7476434"/>
              <a:gd name="connsiteX20" fmla="*/ 5698497 w 5747715"/>
              <a:gd name="connsiteY20" fmla="*/ 1620768 h 7476434"/>
              <a:gd name="connsiteX21" fmla="*/ 5682815 w 5747715"/>
              <a:gd name="connsiteY21" fmla="*/ 1736849 h 7476434"/>
              <a:gd name="connsiteX22" fmla="*/ 5683823 w 5747715"/>
              <a:gd name="connsiteY22" fmla="*/ 1825831 h 7476434"/>
              <a:gd name="connsiteX23" fmla="*/ 5677720 w 5747715"/>
              <a:gd name="connsiteY23" fmla="*/ 1838743 h 7476434"/>
              <a:gd name="connsiteX24" fmla="*/ 5671230 w 5747715"/>
              <a:gd name="connsiteY24" fmla="*/ 1885441 h 7476434"/>
              <a:gd name="connsiteX25" fmla="*/ 5662929 w 5747715"/>
              <a:gd name="connsiteY25" fmla="*/ 1912918 h 7476434"/>
              <a:gd name="connsiteX26" fmla="*/ 5658020 w 5747715"/>
              <a:gd name="connsiteY26" fmla="*/ 2008900 h 7476434"/>
              <a:gd name="connsiteX27" fmla="*/ 5650780 w 5747715"/>
              <a:gd name="connsiteY27" fmla="*/ 2149876 h 7476434"/>
              <a:gd name="connsiteX28" fmla="*/ 5651025 w 5747715"/>
              <a:gd name="connsiteY28" fmla="*/ 2150933 h 7476434"/>
              <a:gd name="connsiteX29" fmla="*/ 5652871 w 5747715"/>
              <a:gd name="connsiteY29" fmla="*/ 2179360 h 7476434"/>
              <a:gd name="connsiteX30" fmla="*/ 5646872 w 5747715"/>
              <a:gd name="connsiteY30" fmla="*/ 2295452 h 7476434"/>
              <a:gd name="connsiteX31" fmla="*/ 5646741 w 5747715"/>
              <a:gd name="connsiteY31" fmla="*/ 2364141 h 7476434"/>
              <a:gd name="connsiteX32" fmla="*/ 5657938 w 5747715"/>
              <a:gd name="connsiteY32" fmla="*/ 2389009 h 7476434"/>
              <a:gd name="connsiteX33" fmla="*/ 5533444 w 5747715"/>
              <a:gd name="connsiteY33" fmla="*/ 4422183 h 7476434"/>
              <a:gd name="connsiteX34" fmla="*/ 5526370 w 5747715"/>
              <a:gd name="connsiteY34" fmla="*/ 4537395 h 7476434"/>
              <a:gd name="connsiteX35" fmla="*/ 5503188 w 5747715"/>
              <a:gd name="connsiteY35" fmla="*/ 4975984 h 7476434"/>
              <a:gd name="connsiteX36" fmla="*/ 5369324 w 5747715"/>
              <a:gd name="connsiteY36" fmla="*/ 7437603 h 7476434"/>
              <a:gd name="connsiteX37" fmla="*/ 5325855 w 5747715"/>
              <a:gd name="connsiteY37" fmla="*/ 7476382 h 7476434"/>
              <a:gd name="connsiteX38" fmla="*/ 4493251 w 5747715"/>
              <a:gd name="connsiteY38" fmla="*/ 7432748 h 7476434"/>
              <a:gd name="connsiteX39" fmla="*/ 4493249 w 5747715"/>
              <a:gd name="connsiteY39" fmla="*/ 7432748 h 7476434"/>
              <a:gd name="connsiteX40" fmla="*/ 23220 w 5747715"/>
              <a:gd name="connsiteY40" fmla="*/ 7194103 h 7476434"/>
              <a:gd name="connsiteX41" fmla="*/ 23354 w 5747715"/>
              <a:gd name="connsiteY41" fmla="*/ 7191771 h 7476434"/>
              <a:gd name="connsiteX42" fmla="*/ 10670 w 5747715"/>
              <a:gd name="connsiteY42" fmla="*/ 7185736 h 7476434"/>
              <a:gd name="connsiteX43" fmla="*/ 51 w 5747715"/>
              <a:gd name="connsiteY43" fmla="*/ 7156095 h 7476434"/>
              <a:gd name="connsiteX0" fmla="*/ 311288 w 6058952"/>
              <a:gd name="connsiteY0" fmla="*/ 7156095 h 7476434"/>
              <a:gd name="connsiteX1" fmla="*/ 683705 w 6058952"/>
              <a:gd name="connsiteY1" fmla="*/ 49980 h 7476434"/>
              <a:gd name="connsiteX2" fmla="*/ 739535 w 6058952"/>
              <a:gd name="connsiteY2" fmla="*/ 36 h 7476434"/>
              <a:gd name="connsiteX3" fmla="*/ 1572133 w 6058952"/>
              <a:gd name="connsiteY3" fmla="*/ 43670 h 7476434"/>
              <a:gd name="connsiteX4" fmla="*/ 1572140 w 6058952"/>
              <a:gd name="connsiteY4" fmla="*/ 43667 h 7476434"/>
              <a:gd name="connsiteX5" fmla="*/ 6014425 w 6058952"/>
              <a:gd name="connsiteY5" fmla="*/ 276477 h 7476434"/>
              <a:gd name="connsiteX6" fmla="*/ 6042981 w 6058952"/>
              <a:gd name="connsiteY6" fmla="*/ 290068 h 7476434"/>
              <a:gd name="connsiteX7" fmla="*/ 6049181 w 6058952"/>
              <a:gd name="connsiteY7" fmla="*/ 307379 h 7476434"/>
              <a:gd name="connsiteX8" fmla="*/ 6058952 w 6058952"/>
              <a:gd name="connsiteY8" fmla="*/ 310316 h 7476434"/>
              <a:gd name="connsiteX9" fmla="*/ 6053596 w 6058952"/>
              <a:gd name="connsiteY9" fmla="*/ 368088 h 7476434"/>
              <a:gd name="connsiteX10" fmla="*/ 6041037 w 6058952"/>
              <a:gd name="connsiteY10" fmla="*/ 582441 h 7476434"/>
              <a:gd name="connsiteX11" fmla="*/ 6041000 w 6058952"/>
              <a:gd name="connsiteY11" fmla="*/ 583226 h 7476434"/>
              <a:gd name="connsiteX12" fmla="*/ 6014841 w 6058952"/>
              <a:gd name="connsiteY12" fmla="*/ 1111310 h 7476434"/>
              <a:gd name="connsiteX13" fmla="*/ 6012645 w 6058952"/>
              <a:gd name="connsiteY13" fmla="*/ 1154921 h 7476434"/>
              <a:gd name="connsiteX14" fmla="*/ 6013960 w 6058952"/>
              <a:gd name="connsiteY14" fmla="*/ 1160573 h 7476434"/>
              <a:gd name="connsiteX15" fmla="*/ 6015806 w 6058952"/>
              <a:gd name="connsiteY15" fmla="*/ 1189001 h 7476434"/>
              <a:gd name="connsiteX16" fmla="*/ 6009808 w 6058952"/>
              <a:gd name="connsiteY16" fmla="*/ 1305093 h 7476434"/>
              <a:gd name="connsiteX17" fmla="*/ 6009676 w 6058952"/>
              <a:gd name="connsiteY17" fmla="*/ 1373782 h 7476434"/>
              <a:gd name="connsiteX18" fmla="*/ 6015056 w 6058952"/>
              <a:gd name="connsiteY18" fmla="*/ 1398663 h 7476434"/>
              <a:gd name="connsiteX19" fmla="*/ 6016400 w 6058952"/>
              <a:gd name="connsiteY19" fmla="*/ 1564478 h 7476434"/>
              <a:gd name="connsiteX20" fmla="*/ 6009734 w 6058952"/>
              <a:gd name="connsiteY20" fmla="*/ 1620768 h 7476434"/>
              <a:gd name="connsiteX21" fmla="*/ 5994052 w 6058952"/>
              <a:gd name="connsiteY21" fmla="*/ 1736849 h 7476434"/>
              <a:gd name="connsiteX22" fmla="*/ 5995060 w 6058952"/>
              <a:gd name="connsiteY22" fmla="*/ 1825831 h 7476434"/>
              <a:gd name="connsiteX23" fmla="*/ 5988957 w 6058952"/>
              <a:gd name="connsiteY23" fmla="*/ 1838743 h 7476434"/>
              <a:gd name="connsiteX24" fmla="*/ 5982467 w 6058952"/>
              <a:gd name="connsiteY24" fmla="*/ 1885441 h 7476434"/>
              <a:gd name="connsiteX25" fmla="*/ 5974166 w 6058952"/>
              <a:gd name="connsiteY25" fmla="*/ 1912918 h 7476434"/>
              <a:gd name="connsiteX26" fmla="*/ 5969257 w 6058952"/>
              <a:gd name="connsiteY26" fmla="*/ 2008900 h 7476434"/>
              <a:gd name="connsiteX27" fmla="*/ 5962017 w 6058952"/>
              <a:gd name="connsiteY27" fmla="*/ 2149876 h 7476434"/>
              <a:gd name="connsiteX28" fmla="*/ 5962262 w 6058952"/>
              <a:gd name="connsiteY28" fmla="*/ 2150933 h 7476434"/>
              <a:gd name="connsiteX29" fmla="*/ 5964108 w 6058952"/>
              <a:gd name="connsiteY29" fmla="*/ 2179360 h 7476434"/>
              <a:gd name="connsiteX30" fmla="*/ 5958109 w 6058952"/>
              <a:gd name="connsiteY30" fmla="*/ 2295452 h 7476434"/>
              <a:gd name="connsiteX31" fmla="*/ 5957978 w 6058952"/>
              <a:gd name="connsiteY31" fmla="*/ 2364141 h 7476434"/>
              <a:gd name="connsiteX32" fmla="*/ 5969175 w 6058952"/>
              <a:gd name="connsiteY32" fmla="*/ 2389009 h 7476434"/>
              <a:gd name="connsiteX33" fmla="*/ 5844681 w 6058952"/>
              <a:gd name="connsiteY33" fmla="*/ 4422183 h 7476434"/>
              <a:gd name="connsiteX34" fmla="*/ 5837607 w 6058952"/>
              <a:gd name="connsiteY34" fmla="*/ 4537395 h 7476434"/>
              <a:gd name="connsiteX35" fmla="*/ 5814425 w 6058952"/>
              <a:gd name="connsiteY35" fmla="*/ 4975984 h 7476434"/>
              <a:gd name="connsiteX36" fmla="*/ 5680561 w 6058952"/>
              <a:gd name="connsiteY36" fmla="*/ 7437603 h 7476434"/>
              <a:gd name="connsiteX37" fmla="*/ 5637092 w 6058952"/>
              <a:gd name="connsiteY37" fmla="*/ 7476382 h 7476434"/>
              <a:gd name="connsiteX38" fmla="*/ 4804488 w 6058952"/>
              <a:gd name="connsiteY38" fmla="*/ 7432748 h 7476434"/>
              <a:gd name="connsiteX39" fmla="*/ 4804486 w 6058952"/>
              <a:gd name="connsiteY39" fmla="*/ 7432748 h 7476434"/>
              <a:gd name="connsiteX40" fmla="*/ 334457 w 6058952"/>
              <a:gd name="connsiteY40" fmla="*/ 7194103 h 7476434"/>
              <a:gd name="connsiteX41" fmla="*/ 321907 w 6058952"/>
              <a:gd name="connsiteY41" fmla="*/ 7185736 h 7476434"/>
              <a:gd name="connsiteX42" fmla="*/ 311288 w 6058952"/>
              <a:gd name="connsiteY42" fmla="*/ 7156095 h 7476434"/>
              <a:gd name="connsiteX0" fmla="*/ 52 w 5747716"/>
              <a:gd name="connsiteY0" fmla="*/ 7156095 h 7476434"/>
              <a:gd name="connsiteX1" fmla="*/ 372469 w 5747716"/>
              <a:gd name="connsiteY1" fmla="*/ 49980 h 7476434"/>
              <a:gd name="connsiteX2" fmla="*/ 428299 w 5747716"/>
              <a:gd name="connsiteY2" fmla="*/ 36 h 7476434"/>
              <a:gd name="connsiteX3" fmla="*/ 1260897 w 5747716"/>
              <a:gd name="connsiteY3" fmla="*/ 43670 h 7476434"/>
              <a:gd name="connsiteX4" fmla="*/ 1260904 w 5747716"/>
              <a:gd name="connsiteY4" fmla="*/ 43667 h 7476434"/>
              <a:gd name="connsiteX5" fmla="*/ 5703189 w 5747716"/>
              <a:gd name="connsiteY5" fmla="*/ 276477 h 7476434"/>
              <a:gd name="connsiteX6" fmla="*/ 5731745 w 5747716"/>
              <a:gd name="connsiteY6" fmla="*/ 290068 h 7476434"/>
              <a:gd name="connsiteX7" fmla="*/ 5737945 w 5747716"/>
              <a:gd name="connsiteY7" fmla="*/ 307379 h 7476434"/>
              <a:gd name="connsiteX8" fmla="*/ 5747716 w 5747716"/>
              <a:gd name="connsiteY8" fmla="*/ 310316 h 7476434"/>
              <a:gd name="connsiteX9" fmla="*/ 5742360 w 5747716"/>
              <a:gd name="connsiteY9" fmla="*/ 368088 h 7476434"/>
              <a:gd name="connsiteX10" fmla="*/ 5729801 w 5747716"/>
              <a:gd name="connsiteY10" fmla="*/ 582441 h 7476434"/>
              <a:gd name="connsiteX11" fmla="*/ 5729764 w 5747716"/>
              <a:gd name="connsiteY11" fmla="*/ 583226 h 7476434"/>
              <a:gd name="connsiteX12" fmla="*/ 5703605 w 5747716"/>
              <a:gd name="connsiteY12" fmla="*/ 1111310 h 7476434"/>
              <a:gd name="connsiteX13" fmla="*/ 5701409 w 5747716"/>
              <a:gd name="connsiteY13" fmla="*/ 1154921 h 7476434"/>
              <a:gd name="connsiteX14" fmla="*/ 5702724 w 5747716"/>
              <a:gd name="connsiteY14" fmla="*/ 1160573 h 7476434"/>
              <a:gd name="connsiteX15" fmla="*/ 5704570 w 5747716"/>
              <a:gd name="connsiteY15" fmla="*/ 1189001 h 7476434"/>
              <a:gd name="connsiteX16" fmla="*/ 5698572 w 5747716"/>
              <a:gd name="connsiteY16" fmla="*/ 1305093 h 7476434"/>
              <a:gd name="connsiteX17" fmla="*/ 5698440 w 5747716"/>
              <a:gd name="connsiteY17" fmla="*/ 1373782 h 7476434"/>
              <a:gd name="connsiteX18" fmla="*/ 5703820 w 5747716"/>
              <a:gd name="connsiteY18" fmla="*/ 1398663 h 7476434"/>
              <a:gd name="connsiteX19" fmla="*/ 5705164 w 5747716"/>
              <a:gd name="connsiteY19" fmla="*/ 1564478 h 7476434"/>
              <a:gd name="connsiteX20" fmla="*/ 5698498 w 5747716"/>
              <a:gd name="connsiteY20" fmla="*/ 1620768 h 7476434"/>
              <a:gd name="connsiteX21" fmla="*/ 5682816 w 5747716"/>
              <a:gd name="connsiteY21" fmla="*/ 1736849 h 7476434"/>
              <a:gd name="connsiteX22" fmla="*/ 5683824 w 5747716"/>
              <a:gd name="connsiteY22" fmla="*/ 1825831 h 7476434"/>
              <a:gd name="connsiteX23" fmla="*/ 5677721 w 5747716"/>
              <a:gd name="connsiteY23" fmla="*/ 1838743 h 7476434"/>
              <a:gd name="connsiteX24" fmla="*/ 5671231 w 5747716"/>
              <a:gd name="connsiteY24" fmla="*/ 1885441 h 7476434"/>
              <a:gd name="connsiteX25" fmla="*/ 5662930 w 5747716"/>
              <a:gd name="connsiteY25" fmla="*/ 1912918 h 7476434"/>
              <a:gd name="connsiteX26" fmla="*/ 5658021 w 5747716"/>
              <a:gd name="connsiteY26" fmla="*/ 2008900 h 7476434"/>
              <a:gd name="connsiteX27" fmla="*/ 5650781 w 5747716"/>
              <a:gd name="connsiteY27" fmla="*/ 2149876 h 7476434"/>
              <a:gd name="connsiteX28" fmla="*/ 5651026 w 5747716"/>
              <a:gd name="connsiteY28" fmla="*/ 2150933 h 7476434"/>
              <a:gd name="connsiteX29" fmla="*/ 5652872 w 5747716"/>
              <a:gd name="connsiteY29" fmla="*/ 2179360 h 7476434"/>
              <a:gd name="connsiteX30" fmla="*/ 5646873 w 5747716"/>
              <a:gd name="connsiteY30" fmla="*/ 2295452 h 7476434"/>
              <a:gd name="connsiteX31" fmla="*/ 5646742 w 5747716"/>
              <a:gd name="connsiteY31" fmla="*/ 2364141 h 7476434"/>
              <a:gd name="connsiteX32" fmla="*/ 5657939 w 5747716"/>
              <a:gd name="connsiteY32" fmla="*/ 2389009 h 7476434"/>
              <a:gd name="connsiteX33" fmla="*/ 5533445 w 5747716"/>
              <a:gd name="connsiteY33" fmla="*/ 4422183 h 7476434"/>
              <a:gd name="connsiteX34" fmla="*/ 5526371 w 5747716"/>
              <a:gd name="connsiteY34" fmla="*/ 4537395 h 7476434"/>
              <a:gd name="connsiteX35" fmla="*/ 5503189 w 5747716"/>
              <a:gd name="connsiteY35" fmla="*/ 4975984 h 7476434"/>
              <a:gd name="connsiteX36" fmla="*/ 5369325 w 5747716"/>
              <a:gd name="connsiteY36" fmla="*/ 7437603 h 7476434"/>
              <a:gd name="connsiteX37" fmla="*/ 5325856 w 5747716"/>
              <a:gd name="connsiteY37" fmla="*/ 7476382 h 7476434"/>
              <a:gd name="connsiteX38" fmla="*/ 4493252 w 5747716"/>
              <a:gd name="connsiteY38" fmla="*/ 7432748 h 7476434"/>
              <a:gd name="connsiteX39" fmla="*/ 4493250 w 5747716"/>
              <a:gd name="connsiteY39" fmla="*/ 7432748 h 7476434"/>
              <a:gd name="connsiteX40" fmla="*/ 10671 w 5747716"/>
              <a:gd name="connsiteY40" fmla="*/ 7185736 h 7476434"/>
              <a:gd name="connsiteX41" fmla="*/ 52 w 5747716"/>
              <a:gd name="connsiteY41" fmla="*/ 7156095 h 7476434"/>
              <a:gd name="connsiteX0" fmla="*/ 6 w 5747670"/>
              <a:gd name="connsiteY0" fmla="*/ 7156095 h 7476434"/>
              <a:gd name="connsiteX1" fmla="*/ 372423 w 5747670"/>
              <a:gd name="connsiteY1" fmla="*/ 49980 h 7476434"/>
              <a:gd name="connsiteX2" fmla="*/ 428253 w 5747670"/>
              <a:gd name="connsiteY2" fmla="*/ 36 h 7476434"/>
              <a:gd name="connsiteX3" fmla="*/ 1260851 w 5747670"/>
              <a:gd name="connsiteY3" fmla="*/ 43670 h 7476434"/>
              <a:gd name="connsiteX4" fmla="*/ 1260858 w 5747670"/>
              <a:gd name="connsiteY4" fmla="*/ 43667 h 7476434"/>
              <a:gd name="connsiteX5" fmla="*/ 5703143 w 5747670"/>
              <a:gd name="connsiteY5" fmla="*/ 276477 h 7476434"/>
              <a:gd name="connsiteX6" fmla="*/ 5731699 w 5747670"/>
              <a:gd name="connsiteY6" fmla="*/ 290068 h 7476434"/>
              <a:gd name="connsiteX7" fmla="*/ 5737899 w 5747670"/>
              <a:gd name="connsiteY7" fmla="*/ 307379 h 7476434"/>
              <a:gd name="connsiteX8" fmla="*/ 5747670 w 5747670"/>
              <a:gd name="connsiteY8" fmla="*/ 310316 h 7476434"/>
              <a:gd name="connsiteX9" fmla="*/ 5742314 w 5747670"/>
              <a:gd name="connsiteY9" fmla="*/ 368088 h 7476434"/>
              <a:gd name="connsiteX10" fmla="*/ 5729755 w 5747670"/>
              <a:gd name="connsiteY10" fmla="*/ 582441 h 7476434"/>
              <a:gd name="connsiteX11" fmla="*/ 5729718 w 5747670"/>
              <a:gd name="connsiteY11" fmla="*/ 583226 h 7476434"/>
              <a:gd name="connsiteX12" fmla="*/ 5703559 w 5747670"/>
              <a:gd name="connsiteY12" fmla="*/ 1111310 h 7476434"/>
              <a:gd name="connsiteX13" fmla="*/ 5701363 w 5747670"/>
              <a:gd name="connsiteY13" fmla="*/ 1154921 h 7476434"/>
              <a:gd name="connsiteX14" fmla="*/ 5702678 w 5747670"/>
              <a:gd name="connsiteY14" fmla="*/ 1160573 h 7476434"/>
              <a:gd name="connsiteX15" fmla="*/ 5704524 w 5747670"/>
              <a:gd name="connsiteY15" fmla="*/ 1189001 h 7476434"/>
              <a:gd name="connsiteX16" fmla="*/ 5698526 w 5747670"/>
              <a:gd name="connsiteY16" fmla="*/ 1305093 h 7476434"/>
              <a:gd name="connsiteX17" fmla="*/ 5698394 w 5747670"/>
              <a:gd name="connsiteY17" fmla="*/ 1373782 h 7476434"/>
              <a:gd name="connsiteX18" fmla="*/ 5703774 w 5747670"/>
              <a:gd name="connsiteY18" fmla="*/ 1398663 h 7476434"/>
              <a:gd name="connsiteX19" fmla="*/ 5705118 w 5747670"/>
              <a:gd name="connsiteY19" fmla="*/ 1564478 h 7476434"/>
              <a:gd name="connsiteX20" fmla="*/ 5698452 w 5747670"/>
              <a:gd name="connsiteY20" fmla="*/ 1620768 h 7476434"/>
              <a:gd name="connsiteX21" fmla="*/ 5682770 w 5747670"/>
              <a:gd name="connsiteY21" fmla="*/ 1736849 h 7476434"/>
              <a:gd name="connsiteX22" fmla="*/ 5683778 w 5747670"/>
              <a:gd name="connsiteY22" fmla="*/ 1825831 h 7476434"/>
              <a:gd name="connsiteX23" fmla="*/ 5677675 w 5747670"/>
              <a:gd name="connsiteY23" fmla="*/ 1838743 h 7476434"/>
              <a:gd name="connsiteX24" fmla="*/ 5671185 w 5747670"/>
              <a:gd name="connsiteY24" fmla="*/ 1885441 h 7476434"/>
              <a:gd name="connsiteX25" fmla="*/ 5662884 w 5747670"/>
              <a:gd name="connsiteY25" fmla="*/ 1912918 h 7476434"/>
              <a:gd name="connsiteX26" fmla="*/ 5657975 w 5747670"/>
              <a:gd name="connsiteY26" fmla="*/ 2008900 h 7476434"/>
              <a:gd name="connsiteX27" fmla="*/ 5650735 w 5747670"/>
              <a:gd name="connsiteY27" fmla="*/ 2149876 h 7476434"/>
              <a:gd name="connsiteX28" fmla="*/ 5650980 w 5747670"/>
              <a:gd name="connsiteY28" fmla="*/ 2150933 h 7476434"/>
              <a:gd name="connsiteX29" fmla="*/ 5652826 w 5747670"/>
              <a:gd name="connsiteY29" fmla="*/ 2179360 h 7476434"/>
              <a:gd name="connsiteX30" fmla="*/ 5646827 w 5747670"/>
              <a:gd name="connsiteY30" fmla="*/ 2295452 h 7476434"/>
              <a:gd name="connsiteX31" fmla="*/ 5646696 w 5747670"/>
              <a:gd name="connsiteY31" fmla="*/ 2364141 h 7476434"/>
              <a:gd name="connsiteX32" fmla="*/ 5657893 w 5747670"/>
              <a:gd name="connsiteY32" fmla="*/ 2389009 h 7476434"/>
              <a:gd name="connsiteX33" fmla="*/ 5533399 w 5747670"/>
              <a:gd name="connsiteY33" fmla="*/ 4422183 h 7476434"/>
              <a:gd name="connsiteX34" fmla="*/ 5526325 w 5747670"/>
              <a:gd name="connsiteY34" fmla="*/ 4537395 h 7476434"/>
              <a:gd name="connsiteX35" fmla="*/ 5503143 w 5747670"/>
              <a:gd name="connsiteY35" fmla="*/ 4975984 h 7476434"/>
              <a:gd name="connsiteX36" fmla="*/ 5369279 w 5747670"/>
              <a:gd name="connsiteY36" fmla="*/ 7437603 h 7476434"/>
              <a:gd name="connsiteX37" fmla="*/ 5325810 w 5747670"/>
              <a:gd name="connsiteY37" fmla="*/ 7476382 h 7476434"/>
              <a:gd name="connsiteX38" fmla="*/ 4493206 w 5747670"/>
              <a:gd name="connsiteY38" fmla="*/ 7432748 h 7476434"/>
              <a:gd name="connsiteX39" fmla="*/ 4493204 w 5747670"/>
              <a:gd name="connsiteY39" fmla="*/ 7432748 h 7476434"/>
              <a:gd name="connsiteX40" fmla="*/ 50380 w 5747670"/>
              <a:gd name="connsiteY40" fmla="*/ 7171526 h 7476434"/>
              <a:gd name="connsiteX41" fmla="*/ 6 w 5747670"/>
              <a:gd name="connsiteY41" fmla="*/ 7156095 h 7476434"/>
              <a:gd name="connsiteX0" fmla="*/ 4 w 5747668"/>
              <a:gd name="connsiteY0" fmla="*/ 7156095 h 7476434"/>
              <a:gd name="connsiteX1" fmla="*/ 372421 w 5747668"/>
              <a:gd name="connsiteY1" fmla="*/ 49980 h 7476434"/>
              <a:gd name="connsiteX2" fmla="*/ 428251 w 5747668"/>
              <a:gd name="connsiteY2" fmla="*/ 36 h 7476434"/>
              <a:gd name="connsiteX3" fmla="*/ 1260849 w 5747668"/>
              <a:gd name="connsiteY3" fmla="*/ 43670 h 7476434"/>
              <a:gd name="connsiteX4" fmla="*/ 1260856 w 5747668"/>
              <a:gd name="connsiteY4" fmla="*/ 43667 h 7476434"/>
              <a:gd name="connsiteX5" fmla="*/ 5703141 w 5747668"/>
              <a:gd name="connsiteY5" fmla="*/ 276477 h 7476434"/>
              <a:gd name="connsiteX6" fmla="*/ 5731697 w 5747668"/>
              <a:gd name="connsiteY6" fmla="*/ 290068 h 7476434"/>
              <a:gd name="connsiteX7" fmla="*/ 5737897 w 5747668"/>
              <a:gd name="connsiteY7" fmla="*/ 307379 h 7476434"/>
              <a:gd name="connsiteX8" fmla="*/ 5747668 w 5747668"/>
              <a:gd name="connsiteY8" fmla="*/ 310316 h 7476434"/>
              <a:gd name="connsiteX9" fmla="*/ 5742312 w 5747668"/>
              <a:gd name="connsiteY9" fmla="*/ 368088 h 7476434"/>
              <a:gd name="connsiteX10" fmla="*/ 5729753 w 5747668"/>
              <a:gd name="connsiteY10" fmla="*/ 582441 h 7476434"/>
              <a:gd name="connsiteX11" fmla="*/ 5729716 w 5747668"/>
              <a:gd name="connsiteY11" fmla="*/ 583226 h 7476434"/>
              <a:gd name="connsiteX12" fmla="*/ 5703557 w 5747668"/>
              <a:gd name="connsiteY12" fmla="*/ 1111310 h 7476434"/>
              <a:gd name="connsiteX13" fmla="*/ 5701361 w 5747668"/>
              <a:gd name="connsiteY13" fmla="*/ 1154921 h 7476434"/>
              <a:gd name="connsiteX14" fmla="*/ 5702676 w 5747668"/>
              <a:gd name="connsiteY14" fmla="*/ 1160573 h 7476434"/>
              <a:gd name="connsiteX15" fmla="*/ 5704522 w 5747668"/>
              <a:gd name="connsiteY15" fmla="*/ 1189001 h 7476434"/>
              <a:gd name="connsiteX16" fmla="*/ 5698524 w 5747668"/>
              <a:gd name="connsiteY16" fmla="*/ 1305093 h 7476434"/>
              <a:gd name="connsiteX17" fmla="*/ 5698392 w 5747668"/>
              <a:gd name="connsiteY17" fmla="*/ 1373782 h 7476434"/>
              <a:gd name="connsiteX18" fmla="*/ 5703772 w 5747668"/>
              <a:gd name="connsiteY18" fmla="*/ 1398663 h 7476434"/>
              <a:gd name="connsiteX19" fmla="*/ 5705116 w 5747668"/>
              <a:gd name="connsiteY19" fmla="*/ 1564478 h 7476434"/>
              <a:gd name="connsiteX20" fmla="*/ 5698450 w 5747668"/>
              <a:gd name="connsiteY20" fmla="*/ 1620768 h 7476434"/>
              <a:gd name="connsiteX21" fmla="*/ 5682768 w 5747668"/>
              <a:gd name="connsiteY21" fmla="*/ 1736849 h 7476434"/>
              <a:gd name="connsiteX22" fmla="*/ 5683776 w 5747668"/>
              <a:gd name="connsiteY22" fmla="*/ 1825831 h 7476434"/>
              <a:gd name="connsiteX23" fmla="*/ 5677673 w 5747668"/>
              <a:gd name="connsiteY23" fmla="*/ 1838743 h 7476434"/>
              <a:gd name="connsiteX24" fmla="*/ 5671183 w 5747668"/>
              <a:gd name="connsiteY24" fmla="*/ 1885441 h 7476434"/>
              <a:gd name="connsiteX25" fmla="*/ 5662882 w 5747668"/>
              <a:gd name="connsiteY25" fmla="*/ 1912918 h 7476434"/>
              <a:gd name="connsiteX26" fmla="*/ 5657973 w 5747668"/>
              <a:gd name="connsiteY26" fmla="*/ 2008900 h 7476434"/>
              <a:gd name="connsiteX27" fmla="*/ 5650733 w 5747668"/>
              <a:gd name="connsiteY27" fmla="*/ 2149876 h 7476434"/>
              <a:gd name="connsiteX28" fmla="*/ 5650978 w 5747668"/>
              <a:gd name="connsiteY28" fmla="*/ 2150933 h 7476434"/>
              <a:gd name="connsiteX29" fmla="*/ 5652824 w 5747668"/>
              <a:gd name="connsiteY29" fmla="*/ 2179360 h 7476434"/>
              <a:gd name="connsiteX30" fmla="*/ 5646825 w 5747668"/>
              <a:gd name="connsiteY30" fmla="*/ 2295452 h 7476434"/>
              <a:gd name="connsiteX31" fmla="*/ 5646694 w 5747668"/>
              <a:gd name="connsiteY31" fmla="*/ 2364141 h 7476434"/>
              <a:gd name="connsiteX32" fmla="*/ 5657891 w 5747668"/>
              <a:gd name="connsiteY32" fmla="*/ 2389009 h 7476434"/>
              <a:gd name="connsiteX33" fmla="*/ 5533397 w 5747668"/>
              <a:gd name="connsiteY33" fmla="*/ 4422183 h 7476434"/>
              <a:gd name="connsiteX34" fmla="*/ 5526323 w 5747668"/>
              <a:gd name="connsiteY34" fmla="*/ 4537395 h 7476434"/>
              <a:gd name="connsiteX35" fmla="*/ 5503141 w 5747668"/>
              <a:gd name="connsiteY35" fmla="*/ 4975984 h 7476434"/>
              <a:gd name="connsiteX36" fmla="*/ 5369277 w 5747668"/>
              <a:gd name="connsiteY36" fmla="*/ 7437603 h 7476434"/>
              <a:gd name="connsiteX37" fmla="*/ 5325808 w 5747668"/>
              <a:gd name="connsiteY37" fmla="*/ 7476382 h 7476434"/>
              <a:gd name="connsiteX38" fmla="*/ 4493204 w 5747668"/>
              <a:gd name="connsiteY38" fmla="*/ 7432748 h 7476434"/>
              <a:gd name="connsiteX39" fmla="*/ 4493202 w 5747668"/>
              <a:gd name="connsiteY39" fmla="*/ 7432748 h 7476434"/>
              <a:gd name="connsiteX40" fmla="*/ 75516 w 5747668"/>
              <a:gd name="connsiteY40" fmla="*/ 7171982 h 7476434"/>
              <a:gd name="connsiteX41" fmla="*/ 4 w 5747668"/>
              <a:gd name="connsiteY41" fmla="*/ 7156095 h 7476434"/>
              <a:gd name="connsiteX0" fmla="*/ 5 w 5729713"/>
              <a:gd name="connsiteY0" fmla="*/ 7650086 h 7970099"/>
              <a:gd name="connsiteX1" fmla="*/ 354466 w 5729713"/>
              <a:gd name="connsiteY1" fmla="*/ 543645 h 7970099"/>
              <a:gd name="connsiteX2" fmla="*/ 410296 w 5729713"/>
              <a:gd name="connsiteY2" fmla="*/ 493701 h 7970099"/>
              <a:gd name="connsiteX3" fmla="*/ 1242894 w 5729713"/>
              <a:gd name="connsiteY3" fmla="*/ 537335 h 7970099"/>
              <a:gd name="connsiteX4" fmla="*/ 1242901 w 5729713"/>
              <a:gd name="connsiteY4" fmla="*/ 537332 h 7970099"/>
              <a:gd name="connsiteX5" fmla="*/ 5685186 w 5729713"/>
              <a:gd name="connsiteY5" fmla="*/ 770142 h 7970099"/>
              <a:gd name="connsiteX6" fmla="*/ 5713742 w 5729713"/>
              <a:gd name="connsiteY6" fmla="*/ 783733 h 7970099"/>
              <a:gd name="connsiteX7" fmla="*/ 5719942 w 5729713"/>
              <a:gd name="connsiteY7" fmla="*/ 801044 h 7970099"/>
              <a:gd name="connsiteX8" fmla="*/ 5729713 w 5729713"/>
              <a:gd name="connsiteY8" fmla="*/ 803981 h 7970099"/>
              <a:gd name="connsiteX9" fmla="*/ 5724357 w 5729713"/>
              <a:gd name="connsiteY9" fmla="*/ 861753 h 7970099"/>
              <a:gd name="connsiteX10" fmla="*/ 5711798 w 5729713"/>
              <a:gd name="connsiteY10" fmla="*/ 1076106 h 7970099"/>
              <a:gd name="connsiteX11" fmla="*/ 5711761 w 5729713"/>
              <a:gd name="connsiteY11" fmla="*/ 1076891 h 7970099"/>
              <a:gd name="connsiteX12" fmla="*/ 5685602 w 5729713"/>
              <a:gd name="connsiteY12" fmla="*/ 1604975 h 7970099"/>
              <a:gd name="connsiteX13" fmla="*/ 5683406 w 5729713"/>
              <a:gd name="connsiteY13" fmla="*/ 1648586 h 7970099"/>
              <a:gd name="connsiteX14" fmla="*/ 5684721 w 5729713"/>
              <a:gd name="connsiteY14" fmla="*/ 1654238 h 7970099"/>
              <a:gd name="connsiteX15" fmla="*/ 5686567 w 5729713"/>
              <a:gd name="connsiteY15" fmla="*/ 1682666 h 7970099"/>
              <a:gd name="connsiteX16" fmla="*/ 5680569 w 5729713"/>
              <a:gd name="connsiteY16" fmla="*/ 1798758 h 7970099"/>
              <a:gd name="connsiteX17" fmla="*/ 5680437 w 5729713"/>
              <a:gd name="connsiteY17" fmla="*/ 1867447 h 7970099"/>
              <a:gd name="connsiteX18" fmla="*/ 5685817 w 5729713"/>
              <a:gd name="connsiteY18" fmla="*/ 1892328 h 7970099"/>
              <a:gd name="connsiteX19" fmla="*/ 5687161 w 5729713"/>
              <a:gd name="connsiteY19" fmla="*/ 2058143 h 7970099"/>
              <a:gd name="connsiteX20" fmla="*/ 5680495 w 5729713"/>
              <a:gd name="connsiteY20" fmla="*/ 2114433 h 7970099"/>
              <a:gd name="connsiteX21" fmla="*/ 5664813 w 5729713"/>
              <a:gd name="connsiteY21" fmla="*/ 2230514 h 7970099"/>
              <a:gd name="connsiteX22" fmla="*/ 5665821 w 5729713"/>
              <a:gd name="connsiteY22" fmla="*/ 2319496 h 7970099"/>
              <a:gd name="connsiteX23" fmla="*/ 5659718 w 5729713"/>
              <a:gd name="connsiteY23" fmla="*/ 2332408 h 7970099"/>
              <a:gd name="connsiteX24" fmla="*/ 5653228 w 5729713"/>
              <a:gd name="connsiteY24" fmla="*/ 2379106 h 7970099"/>
              <a:gd name="connsiteX25" fmla="*/ 5644927 w 5729713"/>
              <a:gd name="connsiteY25" fmla="*/ 2406583 h 7970099"/>
              <a:gd name="connsiteX26" fmla="*/ 5640018 w 5729713"/>
              <a:gd name="connsiteY26" fmla="*/ 2502565 h 7970099"/>
              <a:gd name="connsiteX27" fmla="*/ 5632778 w 5729713"/>
              <a:gd name="connsiteY27" fmla="*/ 2643541 h 7970099"/>
              <a:gd name="connsiteX28" fmla="*/ 5633023 w 5729713"/>
              <a:gd name="connsiteY28" fmla="*/ 2644598 h 7970099"/>
              <a:gd name="connsiteX29" fmla="*/ 5634869 w 5729713"/>
              <a:gd name="connsiteY29" fmla="*/ 2673025 h 7970099"/>
              <a:gd name="connsiteX30" fmla="*/ 5628870 w 5729713"/>
              <a:gd name="connsiteY30" fmla="*/ 2789117 h 7970099"/>
              <a:gd name="connsiteX31" fmla="*/ 5628739 w 5729713"/>
              <a:gd name="connsiteY31" fmla="*/ 2857806 h 7970099"/>
              <a:gd name="connsiteX32" fmla="*/ 5639936 w 5729713"/>
              <a:gd name="connsiteY32" fmla="*/ 2882674 h 7970099"/>
              <a:gd name="connsiteX33" fmla="*/ 5515442 w 5729713"/>
              <a:gd name="connsiteY33" fmla="*/ 4915848 h 7970099"/>
              <a:gd name="connsiteX34" fmla="*/ 5508368 w 5729713"/>
              <a:gd name="connsiteY34" fmla="*/ 5031060 h 7970099"/>
              <a:gd name="connsiteX35" fmla="*/ 5485186 w 5729713"/>
              <a:gd name="connsiteY35" fmla="*/ 5469649 h 7970099"/>
              <a:gd name="connsiteX36" fmla="*/ 5351322 w 5729713"/>
              <a:gd name="connsiteY36" fmla="*/ 7931268 h 7970099"/>
              <a:gd name="connsiteX37" fmla="*/ 5307853 w 5729713"/>
              <a:gd name="connsiteY37" fmla="*/ 7970047 h 7970099"/>
              <a:gd name="connsiteX38" fmla="*/ 4475249 w 5729713"/>
              <a:gd name="connsiteY38" fmla="*/ 7926413 h 7970099"/>
              <a:gd name="connsiteX39" fmla="*/ 4475247 w 5729713"/>
              <a:gd name="connsiteY39" fmla="*/ 7926413 h 7970099"/>
              <a:gd name="connsiteX40" fmla="*/ 57561 w 5729713"/>
              <a:gd name="connsiteY40" fmla="*/ 7665647 h 7970099"/>
              <a:gd name="connsiteX41" fmla="*/ 5 w 5729713"/>
              <a:gd name="connsiteY41" fmla="*/ 7650086 h 7970099"/>
              <a:gd name="connsiteX0" fmla="*/ 5 w 5729713"/>
              <a:gd name="connsiteY0" fmla="*/ 7163519 h 7483532"/>
              <a:gd name="connsiteX1" fmla="*/ 354466 w 5729713"/>
              <a:gd name="connsiteY1" fmla="*/ 57078 h 7483532"/>
              <a:gd name="connsiteX2" fmla="*/ 410296 w 5729713"/>
              <a:gd name="connsiteY2" fmla="*/ 7134 h 7483532"/>
              <a:gd name="connsiteX3" fmla="*/ 1242894 w 5729713"/>
              <a:gd name="connsiteY3" fmla="*/ 50768 h 7483532"/>
              <a:gd name="connsiteX4" fmla="*/ 1242901 w 5729713"/>
              <a:gd name="connsiteY4" fmla="*/ 50765 h 7483532"/>
              <a:gd name="connsiteX5" fmla="*/ 5685186 w 5729713"/>
              <a:gd name="connsiteY5" fmla="*/ 283575 h 7483532"/>
              <a:gd name="connsiteX6" fmla="*/ 5713742 w 5729713"/>
              <a:gd name="connsiteY6" fmla="*/ 297166 h 7483532"/>
              <a:gd name="connsiteX7" fmla="*/ 5719942 w 5729713"/>
              <a:gd name="connsiteY7" fmla="*/ 314477 h 7483532"/>
              <a:gd name="connsiteX8" fmla="*/ 5729713 w 5729713"/>
              <a:gd name="connsiteY8" fmla="*/ 317414 h 7483532"/>
              <a:gd name="connsiteX9" fmla="*/ 5724357 w 5729713"/>
              <a:gd name="connsiteY9" fmla="*/ 375186 h 7483532"/>
              <a:gd name="connsiteX10" fmla="*/ 5711798 w 5729713"/>
              <a:gd name="connsiteY10" fmla="*/ 589539 h 7483532"/>
              <a:gd name="connsiteX11" fmla="*/ 5711761 w 5729713"/>
              <a:gd name="connsiteY11" fmla="*/ 590324 h 7483532"/>
              <a:gd name="connsiteX12" fmla="*/ 5685602 w 5729713"/>
              <a:gd name="connsiteY12" fmla="*/ 1118408 h 7483532"/>
              <a:gd name="connsiteX13" fmla="*/ 5683406 w 5729713"/>
              <a:gd name="connsiteY13" fmla="*/ 1162019 h 7483532"/>
              <a:gd name="connsiteX14" fmla="*/ 5684721 w 5729713"/>
              <a:gd name="connsiteY14" fmla="*/ 1167671 h 7483532"/>
              <a:gd name="connsiteX15" fmla="*/ 5686567 w 5729713"/>
              <a:gd name="connsiteY15" fmla="*/ 1196099 h 7483532"/>
              <a:gd name="connsiteX16" fmla="*/ 5680569 w 5729713"/>
              <a:gd name="connsiteY16" fmla="*/ 1312191 h 7483532"/>
              <a:gd name="connsiteX17" fmla="*/ 5680437 w 5729713"/>
              <a:gd name="connsiteY17" fmla="*/ 1380880 h 7483532"/>
              <a:gd name="connsiteX18" fmla="*/ 5685817 w 5729713"/>
              <a:gd name="connsiteY18" fmla="*/ 1405761 h 7483532"/>
              <a:gd name="connsiteX19" fmla="*/ 5687161 w 5729713"/>
              <a:gd name="connsiteY19" fmla="*/ 1571576 h 7483532"/>
              <a:gd name="connsiteX20" fmla="*/ 5680495 w 5729713"/>
              <a:gd name="connsiteY20" fmla="*/ 1627866 h 7483532"/>
              <a:gd name="connsiteX21" fmla="*/ 5664813 w 5729713"/>
              <a:gd name="connsiteY21" fmla="*/ 1743947 h 7483532"/>
              <a:gd name="connsiteX22" fmla="*/ 5665821 w 5729713"/>
              <a:gd name="connsiteY22" fmla="*/ 1832929 h 7483532"/>
              <a:gd name="connsiteX23" fmla="*/ 5659718 w 5729713"/>
              <a:gd name="connsiteY23" fmla="*/ 1845841 h 7483532"/>
              <a:gd name="connsiteX24" fmla="*/ 5653228 w 5729713"/>
              <a:gd name="connsiteY24" fmla="*/ 1892539 h 7483532"/>
              <a:gd name="connsiteX25" fmla="*/ 5644927 w 5729713"/>
              <a:gd name="connsiteY25" fmla="*/ 1920016 h 7483532"/>
              <a:gd name="connsiteX26" fmla="*/ 5640018 w 5729713"/>
              <a:gd name="connsiteY26" fmla="*/ 2015998 h 7483532"/>
              <a:gd name="connsiteX27" fmla="*/ 5632778 w 5729713"/>
              <a:gd name="connsiteY27" fmla="*/ 2156974 h 7483532"/>
              <a:gd name="connsiteX28" fmla="*/ 5633023 w 5729713"/>
              <a:gd name="connsiteY28" fmla="*/ 2158031 h 7483532"/>
              <a:gd name="connsiteX29" fmla="*/ 5634869 w 5729713"/>
              <a:gd name="connsiteY29" fmla="*/ 2186458 h 7483532"/>
              <a:gd name="connsiteX30" fmla="*/ 5628870 w 5729713"/>
              <a:gd name="connsiteY30" fmla="*/ 2302550 h 7483532"/>
              <a:gd name="connsiteX31" fmla="*/ 5628739 w 5729713"/>
              <a:gd name="connsiteY31" fmla="*/ 2371239 h 7483532"/>
              <a:gd name="connsiteX32" fmla="*/ 5639936 w 5729713"/>
              <a:gd name="connsiteY32" fmla="*/ 2396107 h 7483532"/>
              <a:gd name="connsiteX33" fmla="*/ 5515442 w 5729713"/>
              <a:gd name="connsiteY33" fmla="*/ 4429281 h 7483532"/>
              <a:gd name="connsiteX34" fmla="*/ 5508368 w 5729713"/>
              <a:gd name="connsiteY34" fmla="*/ 4544493 h 7483532"/>
              <a:gd name="connsiteX35" fmla="*/ 5485186 w 5729713"/>
              <a:gd name="connsiteY35" fmla="*/ 4983082 h 7483532"/>
              <a:gd name="connsiteX36" fmla="*/ 5351322 w 5729713"/>
              <a:gd name="connsiteY36" fmla="*/ 7444701 h 7483532"/>
              <a:gd name="connsiteX37" fmla="*/ 5307853 w 5729713"/>
              <a:gd name="connsiteY37" fmla="*/ 7483480 h 7483532"/>
              <a:gd name="connsiteX38" fmla="*/ 4475249 w 5729713"/>
              <a:gd name="connsiteY38" fmla="*/ 7439846 h 7483532"/>
              <a:gd name="connsiteX39" fmla="*/ 4475247 w 5729713"/>
              <a:gd name="connsiteY39" fmla="*/ 7439846 h 7483532"/>
              <a:gd name="connsiteX40" fmla="*/ 57561 w 5729713"/>
              <a:gd name="connsiteY40" fmla="*/ 7179080 h 7483532"/>
              <a:gd name="connsiteX41" fmla="*/ 5 w 5729713"/>
              <a:gd name="connsiteY41" fmla="*/ 7163519 h 7483532"/>
              <a:gd name="connsiteX0" fmla="*/ 5 w 5729713"/>
              <a:gd name="connsiteY0" fmla="*/ 7163519 h 7483532"/>
              <a:gd name="connsiteX1" fmla="*/ 354466 w 5729713"/>
              <a:gd name="connsiteY1" fmla="*/ 57078 h 7483532"/>
              <a:gd name="connsiteX2" fmla="*/ 410296 w 5729713"/>
              <a:gd name="connsiteY2" fmla="*/ 7134 h 7483532"/>
              <a:gd name="connsiteX3" fmla="*/ 1242894 w 5729713"/>
              <a:gd name="connsiteY3" fmla="*/ 50768 h 7483532"/>
              <a:gd name="connsiteX4" fmla="*/ 1242901 w 5729713"/>
              <a:gd name="connsiteY4" fmla="*/ 50765 h 7483532"/>
              <a:gd name="connsiteX5" fmla="*/ 5713742 w 5729713"/>
              <a:gd name="connsiteY5" fmla="*/ 297166 h 7483532"/>
              <a:gd name="connsiteX6" fmla="*/ 5719942 w 5729713"/>
              <a:gd name="connsiteY6" fmla="*/ 314477 h 7483532"/>
              <a:gd name="connsiteX7" fmla="*/ 5729713 w 5729713"/>
              <a:gd name="connsiteY7" fmla="*/ 317414 h 7483532"/>
              <a:gd name="connsiteX8" fmla="*/ 5724357 w 5729713"/>
              <a:gd name="connsiteY8" fmla="*/ 375186 h 7483532"/>
              <a:gd name="connsiteX9" fmla="*/ 5711798 w 5729713"/>
              <a:gd name="connsiteY9" fmla="*/ 589539 h 7483532"/>
              <a:gd name="connsiteX10" fmla="*/ 5711761 w 5729713"/>
              <a:gd name="connsiteY10" fmla="*/ 590324 h 7483532"/>
              <a:gd name="connsiteX11" fmla="*/ 5685602 w 5729713"/>
              <a:gd name="connsiteY11" fmla="*/ 1118408 h 7483532"/>
              <a:gd name="connsiteX12" fmla="*/ 5683406 w 5729713"/>
              <a:gd name="connsiteY12" fmla="*/ 1162019 h 7483532"/>
              <a:gd name="connsiteX13" fmla="*/ 5684721 w 5729713"/>
              <a:gd name="connsiteY13" fmla="*/ 1167671 h 7483532"/>
              <a:gd name="connsiteX14" fmla="*/ 5686567 w 5729713"/>
              <a:gd name="connsiteY14" fmla="*/ 1196099 h 7483532"/>
              <a:gd name="connsiteX15" fmla="*/ 5680569 w 5729713"/>
              <a:gd name="connsiteY15" fmla="*/ 1312191 h 7483532"/>
              <a:gd name="connsiteX16" fmla="*/ 5680437 w 5729713"/>
              <a:gd name="connsiteY16" fmla="*/ 1380880 h 7483532"/>
              <a:gd name="connsiteX17" fmla="*/ 5685817 w 5729713"/>
              <a:gd name="connsiteY17" fmla="*/ 1405761 h 7483532"/>
              <a:gd name="connsiteX18" fmla="*/ 5687161 w 5729713"/>
              <a:gd name="connsiteY18" fmla="*/ 1571576 h 7483532"/>
              <a:gd name="connsiteX19" fmla="*/ 5680495 w 5729713"/>
              <a:gd name="connsiteY19" fmla="*/ 1627866 h 7483532"/>
              <a:gd name="connsiteX20" fmla="*/ 5664813 w 5729713"/>
              <a:gd name="connsiteY20" fmla="*/ 1743947 h 7483532"/>
              <a:gd name="connsiteX21" fmla="*/ 5665821 w 5729713"/>
              <a:gd name="connsiteY21" fmla="*/ 1832929 h 7483532"/>
              <a:gd name="connsiteX22" fmla="*/ 5659718 w 5729713"/>
              <a:gd name="connsiteY22" fmla="*/ 1845841 h 7483532"/>
              <a:gd name="connsiteX23" fmla="*/ 5653228 w 5729713"/>
              <a:gd name="connsiteY23" fmla="*/ 1892539 h 7483532"/>
              <a:gd name="connsiteX24" fmla="*/ 5644927 w 5729713"/>
              <a:gd name="connsiteY24" fmla="*/ 1920016 h 7483532"/>
              <a:gd name="connsiteX25" fmla="*/ 5640018 w 5729713"/>
              <a:gd name="connsiteY25" fmla="*/ 2015998 h 7483532"/>
              <a:gd name="connsiteX26" fmla="*/ 5632778 w 5729713"/>
              <a:gd name="connsiteY26" fmla="*/ 2156974 h 7483532"/>
              <a:gd name="connsiteX27" fmla="*/ 5633023 w 5729713"/>
              <a:gd name="connsiteY27" fmla="*/ 2158031 h 7483532"/>
              <a:gd name="connsiteX28" fmla="*/ 5634869 w 5729713"/>
              <a:gd name="connsiteY28" fmla="*/ 2186458 h 7483532"/>
              <a:gd name="connsiteX29" fmla="*/ 5628870 w 5729713"/>
              <a:gd name="connsiteY29" fmla="*/ 2302550 h 7483532"/>
              <a:gd name="connsiteX30" fmla="*/ 5628739 w 5729713"/>
              <a:gd name="connsiteY30" fmla="*/ 2371239 h 7483532"/>
              <a:gd name="connsiteX31" fmla="*/ 5639936 w 5729713"/>
              <a:gd name="connsiteY31" fmla="*/ 2396107 h 7483532"/>
              <a:gd name="connsiteX32" fmla="*/ 5515442 w 5729713"/>
              <a:gd name="connsiteY32" fmla="*/ 4429281 h 7483532"/>
              <a:gd name="connsiteX33" fmla="*/ 5508368 w 5729713"/>
              <a:gd name="connsiteY33" fmla="*/ 4544493 h 7483532"/>
              <a:gd name="connsiteX34" fmla="*/ 5485186 w 5729713"/>
              <a:gd name="connsiteY34" fmla="*/ 4983082 h 7483532"/>
              <a:gd name="connsiteX35" fmla="*/ 5351322 w 5729713"/>
              <a:gd name="connsiteY35" fmla="*/ 7444701 h 7483532"/>
              <a:gd name="connsiteX36" fmla="*/ 5307853 w 5729713"/>
              <a:gd name="connsiteY36" fmla="*/ 7483480 h 7483532"/>
              <a:gd name="connsiteX37" fmla="*/ 4475249 w 5729713"/>
              <a:gd name="connsiteY37" fmla="*/ 7439846 h 7483532"/>
              <a:gd name="connsiteX38" fmla="*/ 4475247 w 5729713"/>
              <a:gd name="connsiteY38" fmla="*/ 7439846 h 7483532"/>
              <a:gd name="connsiteX39" fmla="*/ 57561 w 5729713"/>
              <a:gd name="connsiteY39" fmla="*/ 7179080 h 7483532"/>
              <a:gd name="connsiteX40" fmla="*/ 5 w 5729713"/>
              <a:gd name="connsiteY40" fmla="*/ 7163519 h 7483532"/>
              <a:gd name="connsiteX0" fmla="*/ 5 w 5729713"/>
              <a:gd name="connsiteY0" fmla="*/ 7163519 h 7483532"/>
              <a:gd name="connsiteX1" fmla="*/ 354466 w 5729713"/>
              <a:gd name="connsiteY1" fmla="*/ 57078 h 7483532"/>
              <a:gd name="connsiteX2" fmla="*/ 410296 w 5729713"/>
              <a:gd name="connsiteY2" fmla="*/ 7134 h 7483532"/>
              <a:gd name="connsiteX3" fmla="*/ 1242894 w 5729713"/>
              <a:gd name="connsiteY3" fmla="*/ 50768 h 7483532"/>
              <a:gd name="connsiteX4" fmla="*/ 1242901 w 5729713"/>
              <a:gd name="connsiteY4" fmla="*/ 50765 h 7483532"/>
              <a:gd name="connsiteX5" fmla="*/ 5719942 w 5729713"/>
              <a:gd name="connsiteY5" fmla="*/ 314477 h 7483532"/>
              <a:gd name="connsiteX6" fmla="*/ 5729713 w 5729713"/>
              <a:gd name="connsiteY6" fmla="*/ 317414 h 7483532"/>
              <a:gd name="connsiteX7" fmla="*/ 5724357 w 5729713"/>
              <a:gd name="connsiteY7" fmla="*/ 375186 h 7483532"/>
              <a:gd name="connsiteX8" fmla="*/ 5711798 w 5729713"/>
              <a:gd name="connsiteY8" fmla="*/ 589539 h 7483532"/>
              <a:gd name="connsiteX9" fmla="*/ 5711761 w 5729713"/>
              <a:gd name="connsiteY9" fmla="*/ 590324 h 7483532"/>
              <a:gd name="connsiteX10" fmla="*/ 5685602 w 5729713"/>
              <a:gd name="connsiteY10" fmla="*/ 1118408 h 7483532"/>
              <a:gd name="connsiteX11" fmla="*/ 5683406 w 5729713"/>
              <a:gd name="connsiteY11" fmla="*/ 1162019 h 7483532"/>
              <a:gd name="connsiteX12" fmla="*/ 5684721 w 5729713"/>
              <a:gd name="connsiteY12" fmla="*/ 1167671 h 7483532"/>
              <a:gd name="connsiteX13" fmla="*/ 5686567 w 5729713"/>
              <a:gd name="connsiteY13" fmla="*/ 1196099 h 7483532"/>
              <a:gd name="connsiteX14" fmla="*/ 5680569 w 5729713"/>
              <a:gd name="connsiteY14" fmla="*/ 1312191 h 7483532"/>
              <a:gd name="connsiteX15" fmla="*/ 5680437 w 5729713"/>
              <a:gd name="connsiteY15" fmla="*/ 1380880 h 7483532"/>
              <a:gd name="connsiteX16" fmla="*/ 5685817 w 5729713"/>
              <a:gd name="connsiteY16" fmla="*/ 1405761 h 7483532"/>
              <a:gd name="connsiteX17" fmla="*/ 5687161 w 5729713"/>
              <a:gd name="connsiteY17" fmla="*/ 1571576 h 7483532"/>
              <a:gd name="connsiteX18" fmla="*/ 5680495 w 5729713"/>
              <a:gd name="connsiteY18" fmla="*/ 1627866 h 7483532"/>
              <a:gd name="connsiteX19" fmla="*/ 5664813 w 5729713"/>
              <a:gd name="connsiteY19" fmla="*/ 1743947 h 7483532"/>
              <a:gd name="connsiteX20" fmla="*/ 5665821 w 5729713"/>
              <a:gd name="connsiteY20" fmla="*/ 1832929 h 7483532"/>
              <a:gd name="connsiteX21" fmla="*/ 5659718 w 5729713"/>
              <a:gd name="connsiteY21" fmla="*/ 1845841 h 7483532"/>
              <a:gd name="connsiteX22" fmla="*/ 5653228 w 5729713"/>
              <a:gd name="connsiteY22" fmla="*/ 1892539 h 7483532"/>
              <a:gd name="connsiteX23" fmla="*/ 5644927 w 5729713"/>
              <a:gd name="connsiteY23" fmla="*/ 1920016 h 7483532"/>
              <a:gd name="connsiteX24" fmla="*/ 5640018 w 5729713"/>
              <a:gd name="connsiteY24" fmla="*/ 2015998 h 7483532"/>
              <a:gd name="connsiteX25" fmla="*/ 5632778 w 5729713"/>
              <a:gd name="connsiteY25" fmla="*/ 2156974 h 7483532"/>
              <a:gd name="connsiteX26" fmla="*/ 5633023 w 5729713"/>
              <a:gd name="connsiteY26" fmla="*/ 2158031 h 7483532"/>
              <a:gd name="connsiteX27" fmla="*/ 5634869 w 5729713"/>
              <a:gd name="connsiteY27" fmla="*/ 2186458 h 7483532"/>
              <a:gd name="connsiteX28" fmla="*/ 5628870 w 5729713"/>
              <a:gd name="connsiteY28" fmla="*/ 2302550 h 7483532"/>
              <a:gd name="connsiteX29" fmla="*/ 5628739 w 5729713"/>
              <a:gd name="connsiteY29" fmla="*/ 2371239 h 7483532"/>
              <a:gd name="connsiteX30" fmla="*/ 5639936 w 5729713"/>
              <a:gd name="connsiteY30" fmla="*/ 2396107 h 7483532"/>
              <a:gd name="connsiteX31" fmla="*/ 5515442 w 5729713"/>
              <a:gd name="connsiteY31" fmla="*/ 4429281 h 7483532"/>
              <a:gd name="connsiteX32" fmla="*/ 5508368 w 5729713"/>
              <a:gd name="connsiteY32" fmla="*/ 4544493 h 7483532"/>
              <a:gd name="connsiteX33" fmla="*/ 5485186 w 5729713"/>
              <a:gd name="connsiteY33" fmla="*/ 4983082 h 7483532"/>
              <a:gd name="connsiteX34" fmla="*/ 5351322 w 5729713"/>
              <a:gd name="connsiteY34" fmla="*/ 7444701 h 7483532"/>
              <a:gd name="connsiteX35" fmla="*/ 5307853 w 5729713"/>
              <a:gd name="connsiteY35" fmla="*/ 7483480 h 7483532"/>
              <a:gd name="connsiteX36" fmla="*/ 4475249 w 5729713"/>
              <a:gd name="connsiteY36" fmla="*/ 7439846 h 7483532"/>
              <a:gd name="connsiteX37" fmla="*/ 4475247 w 5729713"/>
              <a:gd name="connsiteY37" fmla="*/ 7439846 h 7483532"/>
              <a:gd name="connsiteX38" fmla="*/ 57561 w 5729713"/>
              <a:gd name="connsiteY38" fmla="*/ 7179080 h 7483532"/>
              <a:gd name="connsiteX39" fmla="*/ 5 w 5729713"/>
              <a:gd name="connsiteY39" fmla="*/ 7163519 h 7483532"/>
              <a:gd name="connsiteX0" fmla="*/ 5 w 5729713"/>
              <a:gd name="connsiteY0" fmla="*/ 7163519 h 7483532"/>
              <a:gd name="connsiteX1" fmla="*/ 354466 w 5729713"/>
              <a:gd name="connsiteY1" fmla="*/ 57078 h 7483532"/>
              <a:gd name="connsiteX2" fmla="*/ 410296 w 5729713"/>
              <a:gd name="connsiteY2" fmla="*/ 7134 h 7483532"/>
              <a:gd name="connsiteX3" fmla="*/ 1242894 w 5729713"/>
              <a:gd name="connsiteY3" fmla="*/ 50768 h 7483532"/>
              <a:gd name="connsiteX4" fmla="*/ 1242901 w 5729713"/>
              <a:gd name="connsiteY4" fmla="*/ 50765 h 7483532"/>
              <a:gd name="connsiteX5" fmla="*/ 5719942 w 5729713"/>
              <a:gd name="connsiteY5" fmla="*/ 314477 h 7483532"/>
              <a:gd name="connsiteX6" fmla="*/ 5729713 w 5729713"/>
              <a:gd name="connsiteY6" fmla="*/ 317414 h 7483532"/>
              <a:gd name="connsiteX7" fmla="*/ 5724357 w 5729713"/>
              <a:gd name="connsiteY7" fmla="*/ 375186 h 7483532"/>
              <a:gd name="connsiteX8" fmla="*/ 5711798 w 5729713"/>
              <a:gd name="connsiteY8" fmla="*/ 589539 h 7483532"/>
              <a:gd name="connsiteX9" fmla="*/ 5711761 w 5729713"/>
              <a:gd name="connsiteY9" fmla="*/ 590324 h 7483532"/>
              <a:gd name="connsiteX10" fmla="*/ 5685602 w 5729713"/>
              <a:gd name="connsiteY10" fmla="*/ 1118408 h 7483532"/>
              <a:gd name="connsiteX11" fmla="*/ 5683406 w 5729713"/>
              <a:gd name="connsiteY11" fmla="*/ 1162019 h 7483532"/>
              <a:gd name="connsiteX12" fmla="*/ 5684721 w 5729713"/>
              <a:gd name="connsiteY12" fmla="*/ 1167671 h 7483532"/>
              <a:gd name="connsiteX13" fmla="*/ 5686567 w 5729713"/>
              <a:gd name="connsiteY13" fmla="*/ 1196099 h 7483532"/>
              <a:gd name="connsiteX14" fmla="*/ 5680437 w 5729713"/>
              <a:gd name="connsiteY14" fmla="*/ 1380880 h 7483532"/>
              <a:gd name="connsiteX15" fmla="*/ 5685817 w 5729713"/>
              <a:gd name="connsiteY15" fmla="*/ 1405761 h 7483532"/>
              <a:gd name="connsiteX16" fmla="*/ 5687161 w 5729713"/>
              <a:gd name="connsiteY16" fmla="*/ 1571576 h 7483532"/>
              <a:gd name="connsiteX17" fmla="*/ 5680495 w 5729713"/>
              <a:gd name="connsiteY17" fmla="*/ 1627866 h 7483532"/>
              <a:gd name="connsiteX18" fmla="*/ 5664813 w 5729713"/>
              <a:gd name="connsiteY18" fmla="*/ 1743947 h 7483532"/>
              <a:gd name="connsiteX19" fmla="*/ 5665821 w 5729713"/>
              <a:gd name="connsiteY19" fmla="*/ 1832929 h 7483532"/>
              <a:gd name="connsiteX20" fmla="*/ 5659718 w 5729713"/>
              <a:gd name="connsiteY20" fmla="*/ 1845841 h 7483532"/>
              <a:gd name="connsiteX21" fmla="*/ 5653228 w 5729713"/>
              <a:gd name="connsiteY21" fmla="*/ 1892539 h 7483532"/>
              <a:gd name="connsiteX22" fmla="*/ 5644927 w 5729713"/>
              <a:gd name="connsiteY22" fmla="*/ 1920016 h 7483532"/>
              <a:gd name="connsiteX23" fmla="*/ 5640018 w 5729713"/>
              <a:gd name="connsiteY23" fmla="*/ 2015998 h 7483532"/>
              <a:gd name="connsiteX24" fmla="*/ 5632778 w 5729713"/>
              <a:gd name="connsiteY24" fmla="*/ 2156974 h 7483532"/>
              <a:gd name="connsiteX25" fmla="*/ 5633023 w 5729713"/>
              <a:gd name="connsiteY25" fmla="*/ 2158031 h 7483532"/>
              <a:gd name="connsiteX26" fmla="*/ 5634869 w 5729713"/>
              <a:gd name="connsiteY26" fmla="*/ 2186458 h 7483532"/>
              <a:gd name="connsiteX27" fmla="*/ 5628870 w 5729713"/>
              <a:gd name="connsiteY27" fmla="*/ 2302550 h 7483532"/>
              <a:gd name="connsiteX28" fmla="*/ 5628739 w 5729713"/>
              <a:gd name="connsiteY28" fmla="*/ 2371239 h 7483532"/>
              <a:gd name="connsiteX29" fmla="*/ 5639936 w 5729713"/>
              <a:gd name="connsiteY29" fmla="*/ 2396107 h 7483532"/>
              <a:gd name="connsiteX30" fmla="*/ 5515442 w 5729713"/>
              <a:gd name="connsiteY30" fmla="*/ 4429281 h 7483532"/>
              <a:gd name="connsiteX31" fmla="*/ 5508368 w 5729713"/>
              <a:gd name="connsiteY31" fmla="*/ 4544493 h 7483532"/>
              <a:gd name="connsiteX32" fmla="*/ 5485186 w 5729713"/>
              <a:gd name="connsiteY32" fmla="*/ 4983082 h 7483532"/>
              <a:gd name="connsiteX33" fmla="*/ 5351322 w 5729713"/>
              <a:gd name="connsiteY33" fmla="*/ 7444701 h 7483532"/>
              <a:gd name="connsiteX34" fmla="*/ 5307853 w 5729713"/>
              <a:gd name="connsiteY34" fmla="*/ 7483480 h 7483532"/>
              <a:gd name="connsiteX35" fmla="*/ 4475249 w 5729713"/>
              <a:gd name="connsiteY35" fmla="*/ 7439846 h 7483532"/>
              <a:gd name="connsiteX36" fmla="*/ 4475247 w 5729713"/>
              <a:gd name="connsiteY36" fmla="*/ 7439846 h 7483532"/>
              <a:gd name="connsiteX37" fmla="*/ 57561 w 5729713"/>
              <a:gd name="connsiteY37" fmla="*/ 7179080 h 7483532"/>
              <a:gd name="connsiteX38" fmla="*/ 5 w 5729713"/>
              <a:gd name="connsiteY38" fmla="*/ 7163519 h 7483532"/>
              <a:gd name="connsiteX0" fmla="*/ 5 w 5729713"/>
              <a:gd name="connsiteY0" fmla="*/ 7163519 h 7483532"/>
              <a:gd name="connsiteX1" fmla="*/ 354466 w 5729713"/>
              <a:gd name="connsiteY1" fmla="*/ 57078 h 7483532"/>
              <a:gd name="connsiteX2" fmla="*/ 410296 w 5729713"/>
              <a:gd name="connsiteY2" fmla="*/ 7134 h 7483532"/>
              <a:gd name="connsiteX3" fmla="*/ 1242894 w 5729713"/>
              <a:gd name="connsiteY3" fmla="*/ 50768 h 7483532"/>
              <a:gd name="connsiteX4" fmla="*/ 1242901 w 5729713"/>
              <a:gd name="connsiteY4" fmla="*/ 50765 h 7483532"/>
              <a:gd name="connsiteX5" fmla="*/ 5719942 w 5729713"/>
              <a:gd name="connsiteY5" fmla="*/ 314477 h 7483532"/>
              <a:gd name="connsiteX6" fmla="*/ 5729713 w 5729713"/>
              <a:gd name="connsiteY6" fmla="*/ 317414 h 7483532"/>
              <a:gd name="connsiteX7" fmla="*/ 5724357 w 5729713"/>
              <a:gd name="connsiteY7" fmla="*/ 375186 h 7483532"/>
              <a:gd name="connsiteX8" fmla="*/ 5711798 w 5729713"/>
              <a:gd name="connsiteY8" fmla="*/ 589539 h 7483532"/>
              <a:gd name="connsiteX9" fmla="*/ 5711761 w 5729713"/>
              <a:gd name="connsiteY9" fmla="*/ 590324 h 7483532"/>
              <a:gd name="connsiteX10" fmla="*/ 5685602 w 5729713"/>
              <a:gd name="connsiteY10" fmla="*/ 1118408 h 7483532"/>
              <a:gd name="connsiteX11" fmla="*/ 5683406 w 5729713"/>
              <a:gd name="connsiteY11" fmla="*/ 1162019 h 7483532"/>
              <a:gd name="connsiteX12" fmla="*/ 5684721 w 5729713"/>
              <a:gd name="connsiteY12" fmla="*/ 1167671 h 7483532"/>
              <a:gd name="connsiteX13" fmla="*/ 5686567 w 5729713"/>
              <a:gd name="connsiteY13" fmla="*/ 1196099 h 7483532"/>
              <a:gd name="connsiteX14" fmla="*/ 5680437 w 5729713"/>
              <a:gd name="connsiteY14" fmla="*/ 1380880 h 7483532"/>
              <a:gd name="connsiteX15" fmla="*/ 5685817 w 5729713"/>
              <a:gd name="connsiteY15" fmla="*/ 1405761 h 7483532"/>
              <a:gd name="connsiteX16" fmla="*/ 5687161 w 5729713"/>
              <a:gd name="connsiteY16" fmla="*/ 1571576 h 7483532"/>
              <a:gd name="connsiteX17" fmla="*/ 5680495 w 5729713"/>
              <a:gd name="connsiteY17" fmla="*/ 1627866 h 7483532"/>
              <a:gd name="connsiteX18" fmla="*/ 5664813 w 5729713"/>
              <a:gd name="connsiteY18" fmla="*/ 1743947 h 7483532"/>
              <a:gd name="connsiteX19" fmla="*/ 5665821 w 5729713"/>
              <a:gd name="connsiteY19" fmla="*/ 1832929 h 7483532"/>
              <a:gd name="connsiteX20" fmla="*/ 5659718 w 5729713"/>
              <a:gd name="connsiteY20" fmla="*/ 1845841 h 7483532"/>
              <a:gd name="connsiteX21" fmla="*/ 5653228 w 5729713"/>
              <a:gd name="connsiteY21" fmla="*/ 1892539 h 7483532"/>
              <a:gd name="connsiteX22" fmla="*/ 5644927 w 5729713"/>
              <a:gd name="connsiteY22" fmla="*/ 1920016 h 7483532"/>
              <a:gd name="connsiteX23" fmla="*/ 5632778 w 5729713"/>
              <a:gd name="connsiteY23" fmla="*/ 2156974 h 7483532"/>
              <a:gd name="connsiteX24" fmla="*/ 5633023 w 5729713"/>
              <a:gd name="connsiteY24" fmla="*/ 2158031 h 7483532"/>
              <a:gd name="connsiteX25" fmla="*/ 5634869 w 5729713"/>
              <a:gd name="connsiteY25" fmla="*/ 2186458 h 7483532"/>
              <a:gd name="connsiteX26" fmla="*/ 5628870 w 5729713"/>
              <a:gd name="connsiteY26" fmla="*/ 2302550 h 7483532"/>
              <a:gd name="connsiteX27" fmla="*/ 5628739 w 5729713"/>
              <a:gd name="connsiteY27" fmla="*/ 2371239 h 7483532"/>
              <a:gd name="connsiteX28" fmla="*/ 5639936 w 5729713"/>
              <a:gd name="connsiteY28" fmla="*/ 2396107 h 7483532"/>
              <a:gd name="connsiteX29" fmla="*/ 5515442 w 5729713"/>
              <a:gd name="connsiteY29" fmla="*/ 4429281 h 7483532"/>
              <a:gd name="connsiteX30" fmla="*/ 5508368 w 5729713"/>
              <a:gd name="connsiteY30" fmla="*/ 4544493 h 7483532"/>
              <a:gd name="connsiteX31" fmla="*/ 5485186 w 5729713"/>
              <a:gd name="connsiteY31" fmla="*/ 4983082 h 7483532"/>
              <a:gd name="connsiteX32" fmla="*/ 5351322 w 5729713"/>
              <a:gd name="connsiteY32" fmla="*/ 7444701 h 7483532"/>
              <a:gd name="connsiteX33" fmla="*/ 5307853 w 5729713"/>
              <a:gd name="connsiteY33" fmla="*/ 7483480 h 7483532"/>
              <a:gd name="connsiteX34" fmla="*/ 4475249 w 5729713"/>
              <a:gd name="connsiteY34" fmla="*/ 7439846 h 7483532"/>
              <a:gd name="connsiteX35" fmla="*/ 4475247 w 5729713"/>
              <a:gd name="connsiteY35" fmla="*/ 7439846 h 7483532"/>
              <a:gd name="connsiteX36" fmla="*/ 57561 w 5729713"/>
              <a:gd name="connsiteY36" fmla="*/ 7179080 h 7483532"/>
              <a:gd name="connsiteX37" fmla="*/ 5 w 5729713"/>
              <a:gd name="connsiteY37" fmla="*/ 7163519 h 7483532"/>
              <a:gd name="connsiteX0" fmla="*/ 5 w 5729713"/>
              <a:gd name="connsiteY0" fmla="*/ 7163519 h 7483532"/>
              <a:gd name="connsiteX1" fmla="*/ 354466 w 5729713"/>
              <a:gd name="connsiteY1" fmla="*/ 57078 h 7483532"/>
              <a:gd name="connsiteX2" fmla="*/ 410296 w 5729713"/>
              <a:gd name="connsiteY2" fmla="*/ 7134 h 7483532"/>
              <a:gd name="connsiteX3" fmla="*/ 1242894 w 5729713"/>
              <a:gd name="connsiteY3" fmla="*/ 50768 h 7483532"/>
              <a:gd name="connsiteX4" fmla="*/ 1242901 w 5729713"/>
              <a:gd name="connsiteY4" fmla="*/ 50765 h 7483532"/>
              <a:gd name="connsiteX5" fmla="*/ 5719942 w 5729713"/>
              <a:gd name="connsiteY5" fmla="*/ 314477 h 7483532"/>
              <a:gd name="connsiteX6" fmla="*/ 5729713 w 5729713"/>
              <a:gd name="connsiteY6" fmla="*/ 317414 h 7483532"/>
              <a:gd name="connsiteX7" fmla="*/ 5724357 w 5729713"/>
              <a:gd name="connsiteY7" fmla="*/ 375186 h 7483532"/>
              <a:gd name="connsiteX8" fmla="*/ 5711798 w 5729713"/>
              <a:gd name="connsiteY8" fmla="*/ 589539 h 7483532"/>
              <a:gd name="connsiteX9" fmla="*/ 5685602 w 5729713"/>
              <a:gd name="connsiteY9" fmla="*/ 1118408 h 7483532"/>
              <a:gd name="connsiteX10" fmla="*/ 5683406 w 5729713"/>
              <a:gd name="connsiteY10" fmla="*/ 1162019 h 7483532"/>
              <a:gd name="connsiteX11" fmla="*/ 5684721 w 5729713"/>
              <a:gd name="connsiteY11" fmla="*/ 1167671 h 7483532"/>
              <a:gd name="connsiteX12" fmla="*/ 5686567 w 5729713"/>
              <a:gd name="connsiteY12" fmla="*/ 1196099 h 7483532"/>
              <a:gd name="connsiteX13" fmla="*/ 5680437 w 5729713"/>
              <a:gd name="connsiteY13" fmla="*/ 1380880 h 7483532"/>
              <a:gd name="connsiteX14" fmla="*/ 5685817 w 5729713"/>
              <a:gd name="connsiteY14" fmla="*/ 1405761 h 7483532"/>
              <a:gd name="connsiteX15" fmla="*/ 5687161 w 5729713"/>
              <a:gd name="connsiteY15" fmla="*/ 1571576 h 7483532"/>
              <a:gd name="connsiteX16" fmla="*/ 5680495 w 5729713"/>
              <a:gd name="connsiteY16" fmla="*/ 1627866 h 7483532"/>
              <a:gd name="connsiteX17" fmla="*/ 5664813 w 5729713"/>
              <a:gd name="connsiteY17" fmla="*/ 1743947 h 7483532"/>
              <a:gd name="connsiteX18" fmla="*/ 5665821 w 5729713"/>
              <a:gd name="connsiteY18" fmla="*/ 1832929 h 7483532"/>
              <a:gd name="connsiteX19" fmla="*/ 5659718 w 5729713"/>
              <a:gd name="connsiteY19" fmla="*/ 1845841 h 7483532"/>
              <a:gd name="connsiteX20" fmla="*/ 5653228 w 5729713"/>
              <a:gd name="connsiteY20" fmla="*/ 1892539 h 7483532"/>
              <a:gd name="connsiteX21" fmla="*/ 5644927 w 5729713"/>
              <a:gd name="connsiteY21" fmla="*/ 1920016 h 7483532"/>
              <a:gd name="connsiteX22" fmla="*/ 5632778 w 5729713"/>
              <a:gd name="connsiteY22" fmla="*/ 2156974 h 7483532"/>
              <a:gd name="connsiteX23" fmla="*/ 5633023 w 5729713"/>
              <a:gd name="connsiteY23" fmla="*/ 2158031 h 7483532"/>
              <a:gd name="connsiteX24" fmla="*/ 5634869 w 5729713"/>
              <a:gd name="connsiteY24" fmla="*/ 2186458 h 7483532"/>
              <a:gd name="connsiteX25" fmla="*/ 5628870 w 5729713"/>
              <a:gd name="connsiteY25" fmla="*/ 2302550 h 7483532"/>
              <a:gd name="connsiteX26" fmla="*/ 5628739 w 5729713"/>
              <a:gd name="connsiteY26" fmla="*/ 2371239 h 7483532"/>
              <a:gd name="connsiteX27" fmla="*/ 5639936 w 5729713"/>
              <a:gd name="connsiteY27" fmla="*/ 2396107 h 7483532"/>
              <a:gd name="connsiteX28" fmla="*/ 5515442 w 5729713"/>
              <a:gd name="connsiteY28" fmla="*/ 4429281 h 7483532"/>
              <a:gd name="connsiteX29" fmla="*/ 5508368 w 5729713"/>
              <a:gd name="connsiteY29" fmla="*/ 4544493 h 7483532"/>
              <a:gd name="connsiteX30" fmla="*/ 5485186 w 5729713"/>
              <a:gd name="connsiteY30" fmla="*/ 4983082 h 7483532"/>
              <a:gd name="connsiteX31" fmla="*/ 5351322 w 5729713"/>
              <a:gd name="connsiteY31" fmla="*/ 7444701 h 7483532"/>
              <a:gd name="connsiteX32" fmla="*/ 5307853 w 5729713"/>
              <a:gd name="connsiteY32" fmla="*/ 7483480 h 7483532"/>
              <a:gd name="connsiteX33" fmla="*/ 4475249 w 5729713"/>
              <a:gd name="connsiteY33" fmla="*/ 7439846 h 7483532"/>
              <a:gd name="connsiteX34" fmla="*/ 4475247 w 5729713"/>
              <a:gd name="connsiteY34" fmla="*/ 7439846 h 7483532"/>
              <a:gd name="connsiteX35" fmla="*/ 57561 w 5729713"/>
              <a:gd name="connsiteY35" fmla="*/ 7179080 h 7483532"/>
              <a:gd name="connsiteX36" fmla="*/ 5 w 5729713"/>
              <a:gd name="connsiteY36" fmla="*/ 7163519 h 7483532"/>
              <a:gd name="connsiteX0" fmla="*/ 5 w 5729713"/>
              <a:gd name="connsiteY0" fmla="*/ 7163519 h 7483532"/>
              <a:gd name="connsiteX1" fmla="*/ 354466 w 5729713"/>
              <a:gd name="connsiteY1" fmla="*/ 57078 h 7483532"/>
              <a:gd name="connsiteX2" fmla="*/ 410296 w 5729713"/>
              <a:gd name="connsiteY2" fmla="*/ 7134 h 7483532"/>
              <a:gd name="connsiteX3" fmla="*/ 1242894 w 5729713"/>
              <a:gd name="connsiteY3" fmla="*/ 50768 h 7483532"/>
              <a:gd name="connsiteX4" fmla="*/ 1242901 w 5729713"/>
              <a:gd name="connsiteY4" fmla="*/ 50765 h 7483532"/>
              <a:gd name="connsiteX5" fmla="*/ 5719942 w 5729713"/>
              <a:gd name="connsiteY5" fmla="*/ 314477 h 7483532"/>
              <a:gd name="connsiteX6" fmla="*/ 5729713 w 5729713"/>
              <a:gd name="connsiteY6" fmla="*/ 317414 h 7483532"/>
              <a:gd name="connsiteX7" fmla="*/ 5724357 w 5729713"/>
              <a:gd name="connsiteY7" fmla="*/ 375186 h 7483532"/>
              <a:gd name="connsiteX8" fmla="*/ 5685602 w 5729713"/>
              <a:gd name="connsiteY8" fmla="*/ 1118408 h 7483532"/>
              <a:gd name="connsiteX9" fmla="*/ 5683406 w 5729713"/>
              <a:gd name="connsiteY9" fmla="*/ 1162019 h 7483532"/>
              <a:gd name="connsiteX10" fmla="*/ 5684721 w 5729713"/>
              <a:gd name="connsiteY10" fmla="*/ 1167671 h 7483532"/>
              <a:gd name="connsiteX11" fmla="*/ 5686567 w 5729713"/>
              <a:gd name="connsiteY11" fmla="*/ 1196099 h 7483532"/>
              <a:gd name="connsiteX12" fmla="*/ 5680437 w 5729713"/>
              <a:gd name="connsiteY12" fmla="*/ 1380880 h 7483532"/>
              <a:gd name="connsiteX13" fmla="*/ 5685817 w 5729713"/>
              <a:gd name="connsiteY13" fmla="*/ 1405761 h 7483532"/>
              <a:gd name="connsiteX14" fmla="*/ 5687161 w 5729713"/>
              <a:gd name="connsiteY14" fmla="*/ 1571576 h 7483532"/>
              <a:gd name="connsiteX15" fmla="*/ 5680495 w 5729713"/>
              <a:gd name="connsiteY15" fmla="*/ 1627866 h 7483532"/>
              <a:gd name="connsiteX16" fmla="*/ 5664813 w 5729713"/>
              <a:gd name="connsiteY16" fmla="*/ 1743947 h 7483532"/>
              <a:gd name="connsiteX17" fmla="*/ 5665821 w 5729713"/>
              <a:gd name="connsiteY17" fmla="*/ 1832929 h 7483532"/>
              <a:gd name="connsiteX18" fmla="*/ 5659718 w 5729713"/>
              <a:gd name="connsiteY18" fmla="*/ 1845841 h 7483532"/>
              <a:gd name="connsiteX19" fmla="*/ 5653228 w 5729713"/>
              <a:gd name="connsiteY19" fmla="*/ 1892539 h 7483532"/>
              <a:gd name="connsiteX20" fmla="*/ 5644927 w 5729713"/>
              <a:gd name="connsiteY20" fmla="*/ 1920016 h 7483532"/>
              <a:gd name="connsiteX21" fmla="*/ 5632778 w 5729713"/>
              <a:gd name="connsiteY21" fmla="*/ 2156974 h 7483532"/>
              <a:gd name="connsiteX22" fmla="*/ 5633023 w 5729713"/>
              <a:gd name="connsiteY22" fmla="*/ 2158031 h 7483532"/>
              <a:gd name="connsiteX23" fmla="*/ 5634869 w 5729713"/>
              <a:gd name="connsiteY23" fmla="*/ 2186458 h 7483532"/>
              <a:gd name="connsiteX24" fmla="*/ 5628870 w 5729713"/>
              <a:gd name="connsiteY24" fmla="*/ 2302550 h 7483532"/>
              <a:gd name="connsiteX25" fmla="*/ 5628739 w 5729713"/>
              <a:gd name="connsiteY25" fmla="*/ 2371239 h 7483532"/>
              <a:gd name="connsiteX26" fmla="*/ 5639936 w 5729713"/>
              <a:gd name="connsiteY26" fmla="*/ 2396107 h 7483532"/>
              <a:gd name="connsiteX27" fmla="*/ 5515442 w 5729713"/>
              <a:gd name="connsiteY27" fmla="*/ 4429281 h 7483532"/>
              <a:gd name="connsiteX28" fmla="*/ 5508368 w 5729713"/>
              <a:gd name="connsiteY28" fmla="*/ 4544493 h 7483532"/>
              <a:gd name="connsiteX29" fmla="*/ 5485186 w 5729713"/>
              <a:gd name="connsiteY29" fmla="*/ 4983082 h 7483532"/>
              <a:gd name="connsiteX30" fmla="*/ 5351322 w 5729713"/>
              <a:gd name="connsiteY30" fmla="*/ 7444701 h 7483532"/>
              <a:gd name="connsiteX31" fmla="*/ 5307853 w 5729713"/>
              <a:gd name="connsiteY31" fmla="*/ 7483480 h 7483532"/>
              <a:gd name="connsiteX32" fmla="*/ 4475249 w 5729713"/>
              <a:gd name="connsiteY32" fmla="*/ 7439846 h 7483532"/>
              <a:gd name="connsiteX33" fmla="*/ 4475247 w 5729713"/>
              <a:gd name="connsiteY33" fmla="*/ 7439846 h 7483532"/>
              <a:gd name="connsiteX34" fmla="*/ 57561 w 5729713"/>
              <a:gd name="connsiteY34" fmla="*/ 7179080 h 7483532"/>
              <a:gd name="connsiteX35" fmla="*/ 5 w 5729713"/>
              <a:gd name="connsiteY35" fmla="*/ 7163519 h 7483532"/>
              <a:gd name="connsiteX0" fmla="*/ 5 w 5729713"/>
              <a:gd name="connsiteY0" fmla="*/ 7163519 h 7483532"/>
              <a:gd name="connsiteX1" fmla="*/ 354466 w 5729713"/>
              <a:gd name="connsiteY1" fmla="*/ 57078 h 7483532"/>
              <a:gd name="connsiteX2" fmla="*/ 410296 w 5729713"/>
              <a:gd name="connsiteY2" fmla="*/ 7134 h 7483532"/>
              <a:gd name="connsiteX3" fmla="*/ 1242894 w 5729713"/>
              <a:gd name="connsiteY3" fmla="*/ 50768 h 7483532"/>
              <a:gd name="connsiteX4" fmla="*/ 1242901 w 5729713"/>
              <a:gd name="connsiteY4" fmla="*/ 50765 h 7483532"/>
              <a:gd name="connsiteX5" fmla="*/ 5719942 w 5729713"/>
              <a:gd name="connsiteY5" fmla="*/ 314477 h 7483532"/>
              <a:gd name="connsiteX6" fmla="*/ 5729713 w 5729713"/>
              <a:gd name="connsiteY6" fmla="*/ 317414 h 7483532"/>
              <a:gd name="connsiteX7" fmla="*/ 5685602 w 5729713"/>
              <a:gd name="connsiteY7" fmla="*/ 1118408 h 7483532"/>
              <a:gd name="connsiteX8" fmla="*/ 5683406 w 5729713"/>
              <a:gd name="connsiteY8" fmla="*/ 1162019 h 7483532"/>
              <a:gd name="connsiteX9" fmla="*/ 5684721 w 5729713"/>
              <a:gd name="connsiteY9" fmla="*/ 1167671 h 7483532"/>
              <a:gd name="connsiteX10" fmla="*/ 5686567 w 5729713"/>
              <a:gd name="connsiteY10" fmla="*/ 1196099 h 7483532"/>
              <a:gd name="connsiteX11" fmla="*/ 5680437 w 5729713"/>
              <a:gd name="connsiteY11" fmla="*/ 1380880 h 7483532"/>
              <a:gd name="connsiteX12" fmla="*/ 5685817 w 5729713"/>
              <a:gd name="connsiteY12" fmla="*/ 1405761 h 7483532"/>
              <a:gd name="connsiteX13" fmla="*/ 5687161 w 5729713"/>
              <a:gd name="connsiteY13" fmla="*/ 1571576 h 7483532"/>
              <a:gd name="connsiteX14" fmla="*/ 5680495 w 5729713"/>
              <a:gd name="connsiteY14" fmla="*/ 1627866 h 7483532"/>
              <a:gd name="connsiteX15" fmla="*/ 5664813 w 5729713"/>
              <a:gd name="connsiteY15" fmla="*/ 1743947 h 7483532"/>
              <a:gd name="connsiteX16" fmla="*/ 5665821 w 5729713"/>
              <a:gd name="connsiteY16" fmla="*/ 1832929 h 7483532"/>
              <a:gd name="connsiteX17" fmla="*/ 5659718 w 5729713"/>
              <a:gd name="connsiteY17" fmla="*/ 1845841 h 7483532"/>
              <a:gd name="connsiteX18" fmla="*/ 5653228 w 5729713"/>
              <a:gd name="connsiteY18" fmla="*/ 1892539 h 7483532"/>
              <a:gd name="connsiteX19" fmla="*/ 5644927 w 5729713"/>
              <a:gd name="connsiteY19" fmla="*/ 1920016 h 7483532"/>
              <a:gd name="connsiteX20" fmla="*/ 5632778 w 5729713"/>
              <a:gd name="connsiteY20" fmla="*/ 2156974 h 7483532"/>
              <a:gd name="connsiteX21" fmla="*/ 5633023 w 5729713"/>
              <a:gd name="connsiteY21" fmla="*/ 2158031 h 7483532"/>
              <a:gd name="connsiteX22" fmla="*/ 5634869 w 5729713"/>
              <a:gd name="connsiteY22" fmla="*/ 2186458 h 7483532"/>
              <a:gd name="connsiteX23" fmla="*/ 5628870 w 5729713"/>
              <a:gd name="connsiteY23" fmla="*/ 2302550 h 7483532"/>
              <a:gd name="connsiteX24" fmla="*/ 5628739 w 5729713"/>
              <a:gd name="connsiteY24" fmla="*/ 2371239 h 7483532"/>
              <a:gd name="connsiteX25" fmla="*/ 5639936 w 5729713"/>
              <a:gd name="connsiteY25" fmla="*/ 2396107 h 7483532"/>
              <a:gd name="connsiteX26" fmla="*/ 5515442 w 5729713"/>
              <a:gd name="connsiteY26" fmla="*/ 4429281 h 7483532"/>
              <a:gd name="connsiteX27" fmla="*/ 5508368 w 5729713"/>
              <a:gd name="connsiteY27" fmla="*/ 4544493 h 7483532"/>
              <a:gd name="connsiteX28" fmla="*/ 5485186 w 5729713"/>
              <a:gd name="connsiteY28" fmla="*/ 4983082 h 7483532"/>
              <a:gd name="connsiteX29" fmla="*/ 5351322 w 5729713"/>
              <a:gd name="connsiteY29" fmla="*/ 7444701 h 7483532"/>
              <a:gd name="connsiteX30" fmla="*/ 5307853 w 5729713"/>
              <a:gd name="connsiteY30" fmla="*/ 7483480 h 7483532"/>
              <a:gd name="connsiteX31" fmla="*/ 4475249 w 5729713"/>
              <a:gd name="connsiteY31" fmla="*/ 7439846 h 7483532"/>
              <a:gd name="connsiteX32" fmla="*/ 4475247 w 5729713"/>
              <a:gd name="connsiteY32" fmla="*/ 7439846 h 7483532"/>
              <a:gd name="connsiteX33" fmla="*/ 57561 w 5729713"/>
              <a:gd name="connsiteY33" fmla="*/ 7179080 h 7483532"/>
              <a:gd name="connsiteX34" fmla="*/ 5 w 5729713"/>
              <a:gd name="connsiteY34" fmla="*/ 7163519 h 7483532"/>
              <a:gd name="connsiteX0" fmla="*/ 5 w 5729713"/>
              <a:gd name="connsiteY0" fmla="*/ 7163519 h 7483532"/>
              <a:gd name="connsiteX1" fmla="*/ 354466 w 5729713"/>
              <a:gd name="connsiteY1" fmla="*/ 57078 h 7483532"/>
              <a:gd name="connsiteX2" fmla="*/ 410296 w 5729713"/>
              <a:gd name="connsiteY2" fmla="*/ 7134 h 7483532"/>
              <a:gd name="connsiteX3" fmla="*/ 1242894 w 5729713"/>
              <a:gd name="connsiteY3" fmla="*/ 50768 h 7483532"/>
              <a:gd name="connsiteX4" fmla="*/ 1242901 w 5729713"/>
              <a:gd name="connsiteY4" fmla="*/ 50765 h 7483532"/>
              <a:gd name="connsiteX5" fmla="*/ 5719942 w 5729713"/>
              <a:gd name="connsiteY5" fmla="*/ 314477 h 7483532"/>
              <a:gd name="connsiteX6" fmla="*/ 5729713 w 5729713"/>
              <a:gd name="connsiteY6" fmla="*/ 317414 h 7483532"/>
              <a:gd name="connsiteX7" fmla="*/ 5685602 w 5729713"/>
              <a:gd name="connsiteY7" fmla="*/ 1118408 h 7483532"/>
              <a:gd name="connsiteX8" fmla="*/ 5683406 w 5729713"/>
              <a:gd name="connsiteY8" fmla="*/ 1162019 h 7483532"/>
              <a:gd name="connsiteX9" fmla="*/ 5684721 w 5729713"/>
              <a:gd name="connsiteY9" fmla="*/ 1167671 h 7483532"/>
              <a:gd name="connsiteX10" fmla="*/ 5686567 w 5729713"/>
              <a:gd name="connsiteY10" fmla="*/ 1196099 h 7483532"/>
              <a:gd name="connsiteX11" fmla="*/ 5680437 w 5729713"/>
              <a:gd name="connsiteY11" fmla="*/ 1380880 h 7483532"/>
              <a:gd name="connsiteX12" fmla="*/ 5687161 w 5729713"/>
              <a:gd name="connsiteY12" fmla="*/ 1571576 h 7483532"/>
              <a:gd name="connsiteX13" fmla="*/ 5680495 w 5729713"/>
              <a:gd name="connsiteY13" fmla="*/ 1627866 h 7483532"/>
              <a:gd name="connsiteX14" fmla="*/ 5664813 w 5729713"/>
              <a:gd name="connsiteY14" fmla="*/ 1743947 h 7483532"/>
              <a:gd name="connsiteX15" fmla="*/ 5665821 w 5729713"/>
              <a:gd name="connsiteY15" fmla="*/ 1832929 h 7483532"/>
              <a:gd name="connsiteX16" fmla="*/ 5659718 w 5729713"/>
              <a:gd name="connsiteY16" fmla="*/ 1845841 h 7483532"/>
              <a:gd name="connsiteX17" fmla="*/ 5653228 w 5729713"/>
              <a:gd name="connsiteY17" fmla="*/ 1892539 h 7483532"/>
              <a:gd name="connsiteX18" fmla="*/ 5644927 w 5729713"/>
              <a:gd name="connsiteY18" fmla="*/ 1920016 h 7483532"/>
              <a:gd name="connsiteX19" fmla="*/ 5632778 w 5729713"/>
              <a:gd name="connsiteY19" fmla="*/ 2156974 h 7483532"/>
              <a:gd name="connsiteX20" fmla="*/ 5633023 w 5729713"/>
              <a:gd name="connsiteY20" fmla="*/ 2158031 h 7483532"/>
              <a:gd name="connsiteX21" fmla="*/ 5634869 w 5729713"/>
              <a:gd name="connsiteY21" fmla="*/ 2186458 h 7483532"/>
              <a:gd name="connsiteX22" fmla="*/ 5628870 w 5729713"/>
              <a:gd name="connsiteY22" fmla="*/ 2302550 h 7483532"/>
              <a:gd name="connsiteX23" fmla="*/ 5628739 w 5729713"/>
              <a:gd name="connsiteY23" fmla="*/ 2371239 h 7483532"/>
              <a:gd name="connsiteX24" fmla="*/ 5639936 w 5729713"/>
              <a:gd name="connsiteY24" fmla="*/ 2396107 h 7483532"/>
              <a:gd name="connsiteX25" fmla="*/ 5515442 w 5729713"/>
              <a:gd name="connsiteY25" fmla="*/ 4429281 h 7483532"/>
              <a:gd name="connsiteX26" fmla="*/ 5508368 w 5729713"/>
              <a:gd name="connsiteY26" fmla="*/ 4544493 h 7483532"/>
              <a:gd name="connsiteX27" fmla="*/ 5485186 w 5729713"/>
              <a:gd name="connsiteY27" fmla="*/ 4983082 h 7483532"/>
              <a:gd name="connsiteX28" fmla="*/ 5351322 w 5729713"/>
              <a:gd name="connsiteY28" fmla="*/ 7444701 h 7483532"/>
              <a:gd name="connsiteX29" fmla="*/ 5307853 w 5729713"/>
              <a:gd name="connsiteY29" fmla="*/ 7483480 h 7483532"/>
              <a:gd name="connsiteX30" fmla="*/ 4475249 w 5729713"/>
              <a:gd name="connsiteY30" fmla="*/ 7439846 h 7483532"/>
              <a:gd name="connsiteX31" fmla="*/ 4475247 w 5729713"/>
              <a:gd name="connsiteY31" fmla="*/ 7439846 h 7483532"/>
              <a:gd name="connsiteX32" fmla="*/ 57561 w 5729713"/>
              <a:gd name="connsiteY32" fmla="*/ 7179080 h 7483532"/>
              <a:gd name="connsiteX33" fmla="*/ 5 w 5729713"/>
              <a:gd name="connsiteY33" fmla="*/ 7163519 h 7483532"/>
              <a:gd name="connsiteX0" fmla="*/ 5 w 5729713"/>
              <a:gd name="connsiteY0" fmla="*/ 7163519 h 7483532"/>
              <a:gd name="connsiteX1" fmla="*/ 354466 w 5729713"/>
              <a:gd name="connsiteY1" fmla="*/ 57078 h 7483532"/>
              <a:gd name="connsiteX2" fmla="*/ 410296 w 5729713"/>
              <a:gd name="connsiteY2" fmla="*/ 7134 h 7483532"/>
              <a:gd name="connsiteX3" fmla="*/ 1242894 w 5729713"/>
              <a:gd name="connsiteY3" fmla="*/ 50768 h 7483532"/>
              <a:gd name="connsiteX4" fmla="*/ 1242901 w 5729713"/>
              <a:gd name="connsiteY4" fmla="*/ 50765 h 7483532"/>
              <a:gd name="connsiteX5" fmla="*/ 5719942 w 5729713"/>
              <a:gd name="connsiteY5" fmla="*/ 314477 h 7483532"/>
              <a:gd name="connsiteX6" fmla="*/ 5729713 w 5729713"/>
              <a:gd name="connsiteY6" fmla="*/ 317414 h 7483532"/>
              <a:gd name="connsiteX7" fmla="*/ 5685602 w 5729713"/>
              <a:gd name="connsiteY7" fmla="*/ 1118408 h 7483532"/>
              <a:gd name="connsiteX8" fmla="*/ 5683406 w 5729713"/>
              <a:gd name="connsiteY8" fmla="*/ 1162019 h 7483532"/>
              <a:gd name="connsiteX9" fmla="*/ 5686567 w 5729713"/>
              <a:gd name="connsiteY9" fmla="*/ 1196099 h 7483532"/>
              <a:gd name="connsiteX10" fmla="*/ 5680437 w 5729713"/>
              <a:gd name="connsiteY10" fmla="*/ 1380880 h 7483532"/>
              <a:gd name="connsiteX11" fmla="*/ 5687161 w 5729713"/>
              <a:gd name="connsiteY11" fmla="*/ 1571576 h 7483532"/>
              <a:gd name="connsiteX12" fmla="*/ 5680495 w 5729713"/>
              <a:gd name="connsiteY12" fmla="*/ 1627866 h 7483532"/>
              <a:gd name="connsiteX13" fmla="*/ 5664813 w 5729713"/>
              <a:gd name="connsiteY13" fmla="*/ 1743947 h 7483532"/>
              <a:gd name="connsiteX14" fmla="*/ 5665821 w 5729713"/>
              <a:gd name="connsiteY14" fmla="*/ 1832929 h 7483532"/>
              <a:gd name="connsiteX15" fmla="*/ 5659718 w 5729713"/>
              <a:gd name="connsiteY15" fmla="*/ 1845841 h 7483532"/>
              <a:gd name="connsiteX16" fmla="*/ 5653228 w 5729713"/>
              <a:gd name="connsiteY16" fmla="*/ 1892539 h 7483532"/>
              <a:gd name="connsiteX17" fmla="*/ 5644927 w 5729713"/>
              <a:gd name="connsiteY17" fmla="*/ 1920016 h 7483532"/>
              <a:gd name="connsiteX18" fmla="*/ 5632778 w 5729713"/>
              <a:gd name="connsiteY18" fmla="*/ 2156974 h 7483532"/>
              <a:gd name="connsiteX19" fmla="*/ 5633023 w 5729713"/>
              <a:gd name="connsiteY19" fmla="*/ 2158031 h 7483532"/>
              <a:gd name="connsiteX20" fmla="*/ 5634869 w 5729713"/>
              <a:gd name="connsiteY20" fmla="*/ 2186458 h 7483532"/>
              <a:gd name="connsiteX21" fmla="*/ 5628870 w 5729713"/>
              <a:gd name="connsiteY21" fmla="*/ 2302550 h 7483532"/>
              <a:gd name="connsiteX22" fmla="*/ 5628739 w 5729713"/>
              <a:gd name="connsiteY22" fmla="*/ 2371239 h 7483532"/>
              <a:gd name="connsiteX23" fmla="*/ 5639936 w 5729713"/>
              <a:gd name="connsiteY23" fmla="*/ 2396107 h 7483532"/>
              <a:gd name="connsiteX24" fmla="*/ 5515442 w 5729713"/>
              <a:gd name="connsiteY24" fmla="*/ 4429281 h 7483532"/>
              <a:gd name="connsiteX25" fmla="*/ 5508368 w 5729713"/>
              <a:gd name="connsiteY25" fmla="*/ 4544493 h 7483532"/>
              <a:gd name="connsiteX26" fmla="*/ 5485186 w 5729713"/>
              <a:gd name="connsiteY26" fmla="*/ 4983082 h 7483532"/>
              <a:gd name="connsiteX27" fmla="*/ 5351322 w 5729713"/>
              <a:gd name="connsiteY27" fmla="*/ 7444701 h 7483532"/>
              <a:gd name="connsiteX28" fmla="*/ 5307853 w 5729713"/>
              <a:gd name="connsiteY28" fmla="*/ 7483480 h 7483532"/>
              <a:gd name="connsiteX29" fmla="*/ 4475249 w 5729713"/>
              <a:gd name="connsiteY29" fmla="*/ 7439846 h 7483532"/>
              <a:gd name="connsiteX30" fmla="*/ 4475247 w 5729713"/>
              <a:gd name="connsiteY30" fmla="*/ 7439846 h 7483532"/>
              <a:gd name="connsiteX31" fmla="*/ 57561 w 5729713"/>
              <a:gd name="connsiteY31" fmla="*/ 7179080 h 7483532"/>
              <a:gd name="connsiteX32" fmla="*/ 5 w 5729713"/>
              <a:gd name="connsiteY32" fmla="*/ 7163519 h 7483532"/>
              <a:gd name="connsiteX0" fmla="*/ 5 w 5729713"/>
              <a:gd name="connsiteY0" fmla="*/ 7163519 h 7483532"/>
              <a:gd name="connsiteX1" fmla="*/ 354466 w 5729713"/>
              <a:gd name="connsiteY1" fmla="*/ 57078 h 7483532"/>
              <a:gd name="connsiteX2" fmla="*/ 410296 w 5729713"/>
              <a:gd name="connsiteY2" fmla="*/ 7134 h 7483532"/>
              <a:gd name="connsiteX3" fmla="*/ 1242894 w 5729713"/>
              <a:gd name="connsiteY3" fmla="*/ 50768 h 7483532"/>
              <a:gd name="connsiteX4" fmla="*/ 1242901 w 5729713"/>
              <a:gd name="connsiteY4" fmla="*/ 50765 h 7483532"/>
              <a:gd name="connsiteX5" fmla="*/ 5719942 w 5729713"/>
              <a:gd name="connsiteY5" fmla="*/ 314477 h 7483532"/>
              <a:gd name="connsiteX6" fmla="*/ 5729713 w 5729713"/>
              <a:gd name="connsiteY6" fmla="*/ 317414 h 7483532"/>
              <a:gd name="connsiteX7" fmla="*/ 5685602 w 5729713"/>
              <a:gd name="connsiteY7" fmla="*/ 1118408 h 7483532"/>
              <a:gd name="connsiteX8" fmla="*/ 5686567 w 5729713"/>
              <a:gd name="connsiteY8" fmla="*/ 1196099 h 7483532"/>
              <a:gd name="connsiteX9" fmla="*/ 5680437 w 5729713"/>
              <a:gd name="connsiteY9" fmla="*/ 1380880 h 7483532"/>
              <a:gd name="connsiteX10" fmla="*/ 5687161 w 5729713"/>
              <a:gd name="connsiteY10" fmla="*/ 1571576 h 7483532"/>
              <a:gd name="connsiteX11" fmla="*/ 5680495 w 5729713"/>
              <a:gd name="connsiteY11" fmla="*/ 1627866 h 7483532"/>
              <a:gd name="connsiteX12" fmla="*/ 5664813 w 5729713"/>
              <a:gd name="connsiteY12" fmla="*/ 1743947 h 7483532"/>
              <a:gd name="connsiteX13" fmla="*/ 5665821 w 5729713"/>
              <a:gd name="connsiteY13" fmla="*/ 1832929 h 7483532"/>
              <a:gd name="connsiteX14" fmla="*/ 5659718 w 5729713"/>
              <a:gd name="connsiteY14" fmla="*/ 1845841 h 7483532"/>
              <a:gd name="connsiteX15" fmla="*/ 5653228 w 5729713"/>
              <a:gd name="connsiteY15" fmla="*/ 1892539 h 7483532"/>
              <a:gd name="connsiteX16" fmla="*/ 5644927 w 5729713"/>
              <a:gd name="connsiteY16" fmla="*/ 1920016 h 7483532"/>
              <a:gd name="connsiteX17" fmla="*/ 5632778 w 5729713"/>
              <a:gd name="connsiteY17" fmla="*/ 2156974 h 7483532"/>
              <a:gd name="connsiteX18" fmla="*/ 5633023 w 5729713"/>
              <a:gd name="connsiteY18" fmla="*/ 2158031 h 7483532"/>
              <a:gd name="connsiteX19" fmla="*/ 5634869 w 5729713"/>
              <a:gd name="connsiteY19" fmla="*/ 2186458 h 7483532"/>
              <a:gd name="connsiteX20" fmla="*/ 5628870 w 5729713"/>
              <a:gd name="connsiteY20" fmla="*/ 2302550 h 7483532"/>
              <a:gd name="connsiteX21" fmla="*/ 5628739 w 5729713"/>
              <a:gd name="connsiteY21" fmla="*/ 2371239 h 7483532"/>
              <a:gd name="connsiteX22" fmla="*/ 5639936 w 5729713"/>
              <a:gd name="connsiteY22" fmla="*/ 2396107 h 7483532"/>
              <a:gd name="connsiteX23" fmla="*/ 5515442 w 5729713"/>
              <a:gd name="connsiteY23" fmla="*/ 4429281 h 7483532"/>
              <a:gd name="connsiteX24" fmla="*/ 5508368 w 5729713"/>
              <a:gd name="connsiteY24" fmla="*/ 4544493 h 7483532"/>
              <a:gd name="connsiteX25" fmla="*/ 5485186 w 5729713"/>
              <a:gd name="connsiteY25" fmla="*/ 4983082 h 7483532"/>
              <a:gd name="connsiteX26" fmla="*/ 5351322 w 5729713"/>
              <a:gd name="connsiteY26" fmla="*/ 7444701 h 7483532"/>
              <a:gd name="connsiteX27" fmla="*/ 5307853 w 5729713"/>
              <a:gd name="connsiteY27" fmla="*/ 7483480 h 7483532"/>
              <a:gd name="connsiteX28" fmla="*/ 4475249 w 5729713"/>
              <a:gd name="connsiteY28" fmla="*/ 7439846 h 7483532"/>
              <a:gd name="connsiteX29" fmla="*/ 4475247 w 5729713"/>
              <a:gd name="connsiteY29" fmla="*/ 7439846 h 7483532"/>
              <a:gd name="connsiteX30" fmla="*/ 57561 w 5729713"/>
              <a:gd name="connsiteY30" fmla="*/ 7179080 h 7483532"/>
              <a:gd name="connsiteX31" fmla="*/ 5 w 5729713"/>
              <a:gd name="connsiteY31" fmla="*/ 7163519 h 7483532"/>
              <a:gd name="connsiteX0" fmla="*/ 5 w 5729713"/>
              <a:gd name="connsiteY0" fmla="*/ 7163519 h 7483532"/>
              <a:gd name="connsiteX1" fmla="*/ 354466 w 5729713"/>
              <a:gd name="connsiteY1" fmla="*/ 57078 h 7483532"/>
              <a:gd name="connsiteX2" fmla="*/ 410296 w 5729713"/>
              <a:gd name="connsiteY2" fmla="*/ 7134 h 7483532"/>
              <a:gd name="connsiteX3" fmla="*/ 1242894 w 5729713"/>
              <a:gd name="connsiteY3" fmla="*/ 50768 h 7483532"/>
              <a:gd name="connsiteX4" fmla="*/ 1242901 w 5729713"/>
              <a:gd name="connsiteY4" fmla="*/ 50765 h 7483532"/>
              <a:gd name="connsiteX5" fmla="*/ 5719942 w 5729713"/>
              <a:gd name="connsiteY5" fmla="*/ 314477 h 7483532"/>
              <a:gd name="connsiteX6" fmla="*/ 5729713 w 5729713"/>
              <a:gd name="connsiteY6" fmla="*/ 317414 h 7483532"/>
              <a:gd name="connsiteX7" fmla="*/ 5685602 w 5729713"/>
              <a:gd name="connsiteY7" fmla="*/ 1118408 h 7483532"/>
              <a:gd name="connsiteX8" fmla="*/ 5686567 w 5729713"/>
              <a:gd name="connsiteY8" fmla="*/ 1196099 h 7483532"/>
              <a:gd name="connsiteX9" fmla="*/ 5680437 w 5729713"/>
              <a:gd name="connsiteY9" fmla="*/ 1380880 h 7483532"/>
              <a:gd name="connsiteX10" fmla="*/ 5687161 w 5729713"/>
              <a:gd name="connsiteY10" fmla="*/ 1571576 h 7483532"/>
              <a:gd name="connsiteX11" fmla="*/ 5680495 w 5729713"/>
              <a:gd name="connsiteY11" fmla="*/ 1627866 h 7483532"/>
              <a:gd name="connsiteX12" fmla="*/ 5664813 w 5729713"/>
              <a:gd name="connsiteY12" fmla="*/ 1743947 h 7483532"/>
              <a:gd name="connsiteX13" fmla="*/ 5665821 w 5729713"/>
              <a:gd name="connsiteY13" fmla="*/ 1832929 h 7483532"/>
              <a:gd name="connsiteX14" fmla="*/ 5659718 w 5729713"/>
              <a:gd name="connsiteY14" fmla="*/ 1845841 h 7483532"/>
              <a:gd name="connsiteX15" fmla="*/ 5653228 w 5729713"/>
              <a:gd name="connsiteY15" fmla="*/ 1892539 h 7483532"/>
              <a:gd name="connsiteX16" fmla="*/ 5644927 w 5729713"/>
              <a:gd name="connsiteY16" fmla="*/ 1920016 h 7483532"/>
              <a:gd name="connsiteX17" fmla="*/ 5632778 w 5729713"/>
              <a:gd name="connsiteY17" fmla="*/ 2156974 h 7483532"/>
              <a:gd name="connsiteX18" fmla="*/ 5634869 w 5729713"/>
              <a:gd name="connsiteY18" fmla="*/ 2186458 h 7483532"/>
              <a:gd name="connsiteX19" fmla="*/ 5628870 w 5729713"/>
              <a:gd name="connsiteY19" fmla="*/ 2302550 h 7483532"/>
              <a:gd name="connsiteX20" fmla="*/ 5628739 w 5729713"/>
              <a:gd name="connsiteY20" fmla="*/ 2371239 h 7483532"/>
              <a:gd name="connsiteX21" fmla="*/ 5639936 w 5729713"/>
              <a:gd name="connsiteY21" fmla="*/ 2396107 h 7483532"/>
              <a:gd name="connsiteX22" fmla="*/ 5515442 w 5729713"/>
              <a:gd name="connsiteY22" fmla="*/ 4429281 h 7483532"/>
              <a:gd name="connsiteX23" fmla="*/ 5508368 w 5729713"/>
              <a:gd name="connsiteY23" fmla="*/ 4544493 h 7483532"/>
              <a:gd name="connsiteX24" fmla="*/ 5485186 w 5729713"/>
              <a:gd name="connsiteY24" fmla="*/ 4983082 h 7483532"/>
              <a:gd name="connsiteX25" fmla="*/ 5351322 w 5729713"/>
              <a:gd name="connsiteY25" fmla="*/ 7444701 h 7483532"/>
              <a:gd name="connsiteX26" fmla="*/ 5307853 w 5729713"/>
              <a:gd name="connsiteY26" fmla="*/ 7483480 h 7483532"/>
              <a:gd name="connsiteX27" fmla="*/ 4475249 w 5729713"/>
              <a:gd name="connsiteY27" fmla="*/ 7439846 h 7483532"/>
              <a:gd name="connsiteX28" fmla="*/ 4475247 w 5729713"/>
              <a:gd name="connsiteY28" fmla="*/ 7439846 h 7483532"/>
              <a:gd name="connsiteX29" fmla="*/ 57561 w 5729713"/>
              <a:gd name="connsiteY29" fmla="*/ 7179080 h 7483532"/>
              <a:gd name="connsiteX30" fmla="*/ 5 w 5729713"/>
              <a:gd name="connsiteY30" fmla="*/ 7163519 h 7483532"/>
              <a:gd name="connsiteX0" fmla="*/ 5 w 5729713"/>
              <a:gd name="connsiteY0" fmla="*/ 7163519 h 7483532"/>
              <a:gd name="connsiteX1" fmla="*/ 354466 w 5729713"/>
              <a:gd name="connsiteY1" fmla="*/ 57078 h 7483532"/>
              <a:gd name="connsiteX2" fmla="*/ 410296 w 5729713"/>
              <a:gd name="connsiteY2" fmla="*/ 7134 h 7483532"/>
              <a:gd name="connsiteX3" fmla="*/ 1242894 w 5729713"/>
              <a:gd name="connsiteY3" fmla="*/ 50768 h 7483532"/>
              <a:gd name="connsiteX4" fmla="*/ 1242901 w 5729713"/>
              <a:gd name="connsiteY4" fmla="*/ 50765 h 7483532"/>
              <a:gd name="connsiteX5" fmla="*/ 5719942 w 5729713"/>
              <a:gd name="connsiteY5" fmla="*/ 314477 h 7483532"/>
              <a:gd name="connsiteX6" fmla="*/ 5729713 w 5729713"/>
              <a:gd name="connsiteY6" fmla="*/ 317414 h 7483532"/>
              <a:gd name="connsiteX7" fmla="*/ 5685602 w 5729713"/>
              <a:gd name="connsiteY7" fmla="*/ 1118408 h 7483532"/>
              <a:gd name="connsiteX8" fmla="*/ 5686567 w 5729713"/>
              <a:gd name="connsiteY8" fmla="*/ 1196099 h 7483532"/>
              <a:gd name="connsiteX9" fmla="*/ 5680437 w 5729713"/>
              <a:gd name="connsiteY9" fmla="*/ 1380880 h 7483532"/>
              <a:gd name="connsiteX10" fmla="*/ 5687161 w 5729713"/>
              <a:gd name="connsiteY10" fmla="*/ 1571576 h 7483532"/>
              <a:gd name="connsiteX11" fmla="*/ 5680495 w 5729713"/>
              <a:gd name="connsiteY11" fmla="*/ 1627866 h 7483532"/>
              <a:gd name="connsiteX12" fmla="*/ 5664813 w 5729713"/>
              <a:gd name="connsiteY12" fmla="*/ 1743947 h 7483532"/>
              <a:gd name="connsiteX13" fmla="*/ 5665821 w 5729713"/>
              <a:gd name="connsiteY13" fmla="*/ 1832929 h 7483532"/>
              <a:gd name="connsiteX14" fmla="*/ 5653228 w 5729713"/>
              <a:gd name="connsiteY14" fmla="*/ 1892539 h 7483532"/>
              <a:gd name="connsiteX15" fmla="*/ 5644927 w 5729713"/>
              <a:gd name="connsiteY15" fmla="*/ 1920016 h 7483532"/>
              <a:gd name="connsiteX16" fmla="*/ 5632778 w 5729713"/>
              <a:gd name="connsiteY16" fmla="*/ 2156974 h 7483532"/>
              <a:gd name="connsiteX17" fmla="*/ 5634869 w 5729713"/>
              <a:gd name="connsiteY17" fmla="*/ 2186458 h 7483532"/>
              <a:gd name="connsiteX18" fmla="*/ 5628870 w 5729713"/>
              <a:gd name="connsiteY18" fmla="*/ 2302550 h 7483532"/>
              <a:gd name="connsiteX19" fmla="*/ 5628739 w 5729713"/>
              <a:gd name="connsiteY19" fmla="*/ 2371239 h 7483532"/>
              <a:gd name="connsiteX20" fmla="*/ 5639936 w 5729713"/>
              <a:gd name="connsiteY20" fmla="*/ 2396107 h 7483532"/>
              <a:gd name="connsiteX21" fmla="*/ 5515442 w 5729713"/>
              <a:gd name="connsiteY21" fmla="*/ 4429281 h 7483532"/>
              <a:gd name="connsiteX22" fmla="*/ 5508368 w 5729713"/>
              <a:gd name="connsiteY22" fmla="*/ 4544493 h 7483532"/>
              <a:gd name="connsiteX23" fmla="*/ 5485186 w 5729713"/>
              <a:gd name="connsiteY23" fmla="*/ 4983082 h 7483532"/>
              <a:gd name="connsiteX24" fmla="*/ 5351322 w 5729713"/>
              <a:gd name="connsiteY24" fmla="*/ 7444701 h 7483532"/>
              <a:gd name="connsiteX25" fmla="*/ 5307853 w 5729713"/>
              <a:gd name="connsiteY25" fmla="*/ 7483480 h 7483532"/>
              <a:gd name="connsiteX26" fmla="*/ 4475249 w 5729713"/>
              <a:gd name="connsiteY26" fmla="*/ 7439846 h 7483532"/>
              <a:gd name="connsiteX27" fmla="*/ 4475247 w 5729713"/>
              <a:gd name="connsiteY27" fmla="*/ 7439846 h 7483532"/>
              <a:gd name="connsiteX28" fmla="*/ 57561 w 5729713"/>
              <a:gd name="connsiteY28" fmla="*/ 7179080 h 7483532"/>
              <a:gd name="connsiteX29" fmla="*/ 5 w 5729713"/>
              <a:gd name="connsiteY29" fmla="*/ 7163519 h 7483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729713" h="7483532">
                <a:moveTo>
                  <a:pt x="5" y="7163519"/>
                </a:moveTo>
                <a:cubicBezTo>
                  <a:pt x="118159" y="4794705"/>
                  <a:pt x="310880" y="1250972"/>
                  <a:pt x="354466" y="57078"/>
                </a:cubicBezTo>
                <a:cubicBezTo>
                  <a:pt x="357512" y="-26357"/>
                  <a:pt x="387520" y="5940"/>
                  <a:pt x="410296" y="7134"/>
                </a:cubicBezTo>
                <a:lnTo>
                  <a:pt x="1242894" y="50768"/>
                </a:lnTo>
                <a:cubicBezTo>
                  <a:pt x="1242896" y="50767"/>
                  <a:pt x="1242899" y="50766"/>
                  <a:pt x="1242901" y="50765"/>
                </a:cubicBezTo>
                <a:lnTo>
                  <a:pt x="5719942" y="314477"/>
                </a:lnTo>
                <a:lnTo>
                  <a:pt x="5729713" y="317414"/>
                </a:lnTo>
                <a:cubicBezTo>
                  <a:pt x="5723990" y="451403"/>
                  <a:pt x="5693320" y="977641"/>
                  <a:pt x="5685602" y="1118408"/>
                </a:cubicBezTo>
                <a:cubicBezTo>
                  <a:pt x="5685924" y="1144305"/>
                  <a:pt x="5686245" y="1170202"/>
                  <a:pt x="5686567" y="1196099"/>
                </a:cubicBezTo>
                <a:cubicBezTo>
                  <a:pt x="5685853" y="1231634"/>
                  <a:pt x="5680562" y="1345936"/>
                  <a:pt x="5680437" y="1380880"/>
                </a:cubicBezTo>
                <a:cubicBezTo>
                  <a:pt x="5680536" y="1443459"/>
                  <a:pt x="5687151" y="1530412"/>
                  <a:pt x="5687161" y="1571576"/>
                </a:cubicBezTo>
                <a:cubicBezTo>
                  <a:pt x="5686794" y="1584784"/>
                  <a:pt x="5680862" y="1614657"/>
                  <a:pt x="5680495" y="1627866"/>
                </a:cubicBezTo>
                <a:cubicBezTo>
                  <a:pt x="5674569" y="1690263"/>
                  <a:pt x="5670918" y="1705451"/>
                  <a:pt x="5664813" y="1743947"/>
                </a:cubicBezTo>
                <a:lnTo>
                  <a:pt x="5665821" y="1832929"/>
                </a:lnTo>
                <a:lnTo>
                  <a:pt x="5653228" y="1892539"/>
                </a:lnTo>
                <a:lnTo>
                  <a:pt x="5644927" y="1920016"/>
                </a:lnTo>
                <a:lnTo>
                  <a:pt x="5632778" y="2156974"/>
                </a:lnTo>
                <a:cubicBezTo>
                  <a:pt x="5631102" y="2201381"/>
                  <a:pt x="5635520" y="2162195"/>
                  <a:pt x="5634869" y="2186458"/>
                </a:cubicBezTo>
                <a:cubicBezTo>
                  <a:pt x="5621319" y="2218626"/>
                  <a:pt x="5646894" y="2262634"/>
                  <a:pt x="5628870" y="2302550"/>
                </a:cubicBezTo>
                <a:cubicBezTo>
                  <a:pt x="5624211" y="2317231"/>
                  <a:pt x="5621846" y="2362657"/>
                  <a:pt x="5628739" y="2371239"/>
                </a:cubicBezTo>
                <a:cubicBezTo>
                  <a:pt x="5629758" y="2380709"/>
                  <a:pt x="5632254" y="2391749"/>
                  <a:pt x="5639936" y="2396107"/>
                </a:cubicBezTo>
                <a:cubicBezTo>
                  <a:pt x="5618133" y="2750044"/>
                  <a:pt x="5568708" y="3560972"/>
                  <a:pt x="5515442" y="4429281"/>
                </a:cubicBezTo>
                <a:lnTo>
                  <a:pt x="5508368" y="4544493"/>
                </a:lnTo>
                <a:lnTo>
                  <a:pt x="5485186" y="4983082"/>
                </a:lnTo>
                <a:cubicBezTo>
                  <a:pt x="5428494" y="6052470"/>
                  <a:pt x="5377353" y="6997409"/>
                  <a:pt x="5351322" y="7444701"/>
                </a:cubicBezTo>
                <a:cubicBezTo>
                  <a:pt x="5350007" y="7467302"/>
                  <a:pt x="5330607" y="7484614"/>
                  <a:pt x="5307853" y="7483480"/>
                </a:cubicBezTo>
                <a:lnTo>
                  <a:pt x="4475249" y="7439846"/>
                </a:lnTo>
                <a:lnTo>
                  <a:pt x="4475247" y="7439846"/>
                </a:lnTo>
                <a:lnTo>
                  <a:pt x="57561" y="7179080"/>
                </a:lnTo>
                <a:cubicBezTo>
                  <a:pt x="50476" y="7171262"/>
                  <a:pt x="-556" y="7174849"/>
                  <a:pt x="5" y="71635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A043AD2-2A19-982F-C6E1-387751B50C6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 rot="151251">
            <a:off x="4973224" y="667751"/>
            <a:ext cx="5880469" cy="52336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C60EF0-3FDE-61DB-686A-39748304C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60" y="1295400"/>
            <a:ext cx="4243330" cy="293154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Configurazione Complessiva</a:t>
            </a:r>
          </a:p>
        </p:txBody>
      </p:sp>
    </p:spTree>
    <p:extLst>
      <p:ext uri="{BB962C8B-B14F-4D97-AF65-F5344CB8AC3E}">
        <p14:creationId xmlns:p14="http://schemas.microsoft.com/office/powerpoint/2010/main" val="1920313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DF955142-ED30-45FF-AC79-EA514B9BD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ED44D9DE-6A7C-4B79-9784-D35FBEB11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401295"/>
          </a:xfrm>
          <a:custGeom>
            <a:avLst/>
            <a:gdLst>
              <a:gd name="connsiteX0" fmla="*/ 0 w 12192000"/>
              <a:gd name="connsiteY0" fmla="*/ 0 h 2669557"/>
              <a:gd name="connsiteX1" fmla="*/ 12192000 w 12192000"/>
              <a:gd name="connsiteY1" fmla="*/ 0 h 2669557"/>
              <a:gd name="connsiteX2" fmla="*/ 12192000 w 12192000"/>
              <a:gd name="connsiteY2" fmla="*/ 2262228 h 2669557"/>
              <a:gd name="connsiteX3" fmla="*/ 12187428 w 12192000"/>
              <a:gd name="connsiteY3" fmla="*/ 2262896 h 2669557"/>
              <a:gd name="connsiteX4" fmla="*/ 12154355 w 12192000"/>
              <a:gd name="connsiteY4" fmla="*/ 2267516 h 2669557"/>
              <a:gd name="connsiteX5" fmla="*/ 12114359 w 12192000"/>
              <a:gd name="connsiteY5" fmla="*/ 2279772 h 2669557"/>
              <a:gd name="connsiteX6" fmla="*/ 11918614 w 12192000"/>
              <a:gd name="connsiteY6" fmla="*/ 2296618 h 2669557"/>
              <a:gd name="connsiteX7" fmla="*/ 11815487 w 12192000"/>
              <a:gd name="connsiteY7" fmla="*/ 2308905 h 2669557"/>
              <a:gd name="connsiteX8" fmla="*/ 11778165 w 12192000"/>
              <a:gd name="connsiteY8" fmla="*/ 2311873 h 2669557"/>
              <a:gd name="connsiteX9" fmla="*/ 11671329 w 12192000"/>
              <a:gd name="connsiteY9" fmla="*/ 2337810 h 2669557"/>
              <a:gd name="connsiteX10" fmla="*/ 11594775 w 12192000"/>
              <a:gd name="connsiteY10" fmla="*/ 2337831 h 2669557"/>
              <a:gd name="connsiteX11" fmla="*/ 11379086 w 12192000"/>
              <a:gd name="connsiteY11" fmla="*/ 2369019 h 2669557"/>
              <a:gd name="connsiteX12" fmla="*/ 11221749 w 12192000"/>
              <a:gd name="connsiteY12" fmla="*/ 2380739 h 2669557"/>
              <a:gd name="connsiteX13" fmla="*/ 10996653 w 12192000"/>
              <a:gd name="connsiteY13" fmla="*/ 2371440 h 2669557"/>
              <a:gd name="connsiteX14" fmla="*/ 10912235 w 12192000"/>
              <a:gd name="connsiteY14" fmla="*/ 2389968 h 2669557"/>
              <a:gd name="connsiteX15" fmla="*/ 10835633 w 12192000"/>
              <a:gd name="connsiteY15" fmla="*/ 2395810 h 2669557"/>
              <a:gd name="connsiteX16" fmla="*/ 10821038 w 12192000"/>
              <a:gd name="connsiteY16" fmla="*/ 2398367 h 2669557"/>
              <a:gd name="connsiteX17" fmla="*/ 10757451 w 12192000"/>
              <a:gd name="connsiteY17" fmla="*/ 2395202 h 2669557"/>
              <a:gd name="connsiteX18" fmla="*/ 10554052 w 12192000"/>
              <a:gd name="connsiteY18" fmla="*/ 2328825 h 2669557"/>
              <a:gd name="connsiteX19" fmla="*/ 10432944 w 12192000"/>
              <a:gd name="connsiteY19" fmla="*/ 2278457 h 2669557"/>
              <a:gd name="connsiteX20" fmla="*/ 10314272 w 12192000"/>
              <a:gd name="connsiteY20" fmla="*/ 2252083 h 2669557"/>
              <a:gd name="connsiteX21" fmla="*/ 10149756 w 12192000"/>
              <a:gd name="connsiteY21" fmla="*/ 2203372 h 2669557"/>
              <a:gd name="connsiteX22" fmla="*/ 10133939 w 12192000"/>
              <a:gd name="connsiteY22" fmla="*/ 2195206 h 2669557"/>
              <a:gd name="connsiteX23" fmla="*/ 10027169 w 12192000"/>
              <a:gd name="connsiteY23" fmla="*/ 2154689 h 2669557"/>
              <a:gd name="connsiteX24" fmla="*/ 9904781 w 12192000"/>
              <a:gd name="connsiteY24" fmla="*/ 2142477 h 2669557"/>
              <a:gd name="connsiteX25" fmla="*/ 9818432 w 12192000"/>
              <a:gd name="connsiteY25" fmla="*/ 2147267 h 2669557"/>
              <a:gd name="connsiteX26" fmla="*/ 9715853 w 12192000"/>
              <a:gd name="connsiteY26" fmla="*/ 2142000 h 2669557"/>
              <a:gd name="connsiteX27" fmla="*/ 9478478 w 12192000"/>
              <a:gd name="connsiteY27" fmla="*/ 2133283 h 2669557"/>
              <a:gd name="connsiteX28" fmla="*/ 9473084 w 12192000"/>
              <a:gd name="connsiteY28" fmla="*/ 2134027 h 2669557"/>
              <a:gd name="connsiteX29" fmla="*/ 9348338 w 12192000"/>
              <a:gd name="connsiteY29" fmla="*/ 2135775 h 2669557"/>
              <a:gd name="connsiteX30" fmla="*/ 9317108 w 12192000"/>
              <a:gd name="connsiteY30" fmla="*/ 2139620 h 2669557"/>
              <a:gd name="connsiteX31" fmla="*/ 9316564 w 12192000"/>
              <a:gd name="connsiteY31" fmla="*/ 2140576 h 2669557"/>
              <a:gd name="connsiteX32" fmla="*/ 9249142 w 12192000"/>
              <a:gd name="connsiteY32" fmla="*/ 2123844 h 2669557"/>
              <a:gd name="connsiteX33" fmla="*/ 9196066 w 12192000"/>
              <a:gd name="connsiteY33" fmla="*/ 2108535 h 2669557"/>
              <a:gd name="connsiteX34" fmla="*/ 9182090 w 12192000"/>
              <a:gd name="connsiteY34" fmla="*/ 2098653 h 2669557"/>
              <a:gd name="connsiteX35" fmla="*/ 8911903 w 12192000"/>
              <a:gd name="connsiteY35" fmla="*/ 2057646 h 2669557"/>
              <a:gd name="connsiteX36" fmla="*/ 8786230 w 12192000"/>
              <a:gd name="connsiteY36" fmla="*/ 2041547 h 2669557"/>
              <a:gd name="connsiteX37" fmla="*/ 8624741 w 12192000"/>
              <a:gd name="connsiteY37" fmla="*/ 2029639 h 2669557"/>
              <a:gd name="connsiteX38" fmla="*/ 8433895 w 12192000"/>
              <a:gd name="connsiteY38" fmla="*/ 2006458 h 2669557"/>
              <a:gd name="connsiteX39" fmla="*/ 8379838 w 12192000"/>
              <a:gd name="connsiteY39" fmla="*/ 2010365 h 2669557"/>
              <a:gd name="connsiteX40" fmla="*/ 8260604 w 12192000"/>
              <a:gd name="connsiteY40" fmla="*/ 1992586 h 2669557"/>
              <a:gd name="connsiteX41" fmla="*/ 8189733 w 12192000"/>
              <a:gd name="connsiteY41" fmla="*/ 1985551 h 2669557"/>
              <a:gd name="connsiteX42" fmla="*/ 8163540 w 12192000"/>
              <a:gd name="connsiteY42" fmla="*/ 1988537 h 2669557"/>
              <a:gd name="connsiteX43" fmla="*/ 8126468 w 12192000"/>
              <a:gd name="connsiteY43" fmla="*/ 1988901 h 2669557"/>
              <a:gd name="connsiteX44" fmla="*/ 8000268 w 12192000"/>
              <a:gd name="connsiteY44" fmla="*/ 1990885 h 2669557"/>
              <a:gd name="connsiteX45" fmla="*/ 7959483 w 12192000"/>
              <a:gd name="connsiteY45" fmla="*/ 1985782 h 2669557"/>
              <a:gd name="connsiteX46" fmla="*/ 7953628 w 12192000"/>
              <a:gd name="connsiteY46" fmla="*/ 1984617 h 2669557"/>
              <a:gd name="connsiteX47" fmla="*/ 7901019 w 12192000"/>
              <a:gd name="connsiteY47" fmla="*/ 1971965 h 2669557"/>
              <a:gd name="connsiteX48" fmla="*/ 7812936 w 12192000"/>
              <a:gd name="connsiteY48" fmla="*/ 1947847 h 2669557"/>
              <a:gd name="connsiteX49" fmla="*/ 7732190 w 12192000"/>
              <a:gd name="connsiteY49" fmla="*/ 1927169 h 2669557"/>
              <a:gd name="connsiteX50" fmla="*/ 7678276 w 12192000"/>
              <a:gd name="connsiteY50" fmla="*/ 1920855 h 2669557"/>
              <a:gd name="connsiteX51" fmla="*/ 7655497 w 12192000"/>
              <a:gd name="connsiteY51" fmla="*/ 1913714 h 2669557"/>
              <a:gd name="connsiteX52" fmla="*/ 7551687 w 12192000"/>
              <a:gd name="connsiteY52" fmla="*/ 1912613 h 2669557"/>
              <a:gd name="connsiteX53" fmla="*/ 7500925 w 12192000"/>
              <a:gd name="connsiteY53" fmla="*/ 1930924 h 2669557"/>
              <a:gd name="connsiteX54" fmla="*/ 7380560 w 12192000"/>
              <a:gd name="connsiteY54" fmla="*/ 1934424 h 2669557"/>
              <a:gd name="connsiteX55" fmla="*/ 7309614 w 12192000"/>
              <a:gd name="connsiteY55" fmla="*/ 1939987 h 2669557"/>
              <a:gd name="connsiteX56" fmla="*/ 7284338 w 12192000"/>
              <a:gd name="connsiteY56" fmla="*/ 1947550 h 2669557"/>
              <a:gd name="connsiteX57" fmla="*/ 7247913 w 12192000"/>
              <a:gd name="connsiteY57" fmla="*/ 1954444 h 2669557"/>
              <a:gd name="connsiteX58" fmla="*/ 7184925 w 12192000"/>
              <a:gd name="connsiteY58" fmla="*/ 1970838 h 2669557"/>
              <a:gd name="connsiteX59" fmla="*/ 7149503 w 12192000"/>
              <a:gd name="connsiteY59" fmla="*/ 1975385 h 2669557"/>
              <a:gd name="connsiteX60" fmla="*/ 7149503 w 12192000"/>
              <a:gd name="connsiteY60" fmla="*/ 2669557 h 2669557"/>
              <a:gd name="connsiteX61" fmla="*/ 2509997 w 12192000"/>
              <a:gd name="connsiteY61" fmla="*/ 2669557 h 2669557"/>
              <a:gd name="connsiteX62" fmla="*/ 2509997 w 12192000"/>
              <a:gd name="connsiteY62" fmla="*/ 958822 h 2669557"/>
              <a:gd name="connsiteX63" fmla="*/ 2508995 w 12192000"/>
              <a:gd name="connsiteY63" fmla="*/ 958423 h 2669557"/>
              <a:gd name="connsiteX64" fmla="*/ 2424909 w 12192000"/>
              <a:gd name="connsiteY64" fmla="*/ 933150 h 2669557"/>
              <a:gd name="connsiteX65" fmla="*/ 2273752 w 12192000"/>
              <a:gd name="connsiteY65" fmla="*/ 875350 h 2669557"/>
              <a:gd name="connsiteX66" fmla="*/ 2248113 w 12192000"/>
              <a:gd name="connsiteY66" fmla="*/ 861965 h 2669557"/>
              <a:gd name="connsiteX67" fmla="*/ 2194956 w 12192000"/>
              <a:gd name="connsiteY67" fmla="*/ 836227 h 2669557"/>
              <a:gd name="connsiteX68" fmla="*/ 2024005 w 12192000"/>
              <a:gd name="connsiteY68" fmla="*/ 815554 h 2669557"/>
              <a:gd name="connsiteX69" fmla="*/ 1980800 w 12192000"/>
              <a:gd name="connsiteY69" fmla="*/ 822703 h 2669557"/>
              <a:gd name="connsiteX70" fmla="*/ 1733238 w 12192000"/>
              <a:gd name="connsiteY70" fmla="*/ 809719 h 2669557"/>
              <a:gd name="connsiteX71" fmla="*/ 1388954 w 12192000"/>
              <a:gd name="connsiteY71" fmla="*/ 830009 h 2669557"/>
              <a:gd name="connsiteX72" fmla="*/ 1133245 w 12192000"/>
              <a:gd name="connsiteY72" fmla="*/ 803521 h 2669557"/>
              <a:gd name="connsiteX73" fmla="*/ 1026791 w 12192000"/>
              <a:gd name="connsiteY73" fmla="*/ 802701 h 2669557"/>
              <a:gd name="connsiteX74" fmla="*/ 833545 w 12192000"/>
              <a:gd name="connsiteY74" fmla="*/ 801351 h 2669557"/>
              <a:gd name="connsiteX75" fmla="*/ 631576 w 12192000"/>
              <a:gd name="connsiteY75" fmla="*/ 801805 h 2669557"/>
              <a:gd name="connsiteX76" fmla="*/ 542046 w 12192000"/>
              <a:gd name="connsiteY76" fmla="*/ 803532 h 2669557"/>
              <a:gd name="connsiteX77" fmla="*/ 301314 w 12192000"/>
              <a:gd name="connsiteY77" fmla="*/ 785458 h 2669557"/>
              <a:gd name="connsiteX78" fmla="*/ 0 w 12192000"/>
              <a:gd name="connsiteY78" fmla="*/ 805324 h 2669557"/>
              <a:gd name="connsiteX0" fmla="*/ 0 w 12192000"/>
              <a:gd name="connsiteY0" fmla="*/ 0 h 2669557"/>
              <a:gd name="connsiteX1" fmla="*/ 12192000 w 12192000"/>
              <a:gd name="connsiteY1" fmla="*/ 0 h 2669557"/>
              <a:gd name="connsiteX2" fmla="*/ 12192000 w 12192000"/>
              <a:gd name="connsiteY2" fmla="*/ 2262228 h 2669557"/>
              <a:gd name="connsiteX3" fmla="*/ 12187428 w 12192000"/>
              <a:gd name="connsiteY3" fmla="*/ 2262896 h 2669557"/>
              <a:gd name="connsiteX4" fmla="*/ 12154355 w 12192000"/>
              <a:gd name="connsiteY4" fmla="*/ 2267516 h 2669557"/>
              <a:gd name="connsiteX5" fmla="*/ 12114359 w 12192000"/>
              <a:gd name="connsiteY5" fmla="*/ 2279772 h 2669557"/>
              <a:gd name="connsiteX6" fmla="*/ 11918614 w 12192000"/>
              <a:gd name="connsiteY6" fmla="*/ 2296618 h 2669557"/>
              <a:gd name="connsiteX7" fmla="*/ 11815487 w 12192000"/>
              <a:gd name="connsiteY7" fmla="*/ 2308905 h 2669557"/>
              <a:gd name="connsiteX8" fmla="*/ 11778165 w 12192000"/>
              <a:gd name="connsiteY8" fmla="*/ 2311873 h 2669557"/>
              <a:gd name="connsiteX9" fmla="*/ 11671329 w 12192000"/>
              <a:gd name="connsiteY9" fmla="*/ 2337810 h 2669557"/>
              <a:gd name="connsiteX10" fmla="*/ 11594775 w 12192000"/>
              <a:gd name="connsiteY10" fmla="*/ 2337831 h 2669557"/>
              <a:gd name="connsiteX11" fmla="*/ 11379086 w 12192000"/>
              <a:gd name="connsiteY11" fmla="*/ 2369019 h 2669557"/>
              <a:gd name="connsiteX12" fmla="*/ 11221749 w 12192000"/>
              <a:gd name="connsiteY12" fmla="*/ 2380739 h 2669557"/>
              <a:gd name="connsiteX13" fmla="*/ 10996653 w 12192000"/>
              <a:gd name="connsiteY13" fmla="*/ 2371440 h 2669557"/>
              <a:gd name="connsiteX14" fmla="*/ 10912235 w 12192000"/>
              <a:gd name="connsiteY14" fmla="*/ 2389968 h 2669557"/>
              <a:gd name="connsiteX15" fmla="*/ 10835633 w 12192000"/>
              <a:gd name="connsiteY15" fmla="*/ 2395810 h 2669557"/>
              <a:gd name="connsiteX16" fmla="*/ 10821038 w 12192000"/>
              <a:gd name="connsiteY16" fmla="*/ 2398367 h 2669557"/>
              <a:gd name="connsiteX17" fmla="*/ 10757451 w 12192000"/>
              <a:gd name="connsiteY17" fmla="*/ 2395202 h 2669557"/>
              <a:gd name="connsiteX18" fmla="*/ 10554052 w 12192000"/>
              <a:gd name="connsiteY18" fmla="*/ 2328825 h 2669557"/>
              <a:gd name="connsiteX19" fmla="*/ 10432944 w 12192000"/>
              <a:gd name="connsiteY19" fmla="*/ 2278457 h 2669557"/>
              <a:gd name="connsiteX20" fmla="*/ 10314272 w 12192000"/>
              <a:gd name="connsiteY20" fmla="*/ 2252083 h 2669557"/>
              <a:gd name="connsiteX21" fmla="*/ 10149756 w 12192000"/>
              <a:gd name="connsiteY21" fmla="*/ 2203372 h 2669557"/>
              <a:gd name="connsiteX22" fmla="*/ 10133939 w 12192000"/>
              <a:gd name="connsiteY22" fmla="*/ 2195206 h 2669557"/>
              <a:gd name="connsiteX23" fmla="*/ 10027169 w 12192000"/>
              <a:gd name="connsiteY23" fmla="*/ 2154689 h 2669557"/>
              <a:gd name="connsiteX24" fmla="*/ 9904781 w 12192000"/>
              <a:gd name="connsiteY24" fmla="*/ 2142477 h 2669557"/>
              <a:gd name="connsiteX25" fmla="*/ 9818432 w 12192000"/>
              <a:gd name="connsiteY25" fmla="*/ 2147267 h 2669557"/>
              <a:gd name="connsiteX26" fmla="*/ 9715853 w 12192000"/>
              <a:gd name="connsiteY26" fmla="*/ 2142000 h 2669557"/>
              <a:gd name="connsiteX27" fmla="*/ 9478478 w 12192000"/>
              <a:gd name="connsiteY27" fmla="*/ 2133283 h 2669557"/>
              <a:gd name="connsiteX28" fmla="*/ 9473084 w 12192000"/>
              <a:gd name="connsiteY28" fmla="*/ 2134027 h 2669557"/>
              <a:gd name="connsiteX29" fmla="*/ 9348338 w 12192000"/>
              <a:gd name="connsiteY29" fmla="*/ 2135775 h 2669557"/>
              <a:gd name="connsiteX30" fmla="*/ 9317108 w 12192000"/>
              <a:gd name="connsiteY30" fmla="*/ 2139620 h 2669557"/>
              <a:gd name="connsiteX31" fmla="*/ 9316564 w 12192000"/>
              <a:gd name="connsiteY31" fmla="*/ 2140576 h 2669557"/>
              <a:gd name="connsiteX32" fmla="*/ 9249142 w 12192000"/>
              <a:gd name="connsiteY32" fmla="*/ 2123844 h 2669557"/>
              <a:gd name="connsiteX33" fmla="*/ 9196066 w 12192000"/>
              <a:gd name="connsiteY33" fmla="*/ 2108535 h 2669557"/>
              <a:gd name="connsiteX34" fmla="*/ 9182090 w 12192000"/>
              <a:gd name="connsiteY34" fmla="*/ 2098653 h 2669557"/>
              <a:gd name="connsiteX35" fmla="*/ 8911903 w 12192000"/>
              <a:gd name="connsiteY35" fmla="*/ 2057646 h 2669557"/>
              <a:gd name="connsiteX36" fmla="*/ 8786230 w 12192000"/>
              <a:gd name="connsiteY36" fmla="*/ 2041547 h 2669557"/>
              <a:gd name="connsiteX37" fmla="*/ 8624741 w 12192000"/>
              <a:gd name="connsiteY37" fmla="*/ 2029639 h 2669557"/>
              <a:gd name="connsiteX38" fmla="*/ 8433895 w 12192000"/>
              <a:gd name="connsiteY38" fmla="*/ 2006458 h 2669557"/>
              <a:gd name="connsiteX39" fmla="*/ 8379838 w 12192000"/>
              <a:gd name="connsiteY39" fmla="*/ 2010365 h 2669557"/>
              <a:gd name="connsiteX40" fmla="*/ 8260604 w 12192000"/>
              <a:gd name="connsiteY40" fmla="*/ 1992586 h 2669557"/>
              <a:gd name="connsiteX41" fmla="*/ 8189733 w 12192000"/>
              <a:gd name="connsiteY41" fmla="*/ 1985551 h 2669557"/>
              <a:gd name="connsiteX42" fmla="*/ 8163540 w 12192000"/>
              <a:gd name="connsiteY42" fmla="*/ 1988537 h 2669557"/>
              <a:gd name="connsiteX43" fmla="*/ 8126468 w 12192000"/>
              <a:gd name="connsiteY43" fmla="*/ 1988901 h 2669557"/>
              <a:gd name="connsiteX44" fmla="*/ 8000268 w 12192000"/>
              <a:gd name="connsiteY44" fmla="*/ 1990885 h 2669557"/>
              <a:gd name="connsiteX45" fmla="*/ 7959483 w 12192000"/>
              <a:gd name="connsiteY45" fmla="*/ 1985782 h 2669557"/>
              <a:gd name="connsiteX46" fmla="*/ 7953628 w 12192000"/>
              <a:gd name="connsiteY46" fmla="*/ 1984617 h 2669557"/>
              <a:gd name="connsiteX47" fmla="*/ 7901019 w 12192000"/>
              <a:gd name="connsiteY47" fmla="*/ 1971965 h 2669557"/>
              <a:gd name="connsiteX48" fmla="*/ 7812936 w 12192000"/>
              <a:gd name="connsiteY48" fmla="*/ 1947847 h 2669557"/>
              <a:gd name="connsiteX49" fmla="*/ 7732190 w 12192000"/>
              <a:gd name="connsiteY49" fmla="*/ 1927169 h 2669557"/>
              <a:gd name="connsiteX50" fmla="*/ 7678276 w 12192000"/>
              <a:gd name="connsiteY50" fmla="*/ 1920855 h 2669557"/>
              <a:gd name="connsiteX51" fmla="*/ 7655497 w 12192000"/>
              <a:gd name="connsiteY51" fmla="*/ 1913714 h 2669557"/>
              <a:gd name="connsiteX52" fmla="*/ 7551687 w 12192000"/>
              <a:gd name="connsiteY52" fmla="*/ 1912613 h 2669557"/>
              <a:gd name="connsiteX53" fmla="*/ 7500925 w 12192000"/>
              <a:gd name="connsiteY53" fmla="*/ 1930924 h 2669557"/>
              <a:gd name="connsiteX54" fmla="*/ 7380560 w 12192000"/>
              <a:gd name="connsiteY54" fmla="*/ 1934424 h 2669557"/>
              <a:gd name="connsiteX55" fmla="*/ 7309614 w 12192000"/>
              <a:gd name="connsiteY55" fmla="*/ 1939987 h 2669557"/>
              <a:gd name="connsiteX56" fmla="*/ 7284338 w 12192000"/>
              <a:gd name="connsiteY56" fmla="*/ 1947550 h 2669557"/>
              <a:gd name="connsiteX57" fmla="*/ 7247913 w 12192000"/>
              <a:gd name="connsiteY57" fmla="*/ 1954444 h 2669557"/>
              <a:gd name="connsiteX58" fmla="*/ 7184925 w 12192000"/>
              <a:gd name="connsiteY58" fmla="*/ 1970838 h 2669557"/>
              <a:gd name="connsiteX59" fmla="*/ 7149503 w 12192000"/>
              <a:gd name="connsiteY59" fmla="*/ 1975385 h 2669557"/>
              <a:gd name="connsiteX60" fmla="*/ 7149503 w 12192000"/>
              <a:gd name="connsiteY60" fmla="*/ 2669557 h 2669557"/>
              <a:gd name="connsiteX61" fmla="*/ 3418260 w 12192000"/>
              <a:gd name="connsiteY61" fmla="*/ 1049412 h 2669557"/>
              <a:gd name="connsiteX62" fmla="*/ 2509997 w 12192000"/>
              <a:gd name="connsiteY62" fmla="*/ 958822 h 2669557"/>
              <a:gd name="connsiteX63" fmla="*/ 2508995 w 12192000"/>
              <a:gd name="connsiteY63" fmla="*/ 958423 h 2669557"/>
              <a:gd name="connsiteX64" fmla="*/ 2424909 w 12192000"/>
              <a:gd name="connsiteY64" fmla="*/ 933150 h 2669557"/>
              <a:gd name="connsiteX65" fmla="*/ 2273752 w 12192000"/>
              <a:gd name="connsiteY65" fmla="*/ 875350 h 2669557"/>
              <a:gd name="connsiteX66" fmla="*/ 2248113 w 12192000"/>
              <a:gd name="connsiteY66" fmla="*/ 861965 h 2669557"/>
              <a:gd name="connsiteX67" fmla="*/ 2194956 w 12192000"/>
              <a:gd name="connsiteY67" fmla="*/ 836227 h 2669557"/>
              <a:gd name="connsiteX68" fmla="*/ 2024005 w 12192000"/>
              <a:gd name="connsiteY68" fmla="*/ 815554 h 2669557"/>
              <a:gd name="connsiteX69" fmla="*/ 1980800 w 12192000"/>
              <a:gd name="connsiteY69" fmla="*/ 822703 h 2669557"/>
              <a:gd name="connsiteX70" fmla="*/ 1733238 w 12192000"/>
              <a:gd name="connsiteY70" fmla="*/ 809719 h 2669557"/>
              <a:gd name="connsiteX71" fmla="*/ 1388954 w 12192000"/>
              <a:gd name="connsiteY71" fmla="*/ 830009 h 2669557"/>
              <a:gd name="connsiteX72" fmla="*/ 1133245 w 12192000"/>
              <a:gd name="connsiteY72" fmla="*/ 803521 h 2669557"/>
              <a:gd name="connsiteX73" fmla="*/ 1026791 w 12192000"/>
              <a:gd name="connsiteY73" fmla="*/ 802701 h 2669557"/>
              <a:gd name="connsiteX74" fmla="*/ 833545 w 12192000"/>
              <a:gd name="connsiteY74" fmla="*/ 801351 h 2669557"/>
              <a:gd name="connsiteX75" fmla="*/ 631576 w 12192000"/>
              <a:gd name="connsiteY75" fmla="*/ 801805 h 2669557"/>
              <a:gd name="connsiteX76" fmla="*/ 542046 w 12192000"/>
              <a:gd name="connsiteY76" fmla="*/ 803532 h 2669557"/>
              <a:gd name="connsiteX77" fmla="*/ 301314 w 12192000"/>
              <a:gd name="connsiteY77" fmla="*/ 785458 h 2669557"/>
              <a:gd name="connsiteX78" fmla="*/ 0 w 12192000"/>
              <a:gd name="connsiteY78" fmla="*/ 805324 h 2669557"/>
              <a:gd name="connsiteX79" fmla="*/ 0 w 12192000"/>
              <a:gd name="connsiteY79" fmla="*/ 0 h 2669557"/>
              <a:gd name="connsiteX0" fmla="*/ 0 w 12192000"/>
              <a:gd name="connsiteY0" fmla="*/ 0 h 2401295"/>
              <a:gd name="connsiteX1" fmla="*/ 12192000 w 12192000"/>
              <a:gd name="connsiteY1" fmla="*/ 0 h 2401295"/>
              <a:gd name="connsiteX2" fmla="*/ 12192000 w 12192000"/>
              <a:gd name="connsiteY2" fmla="*/ 2262228 h 2401295"/>
              <a:gd name="connsiteX3" fmla="*/ 12187428 w 12192000"/>
              <a:gd name="connsiteY3" fmla="*/ 2262896 h 2401295"/>
              <a:gd name="connsiteX4" fmla="*/ 12154355 w 12192000"/>
              <a:gd name="connsiteY4" fmla="*/ 2267516 h 2401295"/>
              <a:gd name="connsiteX5" fmla="*/ 12114359 w 12192000"/>
              <a:gd name="connsiteY5" fmla="*/ 2279772 h 2401295"/>
              <a:gd name="connsiteX6" fmla="*/ 11918614 w 12192000"/>
              <a:gd name="connsiteY6" fmla="*/ 2296618 h 2401295"/>
              <a:gd name="connsiteX7" fmla="*/ 11815487 w 12192000"/>
              <a:gd name="connsiteY7" fmla="*/ 2308905 h 2401295"/>
              <a:gd name="connsiteX8" fmla="*/ 11778165 w 12192000"/>
              <a:gd name="connsiteY8" fmla="*/ 2311873 h 2401295"/>
              <a:gd name="connsiteX9" fmla="*/ 11671329 w 12192000"/>
              <a:gd name="connsiteY9" fmla="*/ 2337810 h 2401295"/>
              <a:gd name="connsiteX10" fmla="*/ 11594775 w 12192000"/>
              <a:gd name="connsiteY10" fmla="*/ 2337831 h 2401295"/>
              <a:gd name="connsiteX11" fmla="*/ 11379086 w 12192000"/>
              <a:gd name="connsiteY11" fmla="*/ 2369019 h 2401295"/>
              <a:gd name="connsiteX12" fmla="*/ 11221749 w 12192000"/>
              <a:gd name="connsiteY12" fmla="*/ 2380739 h 2401295"/>
              <a:gd name="connsiteX13" fmla="*/ 10996653 w 12192000"/>
              <a:gd name="connsiteY13" fmla="*/ 2371440 h 2401295"/>
              <a:gd name="connsiteX14" fmla="*/ 10912235 w 12192000"/>
              <a:gd name="connsiteY14" fmla="*/ 2389968 h 2401295"/>
              <a:gd name="connsiteX15" fmla="*/ 10835633 w 12192000"/>
              <a:gd name="connsiteY15" fmla="*/ 2395810 h 2401295"/>
              <a:gd name="connsiteX16" fmla="*/ 10821038 w 12192000"/>
              <a:gd name="connsiteY16" fmla="*/ 2398367 h 2401295"/>
              <a:gd name="connsiteX17" fmla="*/ 10757451 w 12192000"/>
              <a:gd name="connsiteY17" fmla="*/ 2395202 h 2401295"/>
              <a:gd name="connsiteX18" fmla="*/ 10554052 w 12192000"/>
              <a:gd name="connsiteY18" fmla="*/ 2328825 h 2401295"/>
              <a:gd name="connsiteX19" fmla="*/ 10432944 w 12192000"/>
              <a:gd name="connsiteY19" fmla="*/ 2278457 h 2401295"/>
              <a:gd name="connsiteX20" fmla="*/ 10314272 w 12192000"/>
              <a:gd name="connsiteY20" fmla="*/ 2252083 h 2401295"/>
              <a:gd name="connsiteX21" fmla="*/ 10149756 w 12192000"/>
              <a:gd name="connsiteY21" fmla="*/ 2203372 h 2401295"/>
              <a:gd name="connsiteX22" fmla="*/ 10133939 w 12192000"/>
              <a:gd name="connsiteY22" fmla="*/ 2195206 h 2401295"/>
              <a:gd name="connsiteX23" fmla="*/ 10027169 w 12192000"/>
              <a:gd name="connsiteY23" fmla="*/ 2154689 h 2401295"/>
              <a:gd name="connsiteX24" fmla="*/ 9904781 w 12192000"/>
              <a:gd name="connsiteY24" fmla="*/ 2142477 h 2401295"/>
              <a:gd name="connsiteX25" fmla="*/ 9818432 w 12192000"/>
              <a:gd name="connsiteY25" fmla="*/ 2147267 h 2401295"/>
              <a:gd name="connsiteX26" fmla="*/ 9715853 w 12192000"/>
              <a:gd name="connsiteY26" fmla="*/ 2142000 h 2401295"/>
              <a:gd name="connsiteX27" fmla="*/ 9478478 w 12192000"/>
              <a:gd name="connsiteY27" fmla="*/ 2133283 h 2401295"/>
              <a:gd name="connsiteX28" fmla="*/ 9473084 w 12192000"/>
              <a:gd name="connsiteY28" fmla="*/ 2134027 h 2401295"/>
              <a:gd name="connsiteX29" fmla="*/ 9348338 w 12192000"/>
              <a:gd name="connsiteY29" fmla="*/ 2135775 h 2401295"/>
              <a:gd name="connsiteX30" fmla="*/ 9317108 w 12192000"/>
              <a:gd name="connsiteY30" fmla="*/ 2139620 h 2401295"/>
              <a:gd name="connsiteX31" fmla="*/ 9316564 w 12192000"/>
              <a:gd name="connsiteY31" fmla="*/ 2140576 h 2401295"/>
              <a:gd name="connsiteX32" fmla="*/ 9249142 w 12192000"/>
              <a:gd name="connsiteY32" fmla="*/ 2123844 h 2401295"/>
              <a:gd name="connsiteX33" fmla="*/ 9196066 w 12192000"/>
              <a:gd name="connsiteY33" fmla="*/ 2108535 h 2401295"/>
              <a:gd name="connsiteX34" fmla="*/ 9182090 w 12192000"/>
              <a:gd name="connsiteY34" fmla="*/ 2098653 h 2401295"/>
              <a:gd name="connsiteX35" fmla="*/ 8911903 w 12192000"/>
              <a:gd name="connsiteY35" fmla="*/ 2057646 h 2401295"/>
              <a:gd name="connsiteX36" fmla="*/ 8786230 w 12192000"/>
              <a:gd name="connsiteY36" fmla="*/ 2041547 h 2401295"/>
              <a:gd name="connsiteX37" fmla="*/ 8624741 w 12192000"/>
              <a:gd name="connsiteY37" fmla="*/ 2029639 h 2401295"/>
              <a:gd name="connsiteX38" fmla="*/ 8433895 w 12192000"/>
              <a:gd name="connsiteY38" fmla="*/ 2006458 h 2401295"/>
              <a:gd name="connsiteX39" fmla="*/ 8379838 w 12192000"/>
              <a:gd name="connsiteY39" fmla="*/ 2010365 h 2401295"/>
              <a:gd name="connsiteX40" fmla="*/ 8260604 w 12192000"/>
              <a:gd name="connsiteY40" fmla="*/ 1992586 h 2401295"/>
              <a:gd name="connsiteX41" fmla="*/ 8189733 w 12192000"/>
              <a:gd name="connsiteY41" fmla="*/ 1985551 h 2401295"/>
              <a:gd name="connsiteX42" fmla="*/ 8163540 w 12192000"/>
              <a:gd name="connsiteY42" fmla="*/ 1988537 h 2401295"/>
              <a:gd name="connsiteX43" fmla="*/ 8126468 w 12192000"/>
              <a:gd name="connsiteY43" fmla="*/ 1988901 h 2401295"/>
              <a:gd name="connsiteX44" fmla="*/ 8000268 w 12192000"/>
              <a:gd name="connsiteY44" fmla="*/ 1990885 h 2401295"/>
              <a:gd name="connsiteX45" fmla="*/ 7959483 w 12192000"/>
              <a:gd name="connsiteY45" fmla="*/ 1985782 h 2401295"/>
              <a:gd name="connsiteX46" fmla="*/ 7953628 w 12192000"/>
              <a:gd name="connsiteY46" fmla="*/ 1984617 h 2401295"/>
              <a:gd name="connsiteX47" fmla="*/ 7901019 w 12192000"/>
              <a:gd name="connsiteY47" fmla="*/ 1971965 h 2401295"/>
              <a:gd name="connsiteX48" fmla="*/ 7812936 w 12192000"/>
              <a:gd name="connsiteY48" fmla="*/ 1947847 h 2401295"/>
              <a:gd name="connsiteX49" fmla="*/ 7732190 w 12192000"/>
              <a:gd name="connsiteY49" fmla="*/ 1927169 h 2401295"/>
              <a:gd name="connsiteX50" fmla="*/ 7678276 w 12192000"/>
              <a:gd name="connsiteY50" fmla="*/ 1920855 h 2401295"/>
              <a:gd name="connsiteX51" fmla="*/ 7655497 w 12192000"/>
              <a:gd name="connsiteY51" fmla="*/ 1913714 h 2401295"/>
              <a:gd name="connsiteX52" fmla="*/ 7551687 w 12192000"/>
              <a:gd name="connsiteY52" fmla="*/ 1912613 h 2401295"/>
              <a:gd name="connsiteX53" fmla="*/ 7500925 w 12192000"/>
              <a:gd name="connsiteY53" fmla="*/ 1930924 h 2401295"/>
              <a:gd name="connsiteX54" fmla="*/ 7380560 w 12192000"/>
              <a:gd name="connsiteY54" fmla="*/ 1934424 h 2401295"/>
              <a:gd name="connsiteX55" fmla="*/ 7309614 w 12192000"/>
              <a:gd name="connsiteY55" fmla="*/ 1939987 h 2401295"/>
              <a:gd name="connsiteX56" fmla="*/ 7284338 w 12192000"/>
              <a:gd name="connsiteY56" fmla="*/ 1947550 h 2401295"/>
              <a:gd name="connsiteX57" fmla="*/ 7247913 w 12192000"/>
              <a:gd name="connsiteY57" fmla="*/ 1954444 h 2401295"/>
              <a:gd name="connsiteX58" fmla="*/ 7184925 w 12192000"/>
              <a:gd name="connsiteY58" fmla="*/ 1970838 h 2401295"/>
              <a:gd name="connsiteX59" fmla="*/ 7149503 w 12192000"/>
              <a:gd name="connsiteY59" fmla="*/ 1975385 h 2401295"/>
              <a:gd name="connsiteX60" fmla="*/ 3418260 w 12192000"/>
              <a:gd name="connsiteY60" fmla="*/ 1049412 h 2401295"/>
              <a:gd name="connsiteX61" fmla="*/ 2509997 w 12192000"/>
              <a:gd name="connsiteY61" fmla="*/ 958822 h 2401295"/>
              <a:gd name="connsiteX62" fmla="*/ 2508995 w 12192000"/>
              <a:gd name="connsiteY62" fmla="*/ 958423 h 2401295"/>
              <a:gd name="connsiteX63" fmla="*/ 2424909 w 12192000"/>
              <a:gd name="connsiteY63" fmla="*/ 933150 h 2401295"/>
              <a:gd name="connsiteX64" fmla="*/ 2273752 w 12192000"/>
              <a:gd name="connsiteY64" fmla="*/ 875350 h 2401295"/>
              <a:gd name="connsiteX65" fmla="*/ 2248113 w 12192000"/>
              <a:gd name="connsiteY65" fmla="*/ 861965 h 2401295"/>
              <a:gd name="connsiteX66" fmla="*/ 2194956 w 12192000"/>
              <a:gd name="connsiteY66" fmla="*/ 836227 h 2401295"/>
              <a:gd name="connsiteX67" fmla="*/ 2024005 w 12192000"/>
              <a:gd name="connsiteY67" fmla="*/ 815554 h 2401295"/>
              <a:gd name="connsiteX68" fmla="*/ 1980800 w 12192000"/>
              <a:gd name="connsiteY68" fmla="*/ 822703 h 2401295"/>
              <a:gd name="connsiteX69" fmla="*/ 1733238 w 12192000"/>
              <a:gd name="connsiteY69" fmla="*/ 809719 h 2401295"/>
              <a:gd name="connsiteX70" fmla="*/ 1388954 w 12192000"/>
              <a:gd name="connsiteY70" fmla="*/ 830009 h 2401295"/>
              <a:gd name="connsiteX71" fmla="*/ 1133245 w 12192000"/>
              <a:gd name="connsiteY71" fmla="*/ 803521 h 2401295"/>
              <a:gd name="connsiteX72" fmla="*/ 1026791 w 12192000"/>
              <a:gd name="connsiteY72" fmla="*/ 802701 h 2401295"/>
              <a:gd name="connsiteX73" fmla="*/ 833545 w 12192000"/>
              <a:gd name="connsiteY73" fmla="*/ 801351 h 2401295"/>
              <a:gd name="connsiteX74" fmla="*/ 631576 w 12192000"/>
              <a:gd name="connsiteY74" fmla="*/ 801805 h 2401295"/>
              <a:gd name="connsiteX75" fmla="*/ 542046 w 12192000"/>
              <a:gd name="connsiteY75" fmla="*/ 803532 h 2401295"/>
              <a:gd name="connsiteX76" fmla="*/ 301314 w 12192000"/>
              <a:gd name="connsiteY76" fmla="*/ 785458 h 2401295"/>
              <a:gd name="connsiteX77" fmla="*/ 0 w 12192000"/>
              <a:gd name="connsiteY77" fmla="*/ 805324 h 2401295"/>
              <a:gd name="connsiteX78" fmla="*/ 0 w 12192000"/>
              <a:gd name="connsiteY78" fmla="*/ 0 h 2401295"/>
              <a:gd name="connsiteX0" fmla="*/ 0 w 12192000"/>
              <a:gd name="connsiteY0" fmla="*/ 0 h 2401295"/>
              <a:gd name="connsiteX1" fmla="*/ 12192000 w 12192000"/>
              <a:gd name="connsiteY1" fmla="*/ 0 h 2401295"/>
              <a:gd name="connsiteX2" fmla="*/ 12192000 w 12192000"/>
              <a:gd name="connsiteY2" fmla="*/ 2262228 h 2401295"/>
              <a:gd name="connsiteX3" fmla="*/ 12187428 w 12192000"/>
              <a:gd name="connsiteY3" fmla="*/ 2262896 h 2401295"/>
              <a:gd name="connsiteX4" fmla="*/ 12154355 w 12192000"/>
              <a:gd name="connsiteY4" fmla="*/ 2267516 h 2401295"/>
              <a:gd name="connsiteX5" fmla="*/ 12114359 w 12192000"/>
              <a:gd name="connsiteY5" fmla="*/ 2279772 h 2401295"/>
              <a:gd name="connsiteX6" fmla="*/ 11918614 w 12192000"/>
              <a:gd name="connsiteY6" fmla="*/ 2296618 h 2401295"/>
              <a:gd name="connsiteX7" fmla="*/ 11815487 w 12192000"/>
              <a:gd name="connsiteY7" fmla="*/ 2308905 h 2401295"/>
              <a:gd name="connsiteX8" fmla="*/ 11778165 w 12192000"/>
              <a:gd name="connsiteY8" fmla="*/ 2311873 h 2401295"/>
              <a:gd name="connsiteX9" fmla="*/ 11671329 w 12192000"/>
              <a:gd name="connsiteY9" fmla="*/ 2337810 h 2401295"/>
              <a:gd name="connsiteX10" fmla="*/ 11594775 w 12192000"/>
              <a:gd name="connsiteY10" fmla="*/ 2337831 h 2401295"/>
              <a:gd name="connsiteX11" fmla="*/ 11379086 w 12192000"/>
              <a:gd name="connsiteY11" fmla="*/ 2369019 h 2401295"/>
              <a:gd name="connsiteX12" fmla="*/ 11221749 w 12192000"/>
              <a:gd name="connsiteY12" fmla="*/ 2380739 h 2401295"/>
              <a:gd name="connsiteX13" fmla="*/ 10996653 w 12192000"/>
              <a:gd name="connsiteY13" fmla="*/ 2371440 h 2401295"/>
              <a:gd name="connsiteX14" fmla="*/ 10912235 w 12192000"/>
              <a:gd name="connsiteY14" fmla="*/ 2389968 h 2401295"/>
              <a:gd name="connsiteX15" fmla="*/ 10835633 w 12192000"/>
              <a:gd name="connsiteY15" fmla="*/ 2395810 h 2401295"/>
              <a:gd name="connsiteX16" fmla="*/ 10821038 w 12192000"/>
              <a:gd name="connsiteY16" fmla="*/ 2398367 h 2401295"/>
              <a:gd name="connsiteX17" fmla="*/ 10757451 w 12192000"/>
              <a:gd name="connsiteY17" fmla="*/ 2395202 h 2401295"/>
              <a:gd name="connsiteX18" fmla="*/ 10554052 w 12192000"/>
              <a:gd name="connsiteY18" fmla="*/ 2328825 h 2401295"/>
              <a:gd name="connsiteX19" fmla="*/ 10432944 w 12192000"/>
              <a:gd name="connsiteY19" fmla="*/ 2278457 h 2401295"/>
              <a:gd name="connsiteX20" fmla="*/ 10314272 w 12192000"/>
              <a:gd name="connsiteY20" fmla="*/ 2252083 h 2401295"/>
              <a:gd name="connsiteX21" fmla="*/ 10149756 w 12192000"/>
              <a:gd name="connsiteY21" fmla="*/ 2203372 h 2401295"/>
              <a:gd name="connsiteX22" fmla="*/ 10133939 w 12192000"/>
              <a:gd name="connsiteY22" fmla="*/ 2195206 h 2401295"/>
              <a:gd name="connsiteX23" fmla="*/ 10027169 w 12192000"/>
              <a:gd name="connsiteY23" fmla="*/ 2154689 h 2401295"/>
              <a:gd name="connsiteX24" fmla="*/ 9904781 w 12192000"/>
              <a:gd name="connsiteY24" fmla="*/ 2142477 h 2401295"/>
              <a:gd name="connsiteX25" fmla="*/ 9818432 w 12192000"/>
              <a:gd name="connsiteY25" fmla="*/ 2147267 h 2401295"/>
              <a:gd name="connsiteX26" fmla="*/ 9715853 w 12192000"/>
              <a:gd name="connsiteY26" fmla="*/ 2142000 h 2401295"/>
              <a:gd name="connsiteX27" fmla="*/ 9478478 w 12192000"/>
              <a:gd name="connsiteY27" fmla="*/ 2133283 h 2401295"/>
              <a:gd name="connsiteX28" fmla="*/ 9473084 w 12192000"/>
              <a:gd name="connsiteY28" fmla="*/ 2134027 h 2401295"/>
              <a:gd name="connsiteX29" fmla="*/ 9348338 w 12192000"/>
              <a:gd name="connsiteY29" fmla="*/ 2135775 h 2401295"/>
              <a:gd name="connsiteX30" fmla="*/ 9317108 w 12192000"/>
              <a:gd name="connsiteY30" fmla="*/ 2139620 h 2401295"/>
              <a:gd name="connsiteX31" fmla="*/ 9316564 w 12192000"/>
              <a:gd name="connsiteY31" fmla="*/ 2140576 h 2401295"/>
              <a:gd name="connsiteX32" fmla="*/ 9249142 w 12192000"/>
              <a:gd name="connsiteY32" fmla="*/ 2123844 h 2401295"/>
              <a:gd name="connsiteX33" fmla="*/ 9196066 w 12192000"/>
              <a:gd name="connsiteY33" fmla="*/ 2108535 h 2401295"/>
              <a:gd name="connsiteX34" fmla="*/ 9182090 w 12192000"/>
              <a:gd name="connsiteY34" fmla="*/ 2098653 h 2401295"/>
              <a:gd name="connsiteX35" fmla="*/ 8911903 w 12192000"/>
              <a:gd name="connsiteY35" fmla="*/ 2057646 h 2401295"/>
              <a:gd name="connsiteX36" fmla="*/ 8786230 w 12192000"/>
              <a:gd name="connsiteY36" fmla="*/ 2041547 h 2401295"/>
              <a:gd name="connsiteX37" fmla="*/ 8624741 w 12192000"/>
              <a:gd name="connsiteY37" fmla="*/ 2029639 h 2401295"/>
              <a:gd name="connsiteX38" fmla="*/ 8433895 w 12192000"/>
              <a:gd name="connsiteY38" fmla="*/ 2006458 h 2401295"/>
              <a:gd name="connsiteX39" fmla="*/ 8379838 w 12192000"/>
              <a:gd name="connsiteY39" fmla="*/ 2010365 h 2401295"/>
              <a:gd name="connsiteX40" fmla="*/ 8260604 w 12192000"/>
              <a:gd name="connsiteY40" fmla="*/ 1992586 h 2401295"/>
              <a:gd name="connsiteX41" fmla="*/ 8189733 w 12192000"/>
              <a:gd name="connsiteY41" fmla="*/ 1985551 h 2401295"/>
              <a:gd name="connsiteX42" fmla="*/ 8163540 w 12192000"/>
              <a:gd name="connsiteY42" fmla="*/ 1988537 h 2401295"/>
              <a:gd name="connsiteX43" fmla="*/ 8126468 w 12192000"/>
              <a:gd name="connsiteY43" fmla="*/ 1988901 h 2401295"/>
              <a:gd name="connsiteX44" fmla="*/ 8000268 w 12192000"/>
              <a:gd name="connsiteY44" fmla="*/ 1990885 h 2401295"/>
              <a:gd name="connsiteX45" fmla="*/ 7959483 w 12192000"/>
              <a:gd name="connsiteY45" fmla="*/ 1985782 h 2401295"/>
              <a:gd name="connsiteX46" fmla="*/ 7953628 w 12192000"/>
              <a:gd name="connsiteY46" fmla="*/ 1984617 h 2401295"/>
              <a:gd name="connsiteX47" fmla="*/ 7901019 w 12192000"/>
              <a:gd name="connsiteY47" fmla="*/ 1971965 h 2401295"/>
              <a:gd name="connsiteX48" fmla="*/ 7812936 w 12192000"/>
              <a:gd name="connsiteY48" fmla="*/ 1947847 h 2401295"/>
              <a:gd name="connsiteX49" fmla="*/ 7732190 w 12192000"/>
              <a:gd name="connsiteY49" fmla="*/ 1927169 h 2401295"/>
              <a:gd name="connsiteX50" fmla="*/ 7678276 w 12192000"/>
              <a:gd name="connsiteY50" fmla="*/ 1920855 h 2401295"/>
              <a:gd name="connsiteX51" fmla="*/ 7655497 w 12192000"/>
              <a:gd name="connsiteY51" fmla="*/ 1913714 h 2401295"/>
              <a:gd name="connsiteX52" fmla="*/ 7551687 w 12192000"/>
              <a:gd name="connsiteY52" fmla="*/ 1912613 h 2401295"/>
              <a:gd name="connsiteX53" fmla="*/ 7500925 w 12192000"/>
              <a:gd name="connsiteY53" fmla="*/ 1930924 h 2401295"/>
              <a:gd name="connsiteX54" fmla="*/ 7380560 w 12192000"/>
              <a:gd name="connsiteY54" fmla="*/ 1934424 h 2401295"/>
              <a:gd name="connsiteX55" fmla="*/ 7309614 w 12192000"/>
              <a:gd name="connsiteY55" fmla="*/ 1939987 h 2401295"/>
              <a:gd name="connsiteX56" fmla="*/ 7284338 w 12192000"/>
              <a:gd name="connsiteY56" fmla="*/ 1947550 h 2401295"/>
              <a:gd name="connsiteX57" fmla="*/ 7247913 w 12192000"/>
              <a:gd name="connsiteY57" fmla="*/ 1954444 h 2401295"/>
              <a:gd name="connsiteX58" fmla="*/ 7184925 w 12192000"/>
              <a:gd name="connsiteY58" fmla="*/ 1970838 h 2401295"/>
              <a:gd name="connsiteX59" fmla="*/ 6204418 w 12192000"/>
              <a:gd name="connsiteY59" fmla="*/ 1570349 h 2401295"/>
              <a:gd name="connsiteX60" fmla="*/ 3418260 w 12192000"/>
              <a:gd name="connsiteY60" fmla="*/ 1049412 h 2401295"/>
              <a:gd name="connsiteX61" fmla="*/ 2509997 w 12192000"/>
              <a:gd name="connsiteY61" fmla="*/ 958822 h 2401295"/>
              <a:gd name="connsiteX62" fmla="*/ 2508995 w 12192000"/>
              <a:gd name="connsiteY62" fmla="*/ 958423 h 2401295"/>
              <a:gd name="connsiteX63" fmla="*/ 2424909 w 12192000"/>
              <a:gd name="connsiteY63" fmla="*/ 933150 h 2401295"/>
              <a:gd name="connsiteX64" fmla="*/ 2273752 w 12192000"/>
              <a:gd name="connsiteY64" fmla="*/ 875350 h 2401295"/>
              <a:gd name="connsiteX65" fmla="*/ 2248113 w 12192000"/>
              <a:gd name="connsiteY65" fmla="*/ 861965 h 2401295"/>
              <a:gd name="connsiteX66" fmla="*/ 2194956 w 12192000"/>
              <a:gd name="connsiteY66" fmla="*/ 836227 h 2401295"/>
              <a:gd name="connsiteX67" fmla="*/ 2024005 w 12192000"/>
              <a:gd name="connsiteY67" fmla="*/ 815554 h 2401295"/>
              <a:gd name="connsiteX68" fmla="*/ 1980800 w 12192000"/>
              <a:gd name="connsiteY68" fmla="*/ 822703 h 2401295"/>
              <a:gd name="connsiteX69" fmla="*/ 1733238 w 12192000"/>
              <a:gd name="connsiteY69" fmla="*/ 809719 h 2401295"/>
              <a:gd name="connsiteX70" fmla="*/ 1388954 w 12192000"/>
              <a:gd name="connsiteY70" fmla="*/ 830009 h 2401295"/>
              <a:gd name="connsiteX71" fmla="*/ 1133245 w 12192000"/>
              <a:gd name="connsiteY71" fmla="*/ 803521 h 2401295"/>
              <a:gd name="connsiteX72" fmla="*/ 1026791 w 12192000"/>
              <a:gd name="connsiteY72" fmla="*/ 802701 h 2401295"/>
              <a:gd name="connsiteX73" fmla="*/ 833545 w 12192000"/>
              <a:gd name="connsiteY73" fmla="*/ 801351 h 2401295"/>
              <a:gd name="connsiteX74" fmla="*/ 631576 w 12192000"/>
              <a:gd name="connsiteY74" fmla="*/ 801805 h 2401295"/>
              <a:gd name="connsiteX75" fmla="*/ 542046 w 12192000"/>
              <a:gd name="connsiteY75" fmla="*/ 803532 h 2401295"/>
              <a:gd name="connsiteX76" fmla="*/ 301314 w 12192000"/>
              <a:gd name="connsiteY76" fmla="*/ 785458 h 2401295"/>
              <a:gd name="connsiteX77" fmla="*/ 0 w 12192000"/>
              <a:gd name="connsiteY77" fmla="*/ 805324 h 2401295"/>
              <a:gd name="connsiteX78" fmla="*/ 0 w 12192000"/>
              <a:gd name="connsiteY78" fmla="*/ 0 h 2401295"/>
              <a:gd name="connsiteX0" fmla="*/ 0 w 12192000"/>
              <a:gd name="connsiteY0" fmla="*/ 0 h 2401295"/>
              <a:gd name="connsiteX1" fmla="*/ 12192000 w 12192000"/>
              <a:gd name="connsiteY1" fmla="*/ 0 h 2401295"/>
              <a:gd name="connsiteX2" fmla="*/ 12192000 w 12192000"/>
              <a:gd name="connsiteY2" fmla="*/ 2262228 h 2401295"/>
              <a:gd name="connsiteX3" fmla="*/ 12187428 w 12192000"/>
              <a:gd name="connsiteY3" fmla="*/ 2262896 h 2401295"/>
              <a:gd name="connsiteX4" fmla="*/ 12154355 w 12192000"/>
              <a:gd name="connsiteY4" fmla="*/ 2267516 h 2401295"/>
              <a:gd name="connsiteX5" fmla="*/ 12114359 w 12192000"/>
              <a:gd name="connsiteY5" fmla="*/ 2279772 h 2401295"/>
              <a:gd name="connsiteX6" fmla="*/ 11918614 w 12192000"/>
              <a:gd name="connsiteY6" fmla="*/ 2296618 h 2401295"/>
              <a:gd name="connsiteX7" fmla="*/ 11815487 w 12192000"/>
              <a:gd name="connsiteY7" fmla="*/ 2308905 h 2401295"/>
              <a:gd name="connsiteX8" fmla="*/ 11778165 w 12192000"/>
              <a:gd name="connsiteY8" fmla="*/ 2311873 h 2401295"/>
              <a:gd name="connsiteX9" fmla="*/ 11671329 w 12192000"/>
              <a:gd name="connsiteY9" fmla="*/ 2337810 h 2401295"/>
              <a:gd name="connsiteX10" fmla="*/ 11594775 w 12192000"/>
              <a:gd name="connsiteY10" fmla="*/ 2337831 h 2401295"/>
              <a:gd name="connsiteX11" fmla="*/ 11379086 w 12192000"/>
              <a:gd name="connsiteY11" fmla="*/ 2369019 h 2401295"/>
              <a:gd name="connsiteX12" fmla="*/ 11221749 w 12192000"/>
              <a:gd name="connsiteY12" fmla="*/ 2380739 h 2401295"/>
              <a:gd name="connsiteX13" fmla="*/ 10996653 w 12192000"/>
              <a:gd name="connsiteY13" fmla="*/ 2371440 h 2401295"/>
              <a:gd name="connsiteX14" fmla="*/ 10912235 w 12192000"/>
              <a:gd name="connsiteY14" fmla="*/ 2389968 h 2401295"/>
              <a:gd name="connsiteX15" fmla="*/ 10835633 w 12192000"/>
              <a:gd name="connsiteY15" fmla="*/ 2395810 h 2401295"/>
              <a:gd name="connsiteX16" fmla="*/ 10821038 w 12192000"/>
              <a:gd name="connsiteY16" fmla="*/ 2398367 h 2401295"/>
              <a:gd name="connsiteX17" fmla="*/ 10757451 w 12192000"/>
              <a:gd name="connsiteY17" fmla="*/ 2395202 h 2401295"/>
              <a:gd name="connsiteX18" fmla="*/ 10554052 w 12192000"/>
              <a:gd name="connsiteY18" fmla="*/ 2328825 h 2401295"/>
              <a:gd name="connsiteX19" fmla="*/ 10432944 w 12192000"/>
              <a:gd name="connsiteY19" fmla="*/ 2278457 h 2401295"/>
              <a:gd name="connsiteX20" fmla="*/ 10314272 w 12192000"/>
              <a:gd name="connsiteY20" fmla="*/ 2252083 h 2401295"/>
              <a:gd name="connsiteX21" fmla="*/ 10149756 w 12192000"/>
              <a:gd name="connsiteY21" fmla="*/ 2203372 h 2401295"/>
              <a:gd name="connsiteX22" fmla="*/ 10133939 w 12192000"/>
              <a:gd name="connsiteY22" fmla="*/ 2195206 h 2401295"/>
              <a:gd name="connsiteX23" fmla="*/ 10027169 w 12192000"/>
              <a:gd name="connsiteY23" fmla="*/ 2154689 h 2401295"/>
              <a:gd name="connsiteX24" fmla="*/ 9904781 w 12192000"/>
              <a:gd name="connsiteY24" fmla="*/ 2142477 h 2401295"/>
              <a:gd name="connsiteX25" fmla="*/ 9818432 w 12192000"/>
              <a:gd name="connsiteY25" fmla="*/ 2147267 h 2401295"/>
              <a:gd name="connsiteX26" fmla="*/ 9715853 w 12192000"/>
              <a:gd name="connsiteY26" fmla="*/ 2142000 h 2401295"/>
              <a:gd name="connsiteX27" fmla="*/ 9478478 w 12192000"/>
              <a:gd name="connsiteY27" fmla="*/ 2133283 h 2401295"/>
              <a:gd name="connsiteX28" fmla="*/ 9473084 w 12192000"/>
              <a:gd name="connsiteY28" fmla="*/ 2134027 h 2401295"/>
              <a:gd name="connsiteX29" fmla="*/ 9348338 w 12192000"/>
              <a:gd name="connsiteY29" fmla="*/ 2135775 h 2401295"/>
              <a:gd name="connsiteX30" fmla="*/ 9317108 w 12192000"/>
              <a:gd name="connsiteY30" fmla="*/ 2139620 h 2401295"/>
              <a:gd name="connsiteX31" fmla="*/ 9316564 w 12192000"/>
              <a:gd name="connsiteY31" fmla="*/ 2140576 h 2401295"/>
              <a:gd name="connsiteX32" fmla="*/ 9249142 w 12192000"/>
              <a:gd name="connsiteY32" fmla="*/ 2123844 h 2401295"/>
              <a:gd name="connsiteX33" fmla="*/ 9196066 w 12192000"/>
              <a:gd name="connsiteY33" fmla="*/ 2108535 h 2401295"/>
              <a:gd name="connsiteX34" fmla="*/ 9182090 w 12192000"/>
              <a:gd name="connsiteY34" fmla="*/ 2098653 h 2401295"/>
              <a:gd name="connsiteX35" fmla="*/ 8911903 w 12192000"/>
              <a:gd name="connsiteY35" fmla="*/ 2057646 h 2401295"/>
              <a:gd name="connsiteX36" fmla="*/ 8786230 w 12192000"/>
              <a:gd name="connsiteY36" fmla="*/ 2041547 h 2401295"/>
              <a:gd name="connsiteX37" fmla="*/ 8624741 w 12192000"/>
              <a:gd name="connsiteY37" fmla="*/ 2029639 h 2401295"/>
              <a:gd name="connsiteX38" fmla="*/ 8433895 w 12192000"/>
              <a:gd name="connsiteY38" fmla="*/ 2006458 h 2401295"/>
              <a:gd name="connsiteX39" fmla="*/ 8379838 w 12192000"/>
              <a:gd name="connsiteY39" fmla="*/ 2010365 h 2401295"/>
              <a:gd name="connsiteX40" fmla="*/ 8260604 w 12192000"/>
              <a:gd name="connsiteY40" fmla="*/ 1992586 h 2401295"/>
              <a:gd name="connsiteX41" fmla="*/ 8189733 w 12192000"/>
              <a:gd name="connsiteY41" fmla="*/ 1985551 h 2401295"/>
              <a:gd name="connsiteX42" fmla="*/ 8163540 w 12192000"/>
              <a:gd name="connsiteY42" fmla="*/ 1988537 h 2401295"/>
              <a:gd name="connsiteX43" fmla="*/ 8126468 w 12192000"/>
              <a:gd name="connsiteY43" fmla="*/ 1988901 h 2401295"/>
              <a:gd name="connsiteX44" fmla="*/ 8000268 w 12192000"/>
              <a:gd name="connsiteY44" fmla="*/ 1990885 h 2401295"/>
              <a:gd name="connsiteX45" fmla="*/ 7959483 w 12192000"/>
              <a:gd name="connsiteY45" fmla="*/ 1985782 h 2401295"/>
              <a:gd name="connsiteX46" fmla="*/ 7953628 w 12192000"/>
              <a:gd name="connsiteY46" fmla="*/ 1984617 h 2401295"/>
              <a:gd name="connsiteX47" fmla="*/ 7901019 w 12192000"/>
              <a:gd name="connsiteY47" fmla="*/ 1971965 h 2401295"/>
              <a:gd name="connsiteX48" fmla="*/ 7812936 w 12192000"/>
              <a:gd name="connsiteY48" fmla="*/ 1947847 h 2401295"/>
              <a:gd name="connsiteX49" fmla="*/ 7732190 w 12192000"/>
              <a:gd name="connsiteY49" fmla="*/ 1927169 h 2401295"/>
              <a:gd name="connsiteX50" fmla="*/ 7678276 w 12192000"/>
              <a:gd name="connsiteY50" fmla="*/ 1920855 h 2401295"/>
              <a:gd name="connsiteX51" fmla="*/ 7655497 w 12192000"/>
              <a:gd name="connsiteY51" fmla="*/ 1913714 h 2401295"/>
              <a:gd name="connsiteX52" fmla="*/ 7551687 w 12192000"/>
              <a:gd name="connsiteY52" fmla="*/ 1912613 h 2401295"/>
              <a:gd name="connsiteX53" fmla="*/ 7500925 w 12192000"/>
              <a:gd name="connsiteY53" fmla="*/ 1930924 h 2401295"/>
              <a:gd name="connsiteX54" fmla="*/ 7380560 w 12192000"/>
              <a:gd name="connsiteY54" fmla="*/ 1934424 h 2401295"/>
              <a:gd name="connsiteX55" fmla="*/ 7309614 w 12192000"/>
              <a:gd name="connsiteY55" fmla="*/ 1939987 h 2401295"/>
              <a:gd name="connsiteX56" fmla="*/ 7284338 w 12192000"/>
              <a:gd name="connsiteY56" fmla="*/ 1947550 h 2401295"/>
              <a:gd name="connsiteX57" fmla="*/ 7247913 w 12192000"/>
              <a:gd name="connsiteY57" fmla="*/ 1954444 h 2401295"/>
              <a:gd name="connsiteX58" fmla="*/ 6951722 w 12192000"/>
              <a:gd name="connsiteY58" fmla="*/ 1762183 h 2401295"/>
              <a:gd name="connsiteX59" fmla="*/ 6204418 w 12192000"/>
              <a:gd name="connsiteY59" fmla="*/ 1570349 h 2401295"/>
              <a:gd name="connsiteX60" fmla="*/ 3418260 w 12192000"/>
              <a:gd name="connsiteY60" fmla="*/ 1049412 h 2401295"/>
              <a:gd name="connsiteX61" fmla="*/ 2509997 w 12192000"/>
              <a:gd name="connsiteY61" fmla="*/ 958822 h 2401295"/>
              <a:gd name="connsiteX62" fmla="*/ 2508995 w 12192000"/>
              <a:gd name="connsiteY62" fmla="*/ 958423 h 2401295"/>
              <a:gd name="connsiteX63" fmla="*/ 2424909 w 12192000"/>
              <a:gd name="connsiteY63" fmla="*/ 933150 h 2401295"/>
              <a:gd name="connsiteX64" fmla="*/ 2273752 w 12192000"/>
              <a:gd name="connsiteY64" fmla="*/ 875350 h 2401295"/>
              <a:gd name="connsiteX65" fmla="*/ 2248113 w 12192000"/>
              <a:gd name="connsiteY65" fmla="*/ 861965 h 2401295"/>
              <a:gd name="connsiteX66" fmla="*/ 2194956 w 12192000"/>
              <a:gd name="connsiteY66" fmla="*/ 836227 h 2401295"/>
              <a:gd name="connsiteX67" fmla="*/ 2024005 w 12192000"/>
              <a:gd name="connsiteY67" fmla="*/ 815554 h 2401295"/>
              <a:gd name="connsiteX68" fmla="*/ 1980800 w 12192000"/>
              <a:gd name="connsiteY68" fmla="*/ 822703 h 2401295"/>
              <a:gd name="connsiteX69" fmla="*/ 1733238 w 12192000"/>
              <a:gd name="connsiteY69" fmla="*/ 809719 h 2401295"/>
              <a:gd name="connsiteX70" fmla="*/ 1388954 w 12192000"/>
              <a:gd name="connsiteY70" fmla="*/ 830009 h 2401295"/>
              <a:gd name="connsiteX71" fmla="*/ 1133245 w 12192000"/>
              <a:gd name="connsiteY71" fmla="*/ 803521 h 2401295"/>
              <a:gd name="connsiteX72" fmla="*/ 1026791 w 12192000"/>
              <a:gd name="connsiteY72" fmla="*/ 802701 h 2401295"/>
              <a:gd name="connsiteX73" fmla="*/ 833545 w 12192000"/>
              <a:gd name="connsiteY73" fmla="*/ 801351 h 2401295"/>
              <a:gd name="connsiteX74" fmla="*/ 631576 w 12192000"/>
              <a:gd name="connsiteY74" fmla="*/ 801805 h 2401295"/>
              <a:gd name="connsiteX75" fmla="*/ 542046 w 12192000"/>
              <a:gd name="connsiteY75" fmla="*/ 803532 h 2401295"/>
              <a:gd name="connsiteX76" fmla="*/ 301314 w 12192000"/>
              <a:gd name="connsiteY76" fmla="*/ 785458 h 2401295"/>
              <a:gd name="connsiteX77" fmla="*/ 0 w 12192000"/>
              <a:gd name="connsiteY77" fmla="*/ 805324 h 2401295"/>
              <a:gd name="connsiteX78" fmla="*/ 0 w 12192000"/>
              <a:gd name="connsiteY78" fmla="*/ 0 h 2401295"/>
              <a:gd name="connsiteX0" fmla="*/ 0 w 12192000"/>
              <a:gd name="connsiteY0" fmla="*/ 0 h 2401295"/>
              <a:gd name="connsiteX1" fmla="*/ 12192000 w 12192000"/>
              <a:gd name="connsiteY1" fmla="*/ 0 h 2401295"/>
              <a:gd name="connsiteX2" fmla="*/ 12192000 w 12192000"/>
              <a:gd name="connsiteY2" fmla="*/ 2262228 h 2401295"/>
              <a:gd name="connsiteX3" fmla="*/ 12187428 w 12192000"/>
              <a:gd name="connsiteY3" fmla="*/ 2262896 h 2401295"/>
              <a:gd name="connsiteX4" fmla="*/ 12154355 w 12192000"/>
              <a:gd name="connsiteY4" fmla="*/ 2267516 h 2401295"/>
              <a:gd name="connsiteX5" fmla="*/ 12114359 w 12192000"/>
              <a:gd name="connsiteY5" fmla="*/ 2279772 h 2401295"/>
              <a:gd name="connsiteX6" fmla="*/ 11918614 w 12192000"/>
              <a:gd name="connsiteY6" fmla="*/ 2296618 h 2401295"/>
              <a:gd name="connsiteX7" fmla="*/ 11815487 w 12192000"/>
              <a:gd name="connsiteY7" fmla="*/ 2308905 h 2401295"/>
              <a:gd name="connsiteX8" fmla="*/ 11778165 w 12192000"/>
              <a:gd name="connsiteY8" fmla="*/ 2311873 h 2401295"/>
              <a:gd name="connsiteX9" fmla="*/ 11671329 w 12192000"/>
              <a:gd name="connsiteY9" fmla="*/ 2337810 h 2401295"/>
              <a:gd name="connsiteX10" fmla="*/ 11594775 w 12192000"/>
              <a:gd name="connsiteY10" fmla="*/ 2337831 h 2401295"/>
              <a:gd name="connsiteX11" fmla="*/ 11379086 w 12192000"/>
              <a:gd name="connsiteY11" fmla="*/ 2369019 h 2401295"/>
              <a:gd name="connsiteX12" fmla="*/ 11221749 w 12192000"/>
              <a:gd name="connsiteY12" fmla="*/ 2380739 h 2401295"/>
              <a:gd name="connsiteX13" fmla="*/ 10996653 w 12192000"/>
              <a:gd name="connsiteY13" fmla="*/ 2371440 h 2401295"/>
              <a:gd name="connsiteX14" fmla="*/ 10912235 w 12192000"/>
              <a:gd name="connsiteY14" fmla="*/ 2389968 h 2401295"/>
              <a:gd name="connsiteX15" fmla="*/ 10835633 w 12192000"/>
              <a:gd name="connsiteY15" fmla="*/ 2395810 h 2401295"/>
              <a:gd name="connsiteX16" fmla="*/ 10821038 w 12192000"/>
              <a:gd name="connsiteY16" fmla="*/ 2398367 h 2401295"/>
              <a:gd name="connsiteX17" fmla="*/ 10757451 w 12192000"/>
              <a:gd name="connsiteY17" fmla="*/ 2395202 h 2401295"/>
              <a:gd name="connsiteX18" fmla="*/ 10554052 w 12192000"/>
              <a:gd name="connsiteY18" fmla="*/ 2328825 h 2401295"/>
              <a:gd name="connsiteX19" fmla="*/ 10432944 w 12192000"/>
              <a:gd name="connsiteY19" fmla="*/ 2278457 h 2401295"/>
              <a:gd name="connsiteX20" fmla="*/ 10314272 w 12192000"/>
              <a:gd name="connsiteY20" fmla="*/ 2252083 h 2401295"/>
              <a:gd name="connsiteX21" fmla="*/ 10149756 w 12192000"/>
              <a:gd name="connsiteY21" fmla="*/ 2203372 h 2401295"/>
              <a:gd name="connsiteX22" fmla="*/ 10133939 w 12192000"/>
              <a:gd name="connsiteY22" fmla="*/ 2195206 h 2401295"/>
              <a:gd name="connsiteX23" fmla="*/ 10027169 w 12192000"/>
              <a:gd name="connsiteY23" fmla="*/ 2154689 h 2401295"/>
              <a:gd name="connsiteX24" fmla="*/ 9904781 w 12192000"/>
              <a:gd name="connsiteY24" fmla="*/ 2142477 h 2401295"/>
              <a:gd name="connsiteX25" fmla="*/ 9818432 w 12192000"/>
              <a:gd name="connsiteY25" fmla="*/ 2147267 h 2401295"/>
              <a:gd name="connsiteX26" fmla="*/ 9715853 w 12192000"/>
              <a:gd name="connsiteY26" fmla="*/ 2142000 h 2401295"/>
              <a:gd name="connsiteX27" fmla="*/ 9478478 w 12192000"/>
              <a:gd name="connsiteY27" fmla="*/ 2133283 h 2401295"/>
              <a:gd name="connsiteX28" fmla="*/ 9473084 w 12192000"/>
              <a:gd name="connsiteY28" fmla="*/ 2134027 h 2401295"/>
              <a:gd name="connsiteX29" fmla="*/ 9348338 w 12192000"/>
              <a:gd name="connsiteY29" fmla="*/ 2135775 h 2401295"/>
              <a:gd name="connsiteX30" fmla="*/ 9317108 w 12192000"/>
              <a:gd name="connsiteY30" fmla="*/ 2139620 h 2401295"/>
              <a:gd name="connsiteX31" fmla="*/ 9316564 w 12192000"/>
              <a:gd name="connsiteY31" fmla="*/ 2140576 h 2401295"/>
              <a:gd name="connsiteX32" fmla="*/ 9249142 w 12192000"/>
              <a:gd name="connsiteY32" fmla="*/ 2123844 h 2401295"/>
              <a:gd name="connsiteX33" fmla="*/ 9196066 w 12192000"/>
              <a:gd name="connsiteY33" fmla="*/ 2108535 h 2401295"/>
              <a:gd name="connsiteX34" fmla="*/ 9182090 w 12192000"/>
              <a:gd name="connsiteY34" fmla="*/ 2098653 h 2401295"/>
              <a:gd name="connsiteX35" fmla="*/ 8911903 w 12192000"/>
              <a:gd name="connsiteY35" fmla="*/ 2057646 h 2401295"/>
              <a:gd name="connsiteX36" fmla="*/ 8786230 w 12192000"/>
              <a:gd name="connsiteY36" fmla="*/ 2041547 h 2401295"/>
              <a:gd name="connsiteX37" fmla="*/ 8624741 w 12192000"/>
              <a:gd name="connsiteY37" fmla="*/ 2029639 h 2401295"/>
              <a:gd name="connsiteX38" fmla="*/ 8433895 w 12192000"/>
              <a:gd name="connsiteY38" fmla="*/ 2006458 h 2401295"/>
              <a:gd name="connsiteX39" fmla="*/ 8379838 w 12192000"/>
              <a:gd name="connsiteY39" fmla="*/ 2010365 h 2401295"/>
              <a:gd name="connsiteX40" fmla="*/ 8260604 w 12192000"/>
              <a:gd name="connsiteY40" fmla="*/ 1992586 h 2401295"/>
              <a:gd name="connsiteX41" fmla="*/ 8189733 w 12192000"/>
              <a:gd name="connsiteY41" fmla="*/ 1985551 h 2401295"/>
              <a:gd name="connsiteX42" fmla="*/ 8163540 w 12192000"/>
              <a:gd name="connsiteY42" fmla="*/ 1988537 h 2401295"/>
              <a:gd name="connsiteX43" fmla="*/ 8126468 w 12192000"/>
              <a:gd name="connsiteY43" fmla="*/ 1988901 h 2401295"/>
              <a:gd name="connsiteX44" fmla="*/ 8000268 w 12192000"/>
              <a:gd name="connsiteY44" fmla="*/ 1990885 h 2401295"/>
              <a:gd name="connsiteX45" fmla="*/ 7959483 w 12192000"/>
              <a:gd name="connsiteY45" fmla="*/ 1985782 h 2401295"/>
              <a:gd name="connsiteX46" fmla="*/ 7953628 w 12192000"/>
              <a:gd name="connsiteY46" fmla="*/ 1984617 h 2401295"/>
              <a:gd name="connsiteX47" fmla="*/ 7901019 w 12192000"/>
              <a:gd name="connsiteY47" fmla="*/ 1971965 h 2401295"/>
              <a:gd name="connsiteX48" fmla="*/ 7812936 w 12192000"/>
              <a:gd name="connsiteY48" fmla="*/ 1947847 h 2401295"/>
              <a:gd name="connsiteX49" fmla="*/ 7732190 w 12192000"/>
              <a:gd name="connsiteY49" fmla="*/ 1927169 h 2401295"/>
              <a:gd name="connsiteX50" fmla="*/ 7678276 w 12192000"/>
              <a:gd name="connsiteY50" fmla="*/ 1920855 h 2401295"/>
              <a:gd name="connsiteX51" fmla="*/ 7655497 w 12192000"/>
              <a:gd name="connsiteY51" fmla="*/ 1913714 h 2401295"/>
              <a:gd name="connsiteX52" fmla="*/ 7551687 w 12192000"/>
              <a:gd name="connsiteY52" fmla="*/ 1912613 h 2401295"/>
              <a:gd name="connsiteX53" fmla="*/ 7500925 w 12192000"/>
              <a:gd name="connsiteY53" fmla="*/ 1930924 h 2401295"/>
              <a:gd name="connsiteX54" fmla="*/ 7380560 w 12192000"/>
              <a:gd name="connsiteY54" fmla="*/ 1934424 h 2401295"/>
              <a:gd name="connsiteX55" fmla="*/ 7309614 w 12192000"/>
              <a:gd name="connsiteY55" fmla="*/ 1939987 h 2401295"/>
              <a:gd name="connsiteX56" fmla="*/ 7284338 w 12192000"/>
              <a:gd name="connsiteY56" fmla="*/ 1947550 h 2401295"/>
              <a:gd name="connsiteX57" fmla="*/ 7247913 w 12192000"/>
              <a:gd name="connsiteY57" fmla="*/ 1954444 h 2401295"/>
              <a:gd name="connsiteX58" fmla="*/ 6828984 w 12192000"/>
              <a:gd name="connsiteY58" fmla="*/ 1762183 h 2401295"/>
              <a:gd name="connsiteX59" fmla="*/ 6204418 w 12192000"/>
              <a:gd name="connsiteY59" fmla="*/ 1570349 h 2401295"/>
              <a:gd name="connsiteX60" fmla="*/ 3418260 w 12192000"/>
              <a:gd name="connsiteY60" fmla="*/ 1049412 h 2401295"/>
              <a:gd name="connsiteX61" fmla="*/ 2509997 w 12192000"/>
              <a:gd name="connsiteY61" fmla="*/ 958822 h 2401295"/>
              <a:gd name="connsiteX62" fmla="*/ 2508995 w 12192000"/>
              <a:gd name="connsiteY62" fmla="*/ 958423 h 2401295"/>
              <a:gd name="connsiteX63" fmla="*/ 2424909 w 12192000"/>
              <a:gd name="connsiteY63" fmla="*/ 933150 h 2401295"/>
              <a:gd name="connsiteX64" fmla="*/ 2273752 w 12192000"/>
              <a:gd name="connsiteY64" fmla="*/ 875350 h 2401295"/>
              <a:gd name="connsiteX65" fmla="*/ 2248113 w 12192000"/>
              <a:gd name="connsiteY65" fmla="*/ 861965 h 2401295"/>
              <a:gd name="connsiteX66" fmla="*/ 2194956 w 12192000"/>
              <a:gd name="connsiteY66" fmla="*/ 836227 h 2401295"/>
              <a:gd name="connsiteX67" fmla="*/ 2024005 w 12192000"/>
              <a:gd name="connsiteY67" fmla="*/ 815554 h 2401295"/>
              <a:gd name="connsiteX68" fmla="*/ 1980800 w 12192000"/>
              <a:gd name="connsiteY68" fmla="*/ 822703 h 2401295"/>
              <a:gd name="connsiteX69" fmla="*/ 1733238 w 12192000"/>
              <a:gd name="connsiteY69" fmla="*/ 809719 h 2401295"/>
              <a:gd name="connsiteX70" fmla="*/ 1388954 w 12192000"/>
              <a:gd name="connsiteY70" fmla="*/ 830009 h 2401295"/>
              <a:gd name="connsiteX71" fmla="*/ 1133245 w 12192000"/>
              <a:gd name="connsiteY71" fmla="*/ 803521 h 2401295"/>
              <a:gd name="connsiteX72" fmla="*/ 1026791 w 12192000"/>
              <a:gd name="connsiteY72" fmla="*/ 802701 h 2401295"/>
              <a:gd name="connsiteX73" fmla="*/ 833545 w 12192000"/>
              <a:gd name="connsiteY73" fmla="*/ 801351 h 2401295"/>
              <a:gd name="connsiteX74" fmla="*/ 631576 w 12192000"/>
              <a:gd name="connsiteY74" fmla="*/ 801805 h 2401295"/>
              <a:gd name="connsiteX75" fmla="*/ 542046 w 12192000"/>
              <a:gd name="connsiteY75" fmla="*/ 803532 h 2401295"/>
              <a:gd name="connsiteX76" fmla="*/ 301314 w 12192000"/>
              <a:gd name="connsiteY76" fmla="*/ 785458 h 2401295"/>
              <a:gd name="connsiteX77" fmla="*/ 0 w 12192000"/>
              <a:gd name="connsiteY77" fmla="*/ 805324 h 2401295"/>
              <a:gd name="connsiteX78" fmla="*/ 0 w 12192000"/>
              <a:gd name="connsiteY78" fmla="*/ 0 h 2401295"/>
              <a:gd name="connsiteX0" fmla="*/ 0 w 12192000"/>
              <a:gd name="connsiteY0" fmla="*/ 0 h 2401295"/>
              <a:gd name="connsiteX1" fmla="*/ 12192000 w 12192000"/>
              <a:gd name="connsiteY1" fmla="*/ 0 h 2401295"/>
              <a:gd name="connsiteX2" fmla="*/ 12192000 w 12192000"/>
              <a:gd name="connsiteY2" fmla="*/ 2262228 h 2401295"/>
              <a:gd name="connsiteX3" fmla="*/ 12187428 w 12192000"/>
              <a:gd name="connsiteY3" fmla="*/ 2262896 h 2401295"/>
              <a:gd name="connsiteX4" fmla="*/ 12154355 w 12192000"/>
              <a:gd name="connsiteY4" fmla="*/ 2267516 h 2401295"/>
              <a:gd name="connsiteX5" fmla="*/ 12114359 w 12192000"/>
              <a:gd name="connsiteY5" fmla="*/ 2279772 h 2401295"/>
              <a:gd name="connsiteX6" fmla="*/ 11918614 w 12192000"/>
              <a:gd name="connsiteY6" fmla="*/ 2296618 h 2401295"/>
              <a:gd name="connsiteX7" fmla="*/ 11815487 w 12192000"/>
              <a:gd name="connsiteY7" fmla="*/ 2308905 h 2401295"/>
              <a:gd name="connsiteX8" fmla="*/ 11778165 w 12192000"/>
              <a:gd name="connsiteY8" fmla="*/ 2311873 h 2401295"/>
              <a:gd name="connsiteX9" fmla="*/ 11671329 w 12192000"/>
              <a:gd name="connsiteY9" fmla="*/ 2337810 h 2401295"/>
              <a:gd name="connsiteX10" fmla="*/ 11594775 w 12192000"/>
              <a:gd name="connsiteY10" fmla="*/ 2337831 h 2401295"/>
              <a:gd name="connsiteX11" fmla="*/ 11379086 w 12192000"/>
              <a:gd name="connsiteY11" fmla="*/ 2369019 h 2401295"/>
              <a:gd name="connsiteX12" fmla="*/ 11221749 w 12192000"/>
              <a:gd name="connsiteY12" fmla="*/ 2380739 h 2401295"/>
              <a:gd name="connsiteX13" fmla="*/ 10996653 w 12192000"/>
              <a:gd name="connsiteY13" fmla="*/ 2371440 h 2401295"/>
              <a:gd name="connsiteX14" fmla="*/ 10912235 w 12192000"/>
              <a:gd name="connsiteY14" fmla="*/ 2389968 h 2401295"/>
              <a:gd name="connsiteX15" fmla="*/ 10835633 w 12192000"/>
              <a:gd name="connsiteY15" fmla="*/ 2395810 h 2401295"/>
              <a:gd name="connsiteX16" fmla="*/ 10821038 w 12192000"/>
              <a:gd name="connsiteY16" fmla="*/ 2398367 h 2401295"/>
              <a:gd name="connsiteX17" fmla="*/ 10757451 w 12192000"/>
              <a:gd name="connsiteY17" fmla="*/ 2395202 h 2401295"/>
              <a:gd name="connsiteX18" fmla="*/ 10554052 w 12192000"/>
              <a:gd name="connsiteY18" fmla="*/ 2328825 h 2401295"/>
              <a:gd name="connsiteX19" fmla="*/ 10432944 w 12192000"/>
              <a:gd name="connsiteY19" fmla="*/ 2278457 h 2401295"/>
              <a:gd name="connsiteX20" fmla="*/ 10314272 w 12192000"/>
              <a:gd name="connsiteY20" fmla="*/ 2252083 h 2401295"/>
              <a:gd name="connsiteX21" fmla="*/ 10149756 w 12192000"/>
              <a:gd name="connsiteY21" fmla="*/ 2203372 h 2401295"/>
              <a:gd name="connsiteX22" fmla="*/ 10133939 w 12192000"/>
              <a:gd name="connsiteY22" fmla="*/ 2195206 h 2401295"/>
              <a:gd name="connsiteX23" fmla="*/ 10027169 w 12192000"/>
              <a:gd name="connsiteY23" fmla="*/ 2154689 h 2401295"/>
              <a:gd name="connsiteX24" fmla="*/ 9904781 w 12192000"/>
              <a:gd name="connsiteY24" fmla="*/ 2142477 h 2401295"/>
              <a:gd name="connsiteX25" fmla="*/ 9818432 w 12192000"/>
              <a:gd name="connsiteY25" fmla="*/ 2147267 h 2401295"/>
              <a:gd name="connsiteX26" fmla="*/ 9715853 w 12192000"/>
              <a:gd name="connsiteY26" fmla="*/ 2142000 h 2401295"/>
              <a:gd name="connsiteX27" fmla="*/ 9478478 w 12192000"/>
              <a:gd name="connsiteY27" fmla="*/ 2133283 h 2401295"/>
              <a:gd name="connsiteX28" fmla="*/ 9473084 w 12192000"/>
              <a:gd name="connsiteY28" fmla="*/ 2134027 h 2401295"/>
              <a:gd name="connsiteX29" fmla="*/ 9348338 w 12192000"/>
              <a:gd name="connsiteY29" fmla="*/ 2135775 h 2401295"/>
              <a:gd name="connsiteX30" fmla="*/ 9317108 w 12192000"/>
              <a:gd name="connsiteY30" fmla="*/ 2139620 h 2401295"/>
              <a:gd name="connsiteX31" fmla="*/ 9316564 w 12192000"/>
              <a:gd name="connsiteY31" fmla="*/ 2140576 h 2401295"/>
              <a:gd name="connsiteX32" fmla="*/ 9249142 w 12192000"/>
              <a:gd name="connsiteY32" fmla="*/ 2123844 h 2401295"/>
              <a:gd name="connsiteX33" fmla="*/ 9196066 w 12192000"/>
              <a:gd name="connsiteY33" fmla="*/ 2108535 h 2401295"/>
              <a:gd name="connsiteX34" fmla="*/ 9182090 w 12192000"/>
              <a:gd name="connsiteY34" fmla="*/ 2098653 h 2401295"/>
              <a:gd name="connsiteX35" fmla="*/ 8911903 w 12192000"/>
              <a:gd name="connsiteY35" fmla="*/ 2057646 h 2401295"/>
              <a:gd name="connsiteX36" fmla="*/ 8786230 w 12192000"/>
              <a:gd name="connsiteY36" fmla="*/ 2041547 h 2401295"/>
              <a:gd name="connsiteX37" fmla="*/ 8624741 w 12192000"/>
              <a:gd name="connsiteY37" fmla="*/ 2029639 h 2401295"/>
              <a:gd name="connsiteX38" fmla="*/ 8433895 w 12192000"/>
              <a:gd name="connsiteY38" fmla="*/ 2006458 h 2401295"/>
              <a:gd name="connsiteX39" fmla="*/ 8379838 w 12192000"/>
              <a:gd name="connsiteY39" fmla="*/ 2010365 h 2401295"/>
              <a:gd name="connsiteX40" fmla="*/ 8260604 w 12192000"/>
              <a:gd name="connsiteY40" fmla="*/ 1992586 h 2401295"/>
              <a:gd name="connsiteX41" fmla="*/ 8189733 w 12192000"/>
              <a:gd name="connsiteY41" fmla="*/ 1985551 h 2401295"/>
              <a:gd name="connsiteX42" fmla="*/ 8163540 w 12192000"/>
              <a:gd name="connsiteY42" fmla="*/ 1988537 h 2401295"/>
              <a:gd name="connsiteX43" fmla="*/ 8126468 w 12192000"/>
              <a:gd name="connsiteY43" fmla="*/ 1988901 h 2401295"/>
              <a:gd name="connsiteX44" fmla="*/ 8000268 w 12192000"/>
              <a:gd name="connsiteY44" fmla="*/ 1990885 h 2401295"/>
              <a:gd name="connsiteX45" fmla="*/ 7959483 w 12192000"/>
              <a:gd name="connsiteY45" fmla="*/ 1985782 h 2401295"/>
              <a:gd name="connsiteX46" fmla="*/ 7953628 w 12192000"/>
              <a:gd name="connsiteY46" fmla="*/ 1984617 h 2401295"/>
              <a:gd name="connsiteX47" fmla="*/ 7901019 w 12192000"/>
              <a:gd name="connsiteY47" fmla="*/ 1971965 h 2401295"/>
              <a:gd name="connsiteX48" fmla="*/ 7812936 w 12192000"/>
              <a:gd name="connsiteY48" fmla="*/ 1947847 h 2401295"/>
              <a:gd name="connsiteX49" fmla="*/ 7732190 w 12192000"/>
              <a:gd name="connsiteY49" fmla="*/ 1927169 h 2401295"/>
              <a:gd name="connsiteX50" fmla="*/ 7678276 w 12192000"/>
              <a:gd name="connsiteY50" fmla="*/ 1920855 h 2401295"/>
              <a:gd name="connsiteX51" fmla="*/ 7655497 w 12192000"/>
              <a:gd name="connsiteY51" fmla="*/ 1913714 h 2401295"/>
              <a:gd name="connsiteX52" fmla="*/ 7551687 w 12192000"/>
              <a:gd name="connsiteY52" fmla="*/ 1912613 h 2401295"/>
              <a:gd name="connsiteX53" fmla="*/ 7500925 w 12192000"/>
              <a:gd name="connsiteY53" fmla="*/ 1930924 h 2401295"/>
              <a:gd name="connsiteX54" fmla="*/ 7380560 w 12192000"/>
              <a:gd name="connsiteY54" fmla="*/ 1934424 h 2401295"/>
              <a:gd name="connsiteX55" fmla="*/ 7309614 w 12192000"/>
              <a:gd name="connsiteY55" fmla="*/ 1939987 h 2401295"/>
              <a:gd name="connsiteX56" fmla="*/ 7284338 w 12192000"/>
              <a:gd name="connsiteY56" fmla="*/ 1947550 h 2401295"/>
              <a:gd name="connsiteX57" fmla="*/ 7112901 w 12192000"/>
              <a:gd name="connsiteY57" fmla="*/ 1843979 h 2401295"/>
              <a:gd name="connsiteX58" fmla="*/ 6828984 w 12192000"/>
              <a:gd name="connsiteY58" fmla="*/ 1762183 h 2401295"/>
              <a:gd name="connsiteX59" fmla="*/ 6204418 w 12192000"/>
              <a:gd name="connsiteY59" fmla="*/ 1570349 h 2401295"/>
              <a:gd name="connsiteX60" fmla="*/ 3418260 w 12192000"/>
              <a:gd name="connsiteY60" fmla="*/ 1049412 h 2401295"/>
              <a:gd name="connsiteX61" fmla="*/ 2509997 w 12192000"/>
              <a:gd name="connsiteY61" fmla="*/ 958822 h 2401295"/>
              <a:gd name="connsiteX62" fmla="*/ 2508995 w 12192000"/>
              <a:gd name="connsiteY62" fmla="*/ 958423 h 2401295"/>
              <a:gd name="connsiteX63" fmla="*/ 2424909 w 12192000"/>
              <a:gd name="connsiteY63" fmla="*/ 933150 h 2401295"/>
              <a:gd name="connsiteX64" fmla="*/ 2273752 w 12192000"/>
              <a:gd name="connsiteY64" fmla="*/ 875350 h 2401295"/>
              <a:gd name="connsiteX65" fmla="*/ 2248113 w 12192000"/>
              <a:gd name="connsiteY65" fmla="*/ 861965 h 2401295"/>
              <a:gd name="connsiteX66" fmla="*/ 2194956 w 12192000"/>
              <a:gd name="connsiteY66" fmla="*/ 836227 h 2401295"/>
              <a:gd name="connsiteX67" fmla="*/ 2024005 w 12192000"/>
              <a:gd name="connsiteY67" fmla="*/ 815554 h 2401295"/>
              <a:gd name="connsiteX68" fmla="*/ 1980800 w 12192000"/>
              <a:gd name="connsiteY68" fmla="*/ 822703 h 2401295"/>
              <a:gd name="connsiteX69" fmla="*/ 1733238 w 12192000"/>
              <a:gd name="connsiteY69" fmla="*/ 809719 h 2401295"/>
              <a:gd name="connsiteX70" fmla="*/ 1388954 w 12192000"/>
              <a:gd name="connsiteY70" fmla="*/ 830009 h 2401295"/>
              <a:gd name="connsiteX71" fmla="*/ 1133245 w 12192000"/>
              <a:gd name="connsiteY71" fmla="*/ 803521 h 2401295"/>
              <a:gd name="connsiteX72" fmla="*/ 1026791 w 12192000"/>
              <a:gd name="connsiteY72" fmla="*/ 802701 h 2401295"/>
              <a:gd name="connsiteX73" fmla="*/ 833545 w 12192000"/>
              <a:gd name="connsiteY73" fmla="*/ 801351 h 2401295"/>
              <a:gd name="connsiteX74" fmla="*/ 631576 w 12192000"/>
              <a:gd name="connsiteY74" fmla="*/ 801805 h 2401295"/>
              <a:gd name="connsiteX75" fmla="*/ 542046 w 12192000"/>
              <a:gd name="connsiteY75" fmla="*/ 803532 h 2401295"/>
              <a:gd name="connsiteX76" fmla="*/ 301314 w 12192000"/>
              <a:gd name="connsiteY76" fmla="*/ 785458 h 2401295"/>
              <a:gd name="connsiteX77" fmla="*/ 0 w 12192000"/>
              <a:gd name="connsiteY77" fmla="*/ 805324 h 2401295"/>
              <a:gd name="connsiteX78" fmla="*/ 0 w 12192000"/>
              <a:gd name="connsiteY78" fmla="*/ 0 h 2401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12192000" h="2401295">
                <a:moveTo>
                  <a:pt x="0" y="0"/>
                </a:moveTo>
                <a:lnTo>
                  <a:pt x="12192000" y="0"/>
                </a:lnTo>
                <a:lnTo>
                  <a:pt x="12192000" y="2262228"/>
                </a:lnTo>
                <a:lnTo>
                  <a:pt x="12187428" y="2262896"/>
                </a:lnTo>
                <a:cubicBezTo>
                  <a:pt x="12175466" y="2262888"/>
                  <a:pt x="12162312" y="2261278"/>
                  <a:pt x="12154355" y="2267516"/>
                </a:cubicBezTo>
                <a:lnTo>
                  <a:pt x="12114359" y="2279772"/>
                </a:lnTo>
                <a:cubicBezTo>
                  <a:pt x="12075069" y="2284622"/>
                  <a:pt x="11968426" y="2291762"/>
                  <a:pt x="11918614" y="2296618"/>
                </a:cubicBezTo>
                <a:cubicBezTo>
                  <a:pt x="11880597" y="2300618"/>
                  <a:pt x="11847624" y="2311097"/>
                  <a:pt x="11815487" y="2308905"/>
                </a:cubicBezTo>
                <a:cubicBezTo>
                  <a:pt x="11802378" y="2315881"/>
                  <a:pt x="11790041" y="2319357"/>
                  <a:pt x="11778165" y="2311873"/>
                </a:cubicBezTo>
                <a:cubicBezTo>
                  <a:pt x="11742553" y="2320519"/>
                  <a:pt x="11736280" y="2331858"/>
                  <a:pt x="11671329" y="2337810"/>
                </a:cubicBezTo>
                <a:cubicBezTo>
                  <a:pt x="11657629" y="2338121"/>
                  <a:pt x="11616110" y="2333320"/>
                  <a:pt x="11594775" y="2337831"/>
                </a:cubicBezTo>
                <a:cubicBezTo>
                  <a:pt x="11546068" y="2343032"/>
                  <a:pt x="11429033" y="2337623"/>
                  <a:pt x="11379086" y="2369019"/>
                </a:cubicBezTo>
                <a:cubicBezTo>
                  <a:pt x="11334159" y="2376875"/>
                  <a:pt x="11278142" y="2372212"/>
                  <a:pt x="11221749" y="2380739"/>
                </a:cubicBezTo>
                <a:cubicBezTo>
                  <a:pt x="11158708" y="2382269"/>
                  <a:pt x="11020097" y="2376287"/>
                  <a:pt x="10996653" y="2371440"/>
                </a:cubicBezTo>
                <a:cubicBezTo>
                  <a:pt x="10982150" y="2370634"/>
                  <a:pt x="10931890" y="2380827"/>
                  <a:pt x="10912235" y="2389968"/>
                </a:cubicBezTo>
                <a:cubicBezTo>
                  <a:pt x="10885398" y="2394030"/>
                  <a:pt x="10850832" y="2394410"/>
                  <a:pt x="10835633" y="2395810"/>
                </a:cubicBezTo>
                <a:lnTo>
                  <a:pt x="10821038" y="2398367"/>
                </a:lnTo>
                <a:cubicBezTo>
                  <a:pt x="10808008" y="2398266"/>
                  <a:pt x="10801949" y="2406793"/>
                  <a:pt x="10757451" y="2395202"/>
                </a:cubicBezTo>
                <a:cubicBezTo>
                  <a:pt x="10695759" y="2367816"/>
                  <a:pt x="10604694" y="2365758"/>
                  <a:pt x="10554052" y="2328825"/>
                </a:cubicBezTo>
                <a:cubicBezTo>
                  <a:pt x="10500506" y="2316498"/>
                  <a:pt x="10472909" y="2291246"/>
                  <a:pt x="10432944" y="2278457"/>
                </a:cubicBezTo>
                <a:cubicBezTo>
                  <a:pt x="10373231" y="2260636"/>
                  <a:pt x="10352854" y="2253139"/>
                  <a:pt x="10314272" y="2252083"/>
                </a:cubicBezTo>
                <a:cubicBezTo>
                  <a:pt x="10295649" y="2263181"/>
                  <a:pt x="10179424" y="2212893"/>
                  <a:pt x="10149756" y="2203372"/>
                </a:cubicBezTo>
                <a:lnTo>
                  <a:pt x="10133939" y="2195206"/>
                </a:lnTo>
                <a:cubicBezTo>
                  <a:pt x="10113508" y="2187093"/>
                  <a:pt x="10058004" y="2162303"/>
                  <a:pt x="10027169" y="2154689"/>
                </a:cubicBezTo>
                <a:cubicBezTo>
                  <a:pt x="9986373" y="2150618"/>
                  <a:pt x="9970026" y="2157324"/>
                  <a:pt x="9904781" y="2142477"/>
                </a:cubicBezTo>
                <a:cubicBezTo>
                  <a:pt x="9883031" y="2140352"/>
                  <a:pt x="9849920" y="2147346"/>
                  <a:pt x="9818432" y="2147267"/>
                </a:cubicBezTo>
                <a:cubicBezTo>
                  <a:pt x="9778153" y="2143325"/>
                  <a:pt x="9754866" y="2158434"/>
                  <a:pt x="9715853" y="2142000"/>
                </a:cubicBezTo>
                <a:lnTo>
                  <a:pt x="9478478" y="2133283"/>
                </a:lnTo>
                <a:lnTo>
                  <a:pt x="9473084" y="2134027"/>
                </a:lnTo>
                <a:lnTo>
                  <a:pt x="9348338" y="2135775"/>
                </a:lnTo>
                <a:cubicBezTo>
                  <a:pt x="9335211" y="2139291"/>
                  <a:pt x="9322404" y="2138820"/>
                  <a:pt x="9317108" y="2139620"/>
                </a:cubicBezTo>
                <a:lnTo>
                  <a:pt x="9316564" y="2140576"/>
                </a:lnTo>
                <a:lnTo>
                  <a:pt x="9249142" y="2123844"/>
                </a:lnTo>
                <a:lnTo>
                  <a:pt x="9196066" y="2108535"/>
                </a:lnTo>
                <a:cubicBezTo>
                  <a:pt x="9190862" y="2105839"/>
                  <a:pt x="9186125" y="2102610"/>
                  <a:pt x="9182090" y="2098653"/>
                </a:cubicBezTo>
                <a:cubicBezTo>
                  <a:pt x="9139653" y="2071867"/>
                  <a:pt x="9071021" y="2084433"/>
                  <a:pt x="8911903" y="2057646"/>
                </a:cubicBezTo>
                <a:cubicBezTo>
                  <a:pt x="8879561" y="2039583"/>
                  <a:pt x="8830973" y="2055511"/>
                  <a:pt x="8786230" y="2041547"/>
                </a:cubicBezTo>
                <a:cubicBezTo>
                  <a:pt x="8728356" y="2034611"/>
                  <a:pt x="8679135" y="2034403"/>
                  <a:pt x="8624741" y="2029639"/>
                </a:cubicBezTo>
                <a:cubicBezTo>
                  <a:pt x="8566018" y="2023791"/>
                  <a:pt x="8474712" y="2009670"/>
                  <a:pt x="8433895" y="2006458"/>
                </a:cubicBezTo>
                <a:cubicBezTo>
                  <a:pt x="8411898" y="2005377"/>
                  <a:pt x="8413482" y="2011365"/>
                  <a:pt x="8379838" y="2010365"/>
                </a:cubicBezTo>
                <a:cubicBezTo>
                  <a:pt x="8347941" y="1993320"/>
                  <a:pt x="8300068" y="2014971"/>
                  <a:pt x="8260604" y="1992586"/>
                </a:cubicBezTo>
                <a:cubicBezTo>
                  <a:pt x="8245905" y="1986361"/>
                  <a:pt x="8199251" y="1979386"/>
                  <a:pt x="8189733" y="1985551"/>
                </a:cubicBezTo>
                <a:cubicBezTo>
                  <a:pt x="8179862" y="1985638"/>
                  <a:pt x="8168776" y="1981141"/>
                  <a:pt x="8163540" y="1988537"/>
                </a:cubicBezTo>
                <a:cubicBezTo>
                  <a:pt x="8155220" y="1997113"/>
                  <a:pt x="8122695" y="1976608"/>
                  <a:pt x="8126468" y="1988901"/>
                </a:cubicBezTo>
                <a:lnTo>
                  <a:pt x="8000268" y="1990885"/>
                </a:lnTo>
                <a:lnTo>
                  <a:pt x="7959483" y="1985782"/>
                </a:lnTo>
                <a:lnTo>
                  <a:pt x="7953628" y="1984617"/>
                </a:lnTo>
                <a:lnTo>
                  <a:pt x="7901019" y="1971965"/>
                </a:lnTo>
                <a:cubicBezTo>
                  <a:pt x="7878802" y="1956055"/>
                  <a:pt x="7842297" y="1955886"/>
                  <a:pt x="7812936" y="1947847"/>
                </a:cubicBezTo>
                <a:lnTo>
                  <a:pt x="7732190" y="1927169"/>
                </a:lnTo>
                <a:lnTo>
                  <a:pt x="7678276" y="1920855"/>
                </a:lnTo>
                <a:lnTo>
                  <a:pt x="7655497" y="1913714"/>
                </a:lnTo>
                <a:cubicBezTo>
                  <a:pt x="7639161" y="1911029"/>
                  <a:pt x="7577449" y="1909745"/>
                  <a:pt x="7551687" y="1912613"/>
                </a:cubicBezTo>
                <a:cubicBezTo>
                  <a:pt x="7529853" y="1915427"/>
                  <a:pt x="7534209" y="1925977"/>
                  <a:pt x="7500925" y="1930924"/>
                </a:cubicBezTo>
                <a:cubicBezTo>
                  <a:pt x="7466644" y="1919746"/>
                  <a:pt x="7423194" y="1949531"/>
                  <a:pt x="7380560" y="1934424"/>
                </a:cubicBezTo>
                <a:cubicBezTo>
                  <a:pt x="7365038" y="1930881"/>
                  <a:pt x="7317938" y="1932231"/>
                  <a:pt x="7309614" y="1939987"/>
                </a:cubicBezTo>
                <a:cubicBezTo>
                  <a:pt x="7299913" y="1941814"/>
                  <a:pt x="7288240" y="1939336"/>
                  <a:pt x="7284338" y="1947550"/>
                </a:cubicBezTo>
                <a:cubicBezTo>
                  <a:pt x="7277604" y="1957469"/>
                  <a:pt x="7107106" y="1832529"/>
                  <a:pt x="7112901" y="1843979"/>
                </a:cubicBezTo>
                <a:cubicBezTo>
                  <a:pt x="7087729" y="1834079"/>
                  <a:pt x="6849056" y="1756738"/>
                  <a:pt x="6828984" y="1762183"/>
                </a:cubicBezTo>
                <a:lnTo>
                  <a:pt x="6204418" y="1570349"/>
                </a:lnTo>
                <a:lnTo>
                  <a:pt x="3418260" y="1049412"/>
                </a:lnTo>
                <a:lnTo>
                  <a:pt x="2509997" y="958822"/>
                </a:lnTo>
                <a:lnTo>
                  <a:pt x="2508995" y="958423"/>
                </a:lnTo>
                <a:cubicBezTo>
                  <a:pt x="2477790" y="921138"/>
                  <a:pt x="2463257" y="944198"/>
                  <a:pt x="2424909" y="933150"/>
                </a:cubicBezTo>
                <a:cubicBezTo>
                  <a:pt x="2384842" y="916507"/>
                  <a:pt x="2318581" y="871004"/>
                  <a:pt x="2273752" y="875350"/>
                </a:cubicBezTo>
                <a:lnTo>
                  <a:pt x="2248113" y="861965"/>
                </a:lnTo>
                <a:cubicBezTo>
                  <a:pt x="2240669" y="836062"/>
                  <a:pt x="2219557" y="858951"/>
                  <a:pt x="2194956" y="836227"/>
                </a:cubicBezTo>
                <a:cubicBezTo>
                  <a:pt x="2160792" y="833299"/>
                  <a:pt x="2060029" y="814649"/>
                  <a:pt x="2024005" y="815554"/>
                </a:cubicBezTo>
                <a:cubicBezTo>
                  <a:pt x="2019057" y="802961"/>
                  <a:pt x="1996088" y="815897"/>
                  <a:pt x="1980800" y="822703"/>
                </a:cubicBezTo>
                <a:cubicBezTo>
                  <a:pt x="1864758" y="829356"/>
                  <a:pt x="1765024" y="801179"/>
                  <a:pt x="1733238" y="809719"/>
                </a:cubicBezTo>
                <a:cubicBezTo>
                  <a:pt x="1651146" y="810948"/>
                  <a:pt x="1450148" y="832760"/>
                  <a:pt x="1388954" y="830009"/>
                </a:cubicBezTo>
                <a:cubicBezTo>
                  <a:pt x="1342837" y="837343"/>
                  <a:pt x="1218481" y="812350"/>
                  <a:pt x="1133245" y="803521"/>
                </a:cubicBezTo>
                <a:cubicBezTo>
                  <a:pt x="1051750" y="789055"/>
                  <a:pt x="1078655" y="807725"/>
                  <a:pt x="1026791" y="802701"/>
                </a:cubicBezTo>
                <a:cubicBezTo>
                  <a:pt x="1007125" y="787895"/>
                  <a:pt x="875767" y="809029"/>
                  <a:pt x="833545" y="801351"/>
                </a:cubicBezTo>
                <a:cubicBezTo>
                  <a:pt x="742331" y="828973"/>
                  <a:pt x="703084" y="801412"/>
                  <a:pt x="631576" y="801805"/>
                </a:cubicBezTo>
                <a:cubicBezTo>
                  <a:pt x="598969" y="794081"/>
                  <a:pt x="578952" y="794231"/>
                  <a:pt x="542046" y="803532"/>
                </a:cubicBezTo>
                <a:cubicBezTo>
                  <a:pt x="487002" y="800808"/>
                  <a:pt x="391655" y="785160"/>
                  <a:pt x="301314" y="785458"/>
                </a:cubicBezTo>
                <a:cubicBezTo>
                  <a:pt x="200876" y="792080"/>
                  <a:pt x="157588" y="811818"/>
                  <a:pt x="0" y="805324"/>
                </a:cubicBezTo>
                <a:lnTo>
                  <a:pt x="0" y="0"/>
                </a:lnTo>
                <a:close/>
              </a:path>
            </a:pathLst>
          </a:custGeom>
          <a:blipFill>
            <a:blip r:embed="rId2"/>
            <a:tile tx="0" ty="0" sx="70000" sy="7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04BA3935-5258-425A-B52A-BBF28BCE0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8073">
            <a:off x="4851872" y="821036"/>
            <a:ext cx="6800350" cy="5350101"/>
          </a:xfrm>
          <a:prstGeom prst="rect">
            <a:avLst/>
          </a:prstGeom>
          <a:solidFill>
            <a:srgbClr val="EFEEE9"/>
          </a:solidFill>
          <a:ln>
            <a:noFill/>
          </a:ln>
          <a:effectLst>
            <a:outerShdw blurRad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51627A44-C022-4773-A393-E948FE3F4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9121">
            <a:off x="4946130" y="900347"/>
            <a:ext cx="6591734" cy="5205656"/>
          </a:xfrm>
          <a:custGeom>
            <a:avLst/>
            <a:gdLst>
              <a:gd name="connsiteX0" fmla="*/ 6597934 w 6621845"/>
              <a:gd name="connsiteY0" fmla="*/ 155744 h 5238511"/>
              <a:gd name="connsiteX1" fmla="*/ 6619376 w 6621845"/>
              <a:gd name="connsiteY1" fmla="*/ 177681 h 5238511"/>
              <a:gd name="connsiteX2" fmla="*/ 6621845 w 6621845"/>
              <a:gd name="connsiteY2" fmla="*/ 195498 h 5238511"/>
              <a:gd name="connsiteX3" fmla="*/ 6601863 w 6621845"/>
              <a:gd name="connsiteY3" fmla="*/ 1201700 h 5238511"/>
              <a:gd name="connsiteX4" fmla="*/ 6601373 w 6621845"/>
              <a:gd name="connsiteY4" fmla="*/ 1226210 h 5238511"/>
              <a:gd name="connsiteX5" fmla="*/ 6601384 w 6621845"/>
              <a:gd name="connsiteY5" fmla="*/ 1226232 h 5238511"/>
              <a:gd name="connsiteX6" fmla="*/ 6521625 w 6621845"/>
              <a:gd name="connsiteY6" fmla="*/ 5202267 h 5238511"/>
              <a:gd name="connsiteX7" fmla="*/ 6483689 w 6621845"/>
              <a:gd name="connsiteY7" fmla="*/ 5238506 h 5238511"/>
              <a:gd name="connsiteX8" fmla="*/ 36351 w 6621845"/>
              <a:gd name="connsiteY8" fmla="*/ 5109172 h 5238511"/>
              <a:gd name="connsiteX9" fmla="*/ 5 w 6621845"/>
              <a:gd name="connsiteY9" fmla="*/ 5071442 h 5238511"/>
              <a:gd name="connsiteX10" fmla="*/ 1012 w 6621845"/>
              <a:gd name="connsiteY10" fmla="*/ 5021215 h 5238511"/>
              <a:gd name="connsiteX11" fmla="*/ 1011 w 6621845"/>
              <a:gd name="connsiteY11" fmla="*/ 5021212 h 5238511"/>
              <a:gd name="connsiteX12" fmla="*/ 100440 w 6621845"/>
              <a:gd name="connsiteY12" fmla="*/ 64666 h 5238511"/>
              <a:gd name="connsiteX13" fmla="*/ 122765 w 6621845"/>
              <a:gd name="connsiteY13" fmla="*/ 33189 h 5238511"/>
              <a:gd name="connsiteX14" fmla="*/ 604718 w 6621845"/>
              <a:gd name="connsiteY14" fmla="*/ 42857 h 5238511"/>
              <a:gd name="connsiteX15" fmla="*/ 604718 w 6621845"/>
              <a:gd name="connsiteY15" fmla="*/ 0 h 5238511"/>
              <a:gd name="connsiteX16" fmla="*/ 3117572 w 6621845"/>
              <a:gd name="connsiteY16" fmla="*/ 0 h 5238511"/>
              <a:gd name="connsiteX17" fmla="*/ 3117572 w 6621845"/>
              <a:gd name="connsiteY17" fmla="*/ 89697 h 5238511"/>
              <a:gd name="connsiteX0" fmla="*/ 6597934 w 6621845"/>
              <a:gd name="connsiteY0" fmla="*/ 155744 h 5238511"/>
              <a:gd name="connsiteX1" fmla="*/ 6619376 w 6621845"/>
              <a:gd name="connsiteY1" fmla="*/ 177681 h 5238511"/>
              <a:gd name="connsiteX2" fmla="*/ 6621845 w 6621845"/>
              <a:gd name="connsiteY2" fmla="*/ 195498 h 5238511"/>
              <a:gd name="connsiteX3" fmla="*/ 6601863 w 6621845"/>
              <a:gd name="connsiteY3" fmla="*/ 1201700 h 5238511"/>
              <a:gd name="connsiteX4" fmla="*/ 6601373 w 6621845"/>
              <a:gd name="connsiteY4" fmla="*/ 1226210 h 5238511"/>
              <a:gd name="connsiteX5" fmla="*/ 6601384 w 6621845"/>
              <a:gd name="connsiteY5" fmla="*/ 1226232 h 5238511"/>
              <a:gd name="connsiteX6" fmla="*/ 6521625 w 6621845"/>
              <a:gd name="connsiteY6" fmla="*/ 5202267 h 5238511"/>
              <a:gd name="connsiteX7" fmla="*/ 6483689 w 6621845"/>
              <a:gd name="connsiteY7" fmla="*/ 5238506 h 5238511"/>
              <a:gd name="connsiteX8" fmla="*/ 36351 w 6621845"/>
              <a:gd name="connsiteY8" fmla="*/ 5109172 h 5238511"/>
              <a:gd name="connsiteX9" fmla="*/ 5 w 6621845"/>
              <a:gd name="connsiteY9" fmla="*/ 5071442 h 5238511"/>
              <a:gd name="connsiteX10" fmla="*/ 1012 w 6621845"/>
              <a:gd name="connsiteY10" fmla="*/ 5021215 h 5238511"/>
              <a:gd name="connsiteX11" fmla="*/ 1011 w 6621845"/>
              <a:gd name="connsiteY11" fmla="*/ 5021212 h 5238511"/>
              <a:gd name="connsiteX12" fmla="*/ 100440 w 6621845"/>
              <a:gd name="connsiteY12" fmla="*/ 64666 h 5238511"/>
              <a:gd name="connsiteX13" fmla="*/ 122765 w 6621845"/>
              <a:gd name="connsiteY13" fmla="*/ 33189 h 5238511"/>
              <a:gd name="connsiteX14" fmla="*/ 604718 w 6621845"/>
              <a:gd name="connsiteY14" fmla="*/ 42857 h 5238511"/>
              <a:gd name="connsiteX15" fmla="*/ 3117572 w 6621845"/>
              <a:gd name="connsiteY15" fmla="*/ 0 h 5238511"/>
              <a:gd name="connsiteX16" fmla="*/ 3117572 w 6621845"/>
              <a:gd name="connsiteY16" fmla="*/ 89697 h 5238511"/>
              <a:gd name="connsiteX17" fmla="*/ 6597934 w 6621845"/>
              <a:gd name="connsiteY17" fmla="*/ 155744 h 5238511"/>
              <a:gd name="connsiteX0" fmla="*/ 6597934 w 6621845"/>
              <a:gd name="connsiteY0" fmla="*/ 122557 h 5205324"/>
              <a:gd name="connsiteX1" fmla="*/ 6619376 w 6621845"/>
              <a:gd name="connsiteY1" fmla="*/ 144494 h 5205324"/>
              <a:gd name="connsiteX2" fmla="*/ 6621845 w 6621845"/>
              <a:gd name="connsiteY2" fmla="*/ 162311 h 5205324"/>
              <a:gd name="connsiteX3" fmla="*/ 6601863 w 6621845"/>
              <a:gd name="connsiteY3" fmla="*/ 1168513 h 5205324"/>
              <a:gd name="connsiteX4" fmla="*/ 6601373 w 6621845"/>
              <a:gd name="connsiteY4" fmla="*/ 1193023 h 5205324"/>
              <a:gd name="connsiteX5" fmla="*/ 6601384 w 6621845"/>
              <a:gd name="connsiteY5" fmla="*/ 1193045 h 5205324"/>
              <a:gd name="connsiteX6" fmla="*/ 6521625 w 6621845"/>
              <a:gd name="connsiteY6" fmla="*/ 5169080 h 5205324"/>
              <a:gd name="connsiteX7" fmla="*/ 6483689 w 6621845"/>
              <a:gd name="connsiteY7" fmla="*/ 5205319 h 5205324"/>
              <a:gd name="connsiteX8" fmla="*/ 36351 w 6621845"/>
              <a:gd name="connsiteY8" fmla="*/ 5075985 h 5205324"/>
              <a:gd name="connsiteX9" fmla="*/ 5 w 6621845"/>
              <a:gd name="connsiteY9" fmla="*/ 5038255 h 5205324"/>
              <a:gd name="connsiteX10" fmla="*/ 1012 w 6621845"/>
              <a:gd name="connsiteY10" fmla="*/ 4988028 h 5205324"/>
              <a:gd name="connsiteX11" fmla="*/ 1011 w 6621845"/>
              <a:gd name="connsiteY11" fmla="*/ 4988025 h 5205324"/>
              <a:gd name="connsiteX12" fmla="*/ 100440 w 6621845"/>
              <a:gd name="connsiteY12" fmla="*/ 31479 h 5205324"/>
              <a:gd name="connsiteX13" fmla="*/ 122765 w 6621845"/>
              <a:gd name="connsiteY13" fmla="*/ 2 h 5205324"/>
              <a:gd name="connsiteX14" fmla="*/ 604718 w 6621845"/>
              <a:gd name="connsiteY14" fmla="*/ 9670 h 5205324"/>
              <a:gd name="connsiteX15" fmla="*/ 3117572 w 6621845"/>
              <a:gd name="connsiteY15" fmla="*/ 56510 h 5205324"/>
              <a:gd name="connsiteX16" fmla="*/ 6597934 w 6621845"/>
              <a:gd name="connsiteY16" fmla="*/ 122557 h 5205324"/>
              <a:gd name="connsiteX0" fmla="*/ 6597934 w 6621845"/>
              <a:gd name="connsiteY0" fmla="*/ 122556 h 5205323"/>
              <a:gd name="connsiteX1" fmla="*/ 6619376 w 6621845"/>
              <a:gd name="connsiteY1" fmla="*/ 144493 h 5205323"/>
              <a:gd name="connsiteX2" fmla="*/ 6621845 w 6621845"/>
              <a:gd name="connsiteY2" fmla="*/ 162310 h 5205323"/>
              <a:gd name="connsiteX3" fmla="*/ 6601863 w 6621845"/>
              <a:gd name="connsiteY3" fmla="*/ 1168512 h 5205323"/>
              <a:gd name="connsiteX4" fmla="*/ 6601373 w 6621845"/>
              <a:gd name="connsiteY4" fmla="*/ 1193022 h 5205323"/>
              <a:gd name="connsiteX5" fmla="*/ 6601384 w 6621845"/>
              <a:gd name="connsiteY5" fmla="*/ 1193044 h 5205323"/>
              <a:gd name="connsiteX6" fmla="*/ 6521625 w 6621845"/>
              <a:gd name="connsiteY6" fmla="*/ 5169079 h 5205323"/>
              <a:gd name="connsiteX7" fmla="*/ 6483689 w 6621845"/>
              <a:gd name="connsiteY7" fmla="*/ 5205318 h 5205323"/>
              <a:gd name="connsiteX8" fmla="*/ 36351 w 6621845"/>
              <a:gd name="connsiteY8" fmla="*/ 5075984 h 5205323"/>
              <a:gd name="connsiteX9" fmla="*/ 5 w 6621845"/>
              <a:gd name="connsiteY9" fmla="*/ 5038254 h 5205323"/>
              <a:gd name="connsiteX10" fmla="*/ 1012 w 6621845"/>
              <a:gd name="connsiteY10" fmla="*/ 4988027 h 5205323"/>
              <a:gd name="connsiteX11" fmla="*/ 1011 w 6621845"/>
              <a:gd name="connsiteY11" fmla="*/ 4988024 h 5205323"/>
              <a:gd name="connsiteX12" fmla="*/ 128150 w 6621845"/>
              <a:gd name="connsiteY12" fmla="*/ 113570 h 5205323"/>
              <a:gd name="connsiteX13" fmla="*/ 122765 w 6621845"/>
              <a:gd name="connsiteY13" fmla="*/ 1 h 5205323"/>
              <a:gd name="connsiteX14" fmla="*/ 604718 w 6621845"/>
              <a:gd name="connsiteY14" fmla="*/ 9669 h 5205323"/>
              <a:gd name="connsiteX15" fmla="*/ 3117572 w 6621845"/>
              <a:gd name="connsiteY15" fmla="*/ 56509 h 5205323"/>
              <a:gd name="connsiteX16" fmla="*/ 6597934 w 6621845"/>
              <a:gd name="connsiteY16" fmla="*/ 122556 h 5205323"/>
              <a:gd name="connsiteX0" fmla="*/ 6597934 w 6621845"/>
              <a:gd name="connsiteY0" fmla="*/ 122556 h 5205323"/>
              <a:gd name="connsiteX1" fmla="*/ 6619376 w 6621845"/>
              <a:gd name="connsiteY1" fmla="*/ 144493 h 5205323"/>
              <a:gd name="connsiteX2" fmla="*/ 6621845 w 6621845"/>
              <a:gd name="connsiteY2" fmla="*/ 162310 h 5205323"/>
              <a:gd name="connsiteX3" fmla="*/ 6601863 w 6621845"/>
              <a:gd name="connsiteY3" fmla="*/ 1168512 h 5205323"/>
              <a:gd name="connsiteX4" fmla="*/ 6601373 w 6621845"/>
              <a:gd name="connsiteY4" fmla="*/ 1193022 h 5205323"/>
              <a:gd name="connsiteX5" fmla="*/ 6601384 w 6621845"/>
              <a:gd name="connsiteY5" fmla="*/ 1193044 h 5205323"/>
              <a:gd name="connsiteX6" fmla="*/ 6521625 w 6621845"/>
              <a:gd name="connsiteY6" fmla="*/ 5169079 h 5205323"/>
              <a:gd name="connsiteX7" fmla="*/ 6483689 w 6621845"/>
              <a:gd name="connsiteY7" fmla="*/ 5205318 h 5205323"/>
              <a:gd name="connsiteX8" fmla="*/ 36351 w 6621845"/>
              <a:gd name="connsiteY8" fmla="*/ 5075984 h 5205323"/>
              <a:gd name="connsiteX9" fmla="*/ 5 w 6621845"/>
              <a:gd name="connsiteY9" fmla="*/ 5038254 h 5205323"/>
              <a:gd name="connsiteX10" fmla="*/ 1012 w 6621845"/>
              <a:gd name="connsiteY10" fmla="*/ 4988027 h 5205323"/>
              <a:gd name="connsiteX11" fmla="*/ 44388 w 6621845"/>
              <a:gd name="connsiteY11" fmla="*/ 4882987 h 5205323"/>
              <a:gd name="connsiteX12" fmla="*/ 128150 w 6621845"/>
              <a:gd name="connsiteY12" fmla="*/ 113570 h 5205323"/>
              <a:gd name="connsiteX13" fmla="*/ 122765 w 6621845"/>
              <a:gd name="connsiteY13" fmla="*/ 1 h 5205323"/>
              <a:gd name="connsiteX14" fmla="*/ 604718 w 6621845"/>
              <a:gd name="connsiteY14" fmla="*/ 9669 h 5205323"/>
              <a:gd name="connsiteX15" fmla="*/ 3117572 w 6621845"/>
              <a:gd name="connsiteY15" fmla="*/ 56509 h 5205323"/>
              <a:gd name="connsiteX16" fmla="*/ 6597934 w 6621845"/>
              <a:gd name="connsiteY16" fmla="*/ 122556 h 5205323"/>
              <a:gd name="connsiteX0" fmla="*/ 6597934 w 6621845"/>
              <a:gd name="connsiteY0" fmla="*/ 122556 h 5205323"/>
              <a:gd name="connsiteX1" fmla="*/ 6619376 w 6621845"/>
              <a:gd name="connsiteY1" fmla="*/ 144493 h 5205323"/>
              <a:gd name="connsiteX2" fmla="*/ 6621845 w 6621845"/>
              <a:gd name="connsiteY2" fmla="*/ 162310 h 5205323"/>
              <a:gd name="connsiteX3" fmla="*/ 6601863 w 6621845"/>
              <a:gd name="connsiteY3" fmla="*/ 1168512 h 5205323"/>
              <a:gd name="connsiteX4" fmla="*/ 6601373 w 6621845"/>
              <a:gd name="connsiteY4" fmla="*/ 1193022 h 5205323"/>
              <a:gd name="connsiteX5" fmla="*/ 6601384 w 6621845"/>
              <a:gd name="connsiteY5" fmla="*/ 1193044 h 5205323"/>
              <a:gd name="connsiteX6" fmla="*/ 6521625 w 6621845"/>
              <a:gd name="connsiteY6" fmla="*/ 5169079 h 5205323"/>
              <a:gd name="connsiteX7" fmla="*/ 6483689 w 6621845"/>
              <a:gd name="connsiteY7" fmla="*/ 5205318 h 5205323"/>
              <a:gd name="connsiteX8" fmla="*/ 36351 w 6621845"/>
              <a:gd name="connsiteY8" fmla="*/ 5075984 h 5205323"/>
              <a:gd name="connsiteX9" fmla="*/ 5 w 6621845"/>
              <a:gd name="connsiteY9" fmla="*/ 5038254 h 5205323"/>
              <a:gd name="connsiteX10" fmla="*/ 30143 w 6621845"/>
              <a:gd name="connsiteY10" fmla="*/ 4946661 h 5205323"/>
              <a:gd name="connsiteX11" fmla="*/ 44388 w 6621845"/>
              <a:gd name="connsiteY11" fmla="*/ 4882987 h 5205323"/>
              <a:gd name="connsiteX12" fmla="*/ 128150 w 6621845"/>
              <a:gd name="connsiteY12" fmla="*/ 113570 h 5205323"/>
              <a:gd name="connsiteX13" fmla="*/ 122765 w 6621845"/>
              <a:gd name="connsiteY13" fmla="*/ 1 h 5205323"/>
              <a:gd name="connsiteX14" fmla="*/ 604718 w 6621845"/>
              <a:gd name="connsiteY14" fmla="*/ 9669 h 5205323"/>
              <a:gd name="connsiteX15" fmla="*/ 3117572 w 6621845"/>
              <a:gd name="connsiteY15" fmla="*/ 56509 h 5205323"/>
              <a:gd name="connsiteX16" fmla="*/ 6597934 w 6621845"/>
              <a:gd name="connsiteY16" fmla="*/ 122556 h 5205323"/>
              <a:gd name="connsiteX0" fmla="*/ 7041537 w 7065448"/>
              <a:gd name="connsiteY0" fmla="*/ 122556 h 5205323"/>
              <a:gd name="connsiteX1" fmla="*/ 7062979 w 7065448"/>
              <a:gd name="connsiteY1" fmla="*/ 144493 h 5205323"/>
              <a:gd name="connsiteX2" fmla="*/ 7065448 w 7065448"/>
              <a:gd name="connsiteY2" fmla="*/ 162310 h 5205323"/>
              <a:gd name="connsiteX3" fmla="*/ 7045466 w 7065448"/>
              <a:gd name="connsiteY3" fmla="*/ 1168512 h 5205323"/>
              <a:gd name="connsiteX4" fmla="*/ 7044976 w 7065448"/>
              <a:gd name="connsiteY4" fmla="*/ 1193022 h 5205323"/>
              <a:gd name="connsiteX5" fmla="*/ 7044987 w 7065448"/>
              <a:gd name="connsiteY5" fmla="*/ 1193044 h 5205323"/>
              <a:gd name="connsiteX6" fmla="*/ 6965228 w 7065448"/>
              <a:gd name="connsiteY6" fmla="*/ 5169079 h 5205323"/>
              <a:gd name="connsiteX7" fmla="*/ 6927292 w 7065448"/>
              <a:gd name="connsiteY7" fmla="*/ 5205318 h 5205323"/>
              <a:gd name="connsiteX8" fmla="*/ 479954 w 7065448"/>
              <a:gd name="connsiteY8" fmla="*/ 5075984 h 5205323"/>
              <a:gd name="connsiteX9" fmla="*/ 473746 w 7065448"/>
              <a:gd name="connsiteY9" fmla="*/ 4946661 h 5205323"/>
              <a:gd name="connsiteX10" fmla="*/ 487991 w 7065448"/>
              <a:gd name="connsiteY10" fmla="*/ 4882987 h 5205323"/>
              <a:gd name="connsiteX11" fmla="*/ 571753 w 7065448"/>
              <a:gd name="connsiteY11" fmla="*/ 113570 h 5205323"/>
              <a:gd name="connsiteX12" fmla="*/ 566368 w 7065448"/>
              <a:gd name="connsiteY12" fmla="*/ 1 h 5205323"/>
              <a:gd name="connsiteX13" fmla="*/ 1048321 w 7065448"/>
              <a:gd name="connsiteY13" fmla="*/ 9669 h 5205323"/>
              <a:gd name="connsiteX14" fmla="*/ 3561175 w 7065448"/>
              <a:gd name="connsiteY14" fmla="*/ 56509 h 5205323"/>
              <a:gd name="connsiteX15" fmla="*/ 7041537 w 7065448"/>
              <a:gd name="connsiteY15" fmla="*/ 122556 h 5205323"/>
              <a:gd name="connsiteX0" fmla="*/ 6584362 w 6608273"/>
              <a:gd name="connsiteY0" fmla="*/ 122556 h 5205323"/>
              <a:gd name="connsiteX1" fmla="*/ 6605804 w 6608273"/>
              <a:gd name="connsiteY1" fmla="*/ 144493 h 5205323"/>
              <a:gd name="connsiteX2" fmla="*/ 6608273 w 6608273"/>
              <a:gd name="connsiteY2" fmla="*/ 162310 h 5205323"/>
              <a:gd name="connsiteX3" fmla="*/ 6588291 w 6608273"/>
              <a:gd name="connsiteY3" fmla="*/ 1168512 h 5205323"/>
              <a:gd name="connsiteX4" fmla="*/ 6587801 w 6608273"/>
              <a:gd name="connsiteY4" fmla="*/ 1193022 h 5205323"/>
              <a:gd name="connsiteX5" fmla="*/ 6587812 w 6608273"/>
              <a:gd name="connsiteY5" fmla="*/ 1193044 h 5205323"/>
              <a:gd name="connsiteX6" fmla="*/ 6508053 w 6608273"/>
              <a:gd name="connsiteY6" fmla="*/ 5169079 h 5205323"/>
              <a:gd name="connsiteX7" fmla="*/ 6470117 w 6608273"/>
              <a:gd name="connsiteY7" fmla="*/ 5205318 h 5205323"/>
              <a:gd name="connsiteX8" fmla="*/ 22779 w 6608273"/>
              <a:gd name="connsiteY8" fmla="*/ 5075984 h 5205323"/>
              <a:gd name="connsiteX9" fmla="*/ 16571 w 6608273"/>
              <a:gd name="connsiteY9" fmla="*/ 4946661 h 5205323"/>
              <a:gd name="connsiteX10" fmla="*/ 30816 w 6608273"/>
              <a:gd name="connsiteY10" fmla="*/ 4882987 h 5205323"/>
              <a:gd name="connsiteX11" fmla="*/ 114578 w 6608273"/>
              <a:gd name="connsiteY11" fmla="*/ 113570 h 5205323"/>
              <a:gd name="connsiteX12" fmla="*/ 109193 w 6608273"/>
              <a:gd name="connsiteY12" fmla="*/ 1 h 5205323"/>
              <a:gd name="connsiteX13" fmla="*/ 591146 w 6608273"/>
              <a:gd name="connsiteY13" fmla="*/ 9669 h 5205323"/>
              <a:gd name="connsiteX14" fmla="*/ 3104000 w 6608273"/>
              <a:gd name="connsiteY14" fmla="*/ 56509 h 5205323"/>
              <a:gd name="connsiteX15" fmla="*/ 6584362 w 6608273"/>
              <a:gd name="connsiteY15" fmla="*/ 122556 h 5205323"/>
              <a:gd name="connsiteX0" fmla="*/ 6584392 w 6608303"/>
              <a:gd name="connsiteY0" fmla="*/ 122556 h 5205323"/>
              <a:gd name="connsiteX1" fmla="*/ 6605834 w 6608303"/>
              <a:gd name="connsiteY1" fmla="*/ 144493 h 5205323"/>
              <a:gd name="connsiteX2" fmla="*/ 6608303 w 6608303"/>
              <a:gd name="connsiteY2" fmla="*/ 162310 h 5205323"/>
              <a:gd name="connsiteX3" fmla="*/ 6588321 w 6608303"/>
              <a:gd name="connsiteY3" fmla="*/ 1168512 h 5205323"/>
              <a:gd name="connsiteX4" fmla="*/ 6587831 w 6608303"/>
              <a:gd name="connsiteY4" fmla="*/ 1193022 h 5205323"/>
              <a:gd name="connsiteX5" fmla="*/ 6587842 w 6608303"/>
              <a:gd name="connsiteY5" fmla="*/ 1193044 h 5205323"/>
              <a:gd name="connsiteX6" fmla="*/ 6508083 w 6608303"/>
              <a:gd name="connsiteY6" fmla="*/ 5169079 h 5205323"/>
              <a:gd name="connsiteX7" fmla="*/ 6470147 w 6608303"/>
              <a:gd name="connsiteY7" fmla="*/ 5205318 h 5205323"/>
              <a:gd name="connsiteX8" fmla="*/ 22809 w 6608303"/>
              <a:gd name="connsiteY8" fmla="*/ 5075984 h 5205323"/>
              <a:gd name="connsiteX9" fmla="*/ 16601 w 6608303"/>
              <a:gd name="connsiteY9" fmla="*/ 4946661 h 5205323"/>
              <a:gd name="connsiteX10" fmla="*/ 30846 w 6608303"/>
              <a:gd name="connsiteY10" fmla="*/ 4882987 h 5205323"/>
              <a:gd name="connsiteX11" fmla="*/ 114608 w 6608303"/>
              <a:gd name="connsiteY11" fmla="*/ 113570 h 5205323"/>
              <a:gd name="connsiteX12" fmla="*/ 109223 w 6608303"/>
              <a:gd name="connsiteY12" fmla="*/ 1 h 5205323"/>
              <a:gd name="connsiteX13" fmla="*/ 591176 w 6608303"/>
              <a:gd name="connsiteY13" fmla="*/ 9669 h 5205323"/>
              <a:gd name="connsiteX14" fmla="*/ 3104030 w 6608303"/>
              <a:gd name="connsiteY14" fmla="*/ 56509 h 5205323"/>
              <a:gd name="connsiteX15" fmla="*/ 6584392 w 6608303"/>
              <a:gd name="connsiteY15" fmla="*/ 122556 h 5205323"/>
              <a:gd name="connsiteX0" fmla="*/ 6584393 w 6608304"/>
              <a:gd name="connsiteY0" fmla="*/ 122556 h 5205323"/>
              <a:gd name="connsiteX1" fmla="*/ 6605835 w 6608304"/>
              <a:gd name="connsiteY1" fmla="*/ 144493 h 5205323"/>
              <a:gd name="connsiteX2" fmla="*/ 6608304 w 6608304"/>
              <a:gd name="connsiteY2" fmla="*/ 162310 h 5205323"/>
              <a:gd name="connsiteX3" fmla="*/ 6588322 w 6608304"/>
              <a:gd name="connsiteY3" fmla="*/ 1168512 h 5205323"/>
              <a:gd name="connsiteX4" fmla="*/ 6587832 w 6608304"/>
              <a:gd name="connsiteY4" fmla="*/ 1193022 h 5205323"/>
              <a:gd name="connsiteX5" fmla="*/ 6587843 w 6608304"/>
              <a:gd name="connsiteY5" fmla="*/ 1193044 h 5205323"/>
              <a:gd name="connsiteX6" fmla="*/ 6508084 w 6608304"/>
              <a:gd name="connsiteY6" fmla="*/ 5169079 h 5205323"/>
              <a:gd name="connsiteX7" fmla="*/ 6470148 w 6608304"/>
              <a:gd name="connsiteY7" fmla="*/ 5205318 h 5205323"/>
              <a:gd name="connsiteX8" fmla="*/ 22810 w 6608304"/>
              <a:gd name="connsiteY8" fmla="*/ 5075984 h 5205323"/>
              <a:gd name="connsiteX9" fmla="*/ 16602 w 6608304"/>
              <a:gd name="connsiteY9" fmla="*/ 4946661 h 5205323"/>
              <a:gd name="connsiteX10" fmla="*/ 30847 w 6608304"/>
              <a:gd name="connsiteY10" fmla="*/ 4882987 h 5205323"/>
              <a:gd name="connsiteX11" fmla="*/ 114609 w 6608304"/>
              <a:gd name="connsiteY11" fmla="*/ 113570 h 5205323"/>
              <a:gd name="connsiteX12" fmla="*/ 109224 w 6608304"/>
              <a:gd name="connsiteY12" fmla="*/ 1 h 5205323"/>
              <a:gd name="connsiteX13" fmla="*/ 591177 w 6608304"/>
              <a:gd name="connsiteY13" fmla="*/ 9669 h 5205323"/>
              <a:gd name="connsiteX14" fmla="*/ 3104031 w 6608304"/>
              <a:gd name="connsiteY14" fmla="*/ 56509 h 5205323"/>
              <a:gd name="connsiteX15" fmla="*/ 6584393 w 6608304"/>
              <a:gd name="connsiteY15" fmla="*/ 122556 h 5205323"/>
              <a:gd name="connsiteX0" fmla="*/ 6567823 w 6937884"/>
              <a:gd name="connsiteY0" fmla="*/ 122556 h 5210213"/>
              <a:gd name="connsiteX1" fmla="*/ 6589265 w 6937884"/>
              <a:gd name="connsiteY1" fmla="*/ 144493 h 5210213"/>
              <a:gd name="connsiteX2" fmla="*/ 6591734 w 6937884"/>
              <a:gd name="connsiteY2" fmla="*/ 162310 h 5210213"/>
              <a:gd name="connsiteX3" fmla="*/ 6571752 w 6937884"/>
              <a:gd name="connsiteY3" fmla="*/ 1168512 h 5210213"/>
              <a:gd name="connsiteX4" fmla="*/ 6571262 w 6937884"/>
              <a:gd name="connsiteY4" fmla="*/ 1193022 h 5210213"/>
              <a:gd name="connsiteX5" fmla="*/ 6571273 w 6937884"/>
              <a:gd name="connsiteY5" fmla="*/ 1193044 h 5210213"/>
              <a:gd name="connsiteX6" fmla="*/ 6491514 w 6937884"/>
              <a:gd name="connsiteY6" fmla="*/ 5169079 h 5210213"/>
              <a:gd name="connsiteX7" fmla="*/ 6453578 w 6937884"/>
              <a:gd name="connsiteY7" fmla="*/ 5205318 h 5210213"/>
              <a:gd name="connsiteX8" fmla="*/ 87448 w 6937884"/>
              <a:gd name="connsiteY8" fmla="*/ 5064339 h 5210213"/>
              <a:gd name="connsiteX9" fmla="*/ 32 w 6937884"/>
              <a:gd name="connsiteY9" fmla="*/ 4946661 h 5210213"/>
              <a:gd name="connsiteX10" fmla="*/ 14277 w 6937884"/>
              <a:gd name="connsiteY10" fmla="*/ 4882987 h 5210213"/>
              <a:gd name="connsiteX11" fmla="*/ 98039 w 6937884"/>
              <a:gd name="connsiteY11" fmla="*/ 113570 h 5210213"/>
              <a:gd name="connsiteX12" fmla="*/ 92654 w 6937884"/>
              <a:gd name="connsiteY12" fmla="*/ 1 h 5210213"/>
              <a:gd name="connsiteX13" fmla="*/ 574607 w 6937884"/>
              <a:gd name="connsiteY13" fmla="*/ 9669 h 5210213"/>
              <a:gd name="connsiteX14" fmla="*/ 3087461 w 6937884"/>
              <a:gd name="connsiteY14" fmla="*/ 56509 h 5210213"/>
              <a:gd name="connsiteX15" fmla="*/ 6567823 w 6937884"/>
              <a:gd name="connsiteY15" fmla="*/ 122556 h 5210213"/>
              <a:gd name="connsiteX0" fmla="*/ 6567823 w 6591734"/>
              <a:gd name="connsiteY0" fmla="*/ 122556 h 5207389"/>
              <a:gd name="connsiteX1" fmla="*/ 6589265 w 6591734"/>
              <a:gd name="connsiteY1" fmla="*/ 144493 h 5207389"/>
              <a:gd name="connsiteX2" fmla="*/ 6591734 w 6591734"/>
              <a:gd name="connsiteY2" fmla="*/ 162310 h 5207389"/>
              <a:gd name="connsiteX3" fmla="*/ 6571752 w 6591734"/>
              <a:gd name="connsiteY3" fmla="*/ 1168512 h 5207389"/>
              <a:gd name="connsiteX4" fmla="*/ 6571262 w 6591734"/>
              <a:gd name="connsiteY4" fmla="*/ 1193022 h 5207389"/>
              <a:gd name="connsiteX5" fmla="*/ 6571273 w 6591734"/>
              <a:gd name="connsiteY5" fmla="*/ 1193044 h 5207389"/>
              <a:gd name="connsiteX6" fmla="*/ 6491514 w 6591734"/>
              <a:gd name="connsiteY6" fmla="*/ 5169079 h 5207389"/>
              <a:gd name="connsiteX7" fmla="*/ 6453578 w 6591734"/>
              <a:gd name="connsiteY7" fmla="*/ 5205318 h 5207389"/>
              <a:gd name="connsiteX8" fmla="*/ 87448 w 6591734"/>
              <a:gd name="connsiteY8" fmla="*/ 5064339 h 5207389"/>
              <a:gd name="connsiteX9" fmla="*/ 32 w 6591734"/>
              <a:gd name="connsiteY9" fmla="*/ 4946661 h 5207389"/>
              <a:gd name="connsiteX10" fmla="*/ 14277 w 6591734"/>
              <a:gd name="connsiteY10" fmla="*/ 4882987 h 5207389"/>
              <a:gd name="connsiteX11" fmla="*/ 98039 w 6591734"/>
              <a:gd name="connsiteY11" fmla="*/ 113570 h 5207389"/>
              <a:gd name="connsiteX12" fmla="*/ 92654 w 6591734"/>
              <a:gd name="connsiteY12" fmla="*/ 1 h 5207389"/>
              <a:gd name="connsiteX13" fmla="*/ 574607 w 6591734"/>
              <a:gd name="connsiteY13" fmla="*/ 9669 h 5207389"/>
              <a:gd name="connsiteX14" fmla="*/ 3087461 w 6591734"/>
              <a:gd name="connsiteY14" fmla="*/ 56509 h 5207389"/>
              <a:gd name="connsiteX15" fmla="*/ 6567823 w 6591734"/>
              <a:gd name="connsiteY15" fmla="*/ 122556 h 5207389"/>
              <a:gd name="connsiteX0" fmla="*/ 6567823 w 6591734"/>
              <a:gd name="connsiteY0" fmla="*/ 122556 h 5205656"/>
              <a:gd name="connsiteX1" fmla="*/ 6589265 w 6591734"/>
              <a:gd name="connsiteY1" fmla="*/ 144493 h 5205656"/>
              <a:gd name="connsiteX2" fmla="*/ 6591734 w 6591734"/>
              <a:gd name="connsiteY2" fmla="*/ 162310 h 5205656"/>
              <a:gd name="connsiteX3" fmla="*/ 6571752 w 6591734"/>
              <a:gd name="connsiteY3" fmla="*/ 1168512 h 5205656"/>
              <a:gd name="connsiteX4" fmla="*/ 6571262 w 6591734"/>
              <a:gd name="connsiteY4" fmla="*/ 1193022 h 5205656"/>
              <a:gd name="connsiteX5" fmla="*/ 6571273 w 6591734"/>
              <a:gd name="connsiteY5" fmla="*/ 1193044 h 5205656"/>
              <a:gd name="connsiteX6" fmla="*/ 6491514 w 6591734"/>
              <a:gd name="connsiteY6" fmla="*/ 5169079 h 5205656"/>
              <a:gd name="connsiteX7" fmla="*/ 6453578 w 6591734"/>
              <a:gd name="connsiteY7" fmla="*/ 5205318 h 5205656"/>
              <a:gd name="connsiteX8" fmla="*/ 87448 w 6591734"/>
              <a:gd name="connsiteY8" fmla="*/ 5064339 h 5205656"/>
              <a:gd name="connsiteX9" fmla="*/ 32 w 6591734"/>
              <a:gd name="connsiteY9" fmla="*/ 4946661 h 5205656"/>
              <a:gd name="connsiteX10" fmla="*/ 14277 w 6591734"/>
              <a:gd name="connsiteY10" fmla="*/ 4882987 h 5205656"/>
              <a:gd name="connsiteX11" fmla="*/ 98039 w 6591734"/>
              <a:gd name="connsiteY11" fmla="*/ 113570 h 5205656"/>
              <a:gd name="connsiteX12" fmla="*/ 92654 w 6591734"/>
              <a:gd name="connsiteY12" fmla="*/ 1 h 5205656"/>
              <a:gd name="connsiteX13" fmla="*/ 574607 w 6591734"/>
              <a:gd name="connsiteY13" fmla="*/ 9669 h 5205656"/>
              <a:gd name="connsiteX14" fmla="*/ 3087461 w 6591734"/>
              <a:gd name="connsiteY14" fmla="*/ 56509 h 5205656"/>
              <a:gd name="connsiteX15" fmla="*/ 6567823 w 6591734"/>
              <a:gd name="connsiteY15" fmla="*/ 122556 h 5205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591734" h="5205656">
                <a:moveTo>
                  <a:pt x="6567823" y="122556"/>
                </a:moveTo>
                <a:cubicBezTo>
                  <a:pt x="6580239" y="129975"/>
                  <a:pt x="6582222" y="131985"/>
                  <a:pt x="6589265" y="144493"/>
                </a:cubicBezTo>
                <a:lnTo>
                  <a:pt x="6591734" y="162310"/>
                </a:lnTo>
                <a:cubicBezTo>
                  <a:pt x="6587703" y="369196"/>
                  <a:pt x="6580519" y="730319"/>
                  <a:pt x="6571752" y="1168512"/>
                </a:cubicBezTo>
                <a:cubicBezTo>
                  <a:pt x="6571589" y="1176682"/>
                  <a:pt x="6571425" y="1184852"/>
                  <a:pt x="6571262" y="1193022"/>
                </a:cubicBezTo>
                <a:cubicBezTo>
                  <a:pt x="6571266" y="1193029"/>
                  <a:pt x="6571269" y="1193037"/>
                  <a:pt x="6571273" y="1193044"/>
                </a:cubicBezTo>
                <a:lnTo>
                  <a:pt x="6491514" y="5169079"/>
                </a:lnTo>
                <a:cubicBezTo>
                  <a:pt x="6491046" y="5189483"/>
                  <a:pt x="6510894" y="5208439"/>
                  <a:pt x="6453578" y="5205318"/>
                </a:cubicBezTo>
                <a:cubicBezTo>
                  <a:pt x="5108322" y="5132065"/>
                  <a:pt x="2209491" y="5111332"/>
                  <a:pt x="87448" y="5064339"/>
                </a:cubicBezTo>
                <a:cubicBezTo>
                  <a:pt x="40819" y="5064158"/>
                  <a:pt x="-1307" y="4978827"/>
                  <a:pt x="32" y="4946661"/>
                </a:cubicBezTo>
                <a:cubicBezTo>
                  <a:pt x="32" y="4946660"/>
                  <a:pt x="14277" y="4882988"/>
                  <a:pt x="14277" y="4882987"/>
                </a:cubicBezTo>
                <a:lnTo>
                  <a:pt x="98039" y="113570"/>
                </a:lnTo>
                <a:cubicBezTo>
                  <a:pt x="98461" y="95952"/>
                  <a:pt x="80714" y="-192"/>
                  <a:pt x="92654" y="1"/>
                </a:cubicBezTo>
                <a:lnTo>
                  <a:pt x="574607" y="9669"/>
                </a:lnTo>
                <a:lnTo>
                  <a:pt x="3087461" y="56509"/>
                </a:lnTo>
                <a:lnTo>
                  <a:pt x="6567823" y="12255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E2DF0E4-BCBA-C957-FAE4-F04CDA5A8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13364"/>
            <a:ext cx="5192486" cy="17136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Calcolo della distanza</a:t>
            </a:r>
          </a:p>
        </p:txBody>
      </p:sp>
      <p:sp>
        <p:nvSpPr>
          <p:cNvPr id="52" name="Segnaposto contenuto 2">
            <a:extLst>
              <a:ext uri="{FF2B5EF4-FFF2-40B4-BE49-F238E27FC236}">
                <a16:creationId xmlns:a16="http://schemas.microsoft.com/office/drawing/2014/main" id="{24820BC6-CAB6-7848-E9A8-21F3D9964A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0" y="2820255"/>
            <a:ext cx="3626294" cy="35043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000" dirty="0"/>
              <a:t>Se non è </a:t>
            </a:r>
            <a:r>
              <a:rPr lang="en-US" sz="1000" dirty="0" err="1"/>
              <a:t>stata</a:t>
            </a:r>
            <a:r>
              <a:rPr lang="en-US" sz="1000" dirty="0"/>
              <a:t> </a:t>
            </a:r>
            <a:r>
              <a:rPr lang="en-US" sz="1000" dirty="0" err="1"/>
              <a:t>fatta</a:t>
            </a:r>
            <a:r>
              <a:rPr lang="en-US" sz="1000" dirty="0"/>
              <a:t> la prima </a:t>
            </a:r>
            <a:r>
              <a:rPr lang="en-US" sz="1000" dirty="0" err="1"/>
              <a:t>cattura</a:t>
            </a:r>
            <a:r>
              <a:rPr lang="en-US" sz="1000" dirty="0"/>
              <a:t> </a:t>
            </a:r>
            <a:r>
              <a:rPr lang="en-US" sz="1000" dirty="0" err="1"/>
              <a:t>allora</a:t>
            </a:r>
            <a:r>
              <a:rPr lang="en-US" sz="1000" dirty="0"/>
              <a:t> </a:t>
            </a:r>
            <a:r>
              <a:rPr lang="en-US" sz="1000" dirty="0" err="1"/>
              <a:t>catturiamo</a:t>
            </a:r>
            <a:r>
              <a:rPr lang="en-US" sz="1000" dirty="0"/>
              <a:t> il primo </a:t>
            </a:r>
            <a:r>
              <a:rPr lang="en-US" sz="1000" dirty="0" err="1"/>
              <a:t>valore</a:t>
            </a:r>
            <a:r>
              <a:rPr lang="en-US" sz="1000" dirty="0"/>
              <a:t> e </a:t>
            </a:r>
            <a:r>
              <a:rPr lang="en-US" sz="1000" dirty="0" err="1"/>
              <a:t>mettiamo</a:t>
            </a:r>
            <a:r>
              <a:rPr lang="en-US" sz="1000" dirty="0"/>
              <a:t> la </a:t>
            </a:r>
            <a:r>
              <a:rPr lang="en-US" sz="1000" dirty="0" err="1"/>
              <a:t>variabile</a:t>
            </a:r>
            <a:r>
              <a:rPr lang="en-US" sz="1000" dirty="0"/>
              <a:t> </a:t>
            </a:r>
            <a:r>
              <a:rPr lang="en-US" sz="1000" dirty="0" err="1"/>
              <a:t>booleana</a:t>
            </a:r>
            <a:r>
              <a:rPr lang="en-US" sz="1000" dirty="0"/>
              <a:t> a </a:t>
            </a:r>
            <a:r>
              <a:rPr lang="en-US" sz="1000" dirty="0" err="1"/>
              <a:t>vero</a:t>
            </a:r>
            <a:r>
              <a:rPr lang="en-US" sz="1000" dirty="0"/>
              <a:t> e </a:t>
            </a:r>
            <a:r>
              <a:rPr lang="en-US" sz="1000" dirty="0" err="1"/>
              <a:t>settiamo</a:t>
            </a:r>
            <a:r>
              <a:rPr lang="en-US" sz="1000" dirty="0"/>
              <a:t> la </a:t>
            </a:r>
            <a:r>
              <a:rPr lang="en-US" sz="1000" dirty="0" err="1"/>
              <a:t>polarità</a:t>
            </a:r>
            <a:r>
              <a:rPr lang="en-US" sz="1000" dirty="0"/>
              <a:t> del timer a FALLING_EDGE </a:t>
            </a:r>
            <a:r>
              <a:rPr lang="en-US" sz="1000" dirty="0" err="1"/>
              <a:t>perchè</a:t>
            </a:r>
            <a:r>
              <a:rPr lang="en-US" sz="1000" dirty="0"/>
              <a:t> </a:t>
            </a:r>
            <a:r>
              <a:rPr lang="en-US" sz="1000" dirty="0" err="1"/>
              <a:t>vogliamo</a:t>
            </a:r>
            <a:r>
              <a:rPr lang="en-US" sz="1000" dirty="0"/>
              <a:t> </a:t>
            </a:r>
            <a:r>
              <a:rPr lang="en-US" sz="1000" dirty="0" err="1"/>
              <a:t>beccare</a:t>
            </a:r>
            <a:r>
              <a:rPr lang="en-US" sz="1000" dirty="0"/>
              <a:t> il punto in cui il </a:t>
            </a:r>
            <a:r>
              <a:rPr lang="en-US" sz="1000" dirty="0" err="1"/>
              <a:t>sensore</a:t>
            </a:r>
            <a:r>
              <a:rPr lang="en-US" sz="1000" dirty="0"/>
              <a:t> </a:t>
            </a:r>
            <a:r>
              <a:rPr lang="en-US" sz="1000" dirty="0" err="1"/>
              <a:t>tocca</a:t>
            </a:r>
            <a:r>
              <a:rPr lang="en-US" sz="1000" dirty="0"/>
              <a:t> un </a:t>
            </a:r>
            <a:r>
              <a:rPr lang="en-US" sz="1000" dirty="0" err="1"/>
              <a:t>oggetto</a:t>
            </a:r>
            <a:r>
              <a:rPr lang="en-US" sz="1000" dirty="0"/>
              <a:t>.</a:t>
            </a:r>
          </a:p>
          <a:p>
            <a:pPr>
              <a:lnSpc>
                <a:spcPct val="110000"/>
              </a:lnSpc>
            </a:pPr>
            <a:r>
              <a:rPr lang="en-US" sz="1000" dirty="0"/>
              <a:t>Se, </a:t>
            </a:r>
            <a:r>
              <a:rPr lang="en-US" sz="1000" dirty="0" err="1"/>
              <a:t>invece</a:t>
            </a:r>
            <a:r>
              <a:rPr lang="en-US" sz="1000" dirty="0"/>
              <a:t>, è </a:t>
            </a:r>
            <a:r>
              <a:rPr lang="en-US" sz="1000" dirty="0" err="1"/>
              <a:t>stato</a:t>
            </a:r>
            <a:r>
              <a:rPr lang="en-US" sz="1000" dirty="0"/>
              <a:t> </a:t>
            </a:r>
            <a:r>
              <a:rPr lang="en-US" sz="1000" dirty="0" err="1"/>
              <a:t>già</a:t>
            </a:r>
            <a:r>
              <a:rPr lang="en-US" sz="1000" dirty="0"/>
              <a:t> </a:t>
            </a:r>
            <a:r>
              <a:rPr lang="en-US" sz="1000" dirty="0" err="1"/>
              <a:t>catturato</a:t>
            </a:r>
            <a:r>
              <a:rPr lang="en-US" sz="1000" dirty="0"/>
              <a:t> il primo </a:t>
            </a:r>
            <a:r>
              <a:rPr lang="en-US" sz="1000" dirty="0" err="1"/>
              <a:t>valore</a:t>
            </a:r>
            <a:r>
              <a:rPr lang="en-US" sz="1000" dirty="0"/>
              <a:t> </a:t>
            </a:r>
            <a:r>
              <a:rPr lang="en-US" sz="1000" dirty="0" err="1"/>
              <a:t>allora</a:t>
            </a:r>
            <a:r>
              <a:rPr lang="en-US" sz="1000" dirty="0"/>
              <a:t> </a:t>
            </a:r>
            <a:r>
              <a:rPr lang="en-US" sz="1000" dirty="0" err="1"/>
              <a:t>catturiamo</a:t>
            </a:r>
            <a:r>
              <a:rPr lang="en-US" sz="1000" dirty="0"/>
              <a:t> il secondo </a:t>
            </a:r>
            <a:r>
              <a:rPr lang="en-US" sz="1000" dirty="0" err="1"/>
              <a:t>valore</a:t>
            </a:r>
            <a:r>
              <a:rPr lang="en-US" sz="1000" dirty="0"/>
              <a:t> e </a:t>
            </a:r>
            <a:r>
              <a:rPr lang="en-US" sz="1000" dirty="0" err="1"/>
              <a:t>impostiamo</a:t>
            </a:r>
            <a:r>
              <a:rPr lang="en-US" sz="1000" dirty="0"/>
              <a:t> il timer a 0.</a:t>
            </a:r>
          </a:p>
          <a:p>
            <a:pPr>
              <a:lnSpc>
                <a:spcPct val="110000"/>
              </a:lnSpc>
            </a:pPr>
            <a:r>
              <a:rPr lang="en-US" sz="1000" dirty="0"/>
              <a:t>Se val2 &gt; val1 </a:t>
            </a:r>
            <a:r>
              <a:rPr lang="en-US" sz="1000" dirty="0" err="1"/>
              <a:t>facciamo</a:t>
            </a:r>
            <a:r>
              <a:rPr lang="en-US" sz="1000" dirty="0"/>
              <a:t> la </a:t>
            </a:r>
            <a:r>
              <a:rPr lang="en-US" sz="1000" dirty="0" err="1"/>
              <a:t>differenza</a:t>
            </a:r>
            <a:r>
              <a:rPr lang="en-US" sz="1000" dirty="0"/>
              <a:t> </a:t>
            </a:r>
            <a:r>
              <a:rPr lang="en-US" sz="1000" dirty="0" err="1"/>
              <a:t>altrimenti</a:t>
            </a:r>
            <a:r>
              <a:rPr lang="en-US" sz="1000" dirty="0"/>
              <a:t> </a:t>
            </a:r>
            <a:r>
              <a:rPr lang="en-US" sz="1000" dirty="0" err="1"/>
              <a:t>facciamo</a:t>
            </a:r>
            <a:r>
              <a:rPr lang="en-US" sz="1000" dirty="0"/>
              <a:t> 65535 – Val1 + Val2 (</a:t>
            </a:r>
            <a:r>
              <a:rPr lang="en-US" sz="1000" dirty="0" err="1"/>
              <a:t>nel</a:t>
            </a:r>
            <a:r>
              <a:rPr lang="en-US" sz="1000" dirty="0"/>
              <a:t> </a:t>
            </a:r>
            <a:r>
              <a:rPr lang="en-US" sz="1000" dirty="0" err="1"/>
              <a:t>caso</a:t>
            </a:r>
            <a:r>
              <a:rPr lang="en-US" sz="1000" dirty="0"/>
              <a:t> il timer </a:t>
            </a:r>
            <a:r>
              <a:rPr lang="en-US" sz="1000" dirty="0" err="1"/>
              <a:t>arrivasse</a:t>
            </a:r>
            <a:r>
              <a:rPr lang="en-US" sz="1000" dirty="0"/>
              <a:t> al </a:t>
            </a:r>
            <a:r>
              <a:rPr lang="en-US" sz="1000" dirty="0" err="1"/>
              <a:t>suo</a:t>
            </a:r>
            <a:r>
              <a:rPr lang="en-US" sz="1000" dirty="0"/>
              <a:t> </a:t>
            </a:r>
            <a:r>
              <a:rPr lang="en-US" sz="1000" dirty="0" err="1"/>
              <a:t>valore</a:t>
            </a:r>
            <a:r>
              <a:rPr lang="en-US" sz="1000" dirty="0"/>
              <a:t> </a:t>
            </a:r>
            <a:r>
              <a:rPr lang="en-US" sz="1000" dirty="0" err="1"/>
              <a:t>massimo</a:t>
            </a:r>
            <a:r>
              <a:rPr lang="en-US" sz="1000" dirty="0"/>
              <a:t>).</a:t>
            </a:r>
          </a:p>
          <a:p>
            <a:pPr>
              <a:lnSpc>
                <a:spcPct val="110000"/>
              </a:lnSpc>
            </a:pPr>
            <a:r>
              <a:rPr lang="en-US" sz="1000" dirty="0"/>
              <a:t>Per </a:t>
            </a:r>
            <a:r>
              <a:rPr lang="en-US" sz="1000" dirty="0" err="1"/>
              <a:t>calcolare</a:t>
            </a:r>
            <a:r>
              <a:rPr lang="en-US" sz="1000" dirty="0"/>
              <a:t> la </a:t>
            </a:r>
            <a:r>
              <a:rPr lang="en-US" sz="1000" dirty="0" err="1"/>
              <a:t>distanza</a:t>
            </a:r>
            <a:r>
              <a:rPr lang="en-US" sz="1000" dirty="0"/>
              <a:t> </a:t>
            </a:r>
            <a:r>
              <a:rPr lang="en-US" sz="1000" dirty="0" err="1"/>
              <a:t>dobbiamo</a:t>
            </a:r>
            <a:r>
              <a:rPr lang="en-US" sz="1000" dirty="0"/>
              <a:t> </a:t>
            </a:r>
            <a:r>
              <a:rPr lang="en-US" sz="1000" dirty="0" err="1"/>
              <a:t>considerare</a:t>
            </a:r>
            <a:r>
              <a:rPr lang="en-US" sz="1000" dirty="0"/>
              <a:t> </a:t>
            </a:r>
            <a:r>
              <a:rPr lang="en-US" sz="1000" dirty="0" err="1"/>
              <a:t>che</a:t>
            </a:r>
            <a:r>
              <a:rPr lang="en-US" sz="1000" dirty="0"/>
              <a:t> il </a:t>
            </a:r>
            <a:r>
              <a:rPr lang="en-US" sz="1000" dirty="0" err="1"/>
              <a:t>suono</a:t>
            </a:r>
            <a:r>
              <a:rPr lang="en-US" sz="1000" dirty="0"/>
              <a:t> </a:t>
            </a:r>
            <a:r>
              <a:rPr lang="en-US" sz="1000" dirty="0" err="1"/>
              <a:t>si</a:t>
            </a:r>
            <a:r>
              <a:rPr lang="en-US" sz="1000" dirty="0"/>
              <a:t> </a:t>
            </a:r>
            <a:r>
              <a:rPr lang="en-US" sz="1000" dirty="0" err="1"/>
              <a:t>muove</a:t>
            </a:r>
            <a:r>
              <a:rPr lang="en-US" sz="1000" dirty="0"/>
              <a:t> a 340 m/s</a:t>
            </a:r>
          </a:p>
          <a:p>
            <a:pPr>
              <a:lnSpc>
                <a:spcPct val="110000"/>
              </a:lnSpc>
            </a:pPr>
            <a:r>
              <a:rPr lang="en-US" sz="1000" dirty="0" err="1"/>
              <a:t>Resettiamo</a:t>
            </a:r>
            <a:r>
              <a:rPr lang="en-US" sz="1000" dirty="0"/>
              <a:t> la </a:t>
            </a:r>
            <a:r>
              <a:rPr lang="en-US" sz="1000" dirty="0" err="1"/>
              <a:t>variabile</a:t>
            </a:r>
            <a:r>
              <a:rPr lang="en-US" sz="1000" dirty="0"/>
              <a:t>, la </a:t>
            </a:r>
            <a:r>
              <a:rPr lang="en-US" sz="1000" dirty="0" err="1"/>
              <a:t>polarità</a:t>
            </a:r>
            <a:r>
              <a:rPr lang="en-US" sz="1000" dirty="0"/>
              <a:t> e </a:t>
            </a:r>
            <a:r>
              <a:rPr lang="en-US" sz="1000" dirty="0" err="1"/>
              <a:t>disabilitiamo</a:t>
            </a:r>
            <a:r>
              <a:rPr lang="en-US" sz="1000" dirty="0"/>
              <a:t> il timer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E431ECC-8360-A788-A2F5-79E46DEF5D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639174" y="4152900"/>
            <a:ext cx="2413405" cy="2171700"/>
          </a:xfrm>
        </p:spPr>
        <p:txBody>
          <a:bodyPr/>
          <a:lstStyle/>
          <a:p>
            <a:endParaRPr lang="it-IT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AD3FB04-8C4C-860B-6410-FD9EFAE6BB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7122">
            <a:off x="5114104" y="1721116"/>
            <a:ext cx="6311224" cy="4097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578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46AD51EB-971C-4722-9A98-42EB5ABCA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BBF4B55-8040-0596-E9A9-2775EF0D6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1" y="4155743"/>
            <a:ext cx="4410500" cy="2168857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dirty="0" err="1"/>
              <a:t>Acquisizione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valori</a:t>
            </a:r>
            <a:r>
              <a:rPr lang="en-US" dirty="0"/>
              <a:t> (</a:t>
            </a:r>
            <a:r>
              <a:rPr lang="en-US" dirty="0" err="1"/>
              <a:t>Implementazione</a:t>
            </a:r>
            <a:r>
              <a:rPr lang="en-US" dirty="0"/>
              <a:t>) </a:t>
            </a:r>
          </a:p>
        </p:txBody>
      </p:sp>
      <p:sp>
        <p:nvSpPr>
          <p:cNvPr id="34" name="Segnaposto contenuto 2">
            <a:extLst>
              <a:ext uri="{FF2B5EF4-FFF2-40B4-BE49-F238E27FC236}">
                <a16:creationId xmlns:a16="http://schemas.microsoft.com/office/drawing/2014/main" id="{B27C33A1-FFB3-10F2-DB67-35115076D1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0" y="3930649"/>
            <a:ext cx="4610101" cy="2393951"/>
          </a:xfrm>
        </p:spPr>
        <p:txBody>
          <a:bodyPr vert="horz" lIns="91440" tIns="45720" rIns="91440" bIns="45720" rtlCol="0" anchor="ctr">
            <a:normAutofit fontScale="92500"/>
          </a:bodyPr>
          <a:lstStyle/>
          <a:p>
            <a:r>
              <a:rPr lang="en-US" dirty="0"/>
              <a:t>Questa </a:t>
            </a:r>
            <a:r>
              <a:rPr lang="en-US" dirty="0" err="1"/>
              <a:t>funzione</a:t>
            </a:r>
            <a:r>
              <a:rPr lang="en-US" dirty="0"/>
              <a:t> ha lo </a:t>
            </a:r>
            <a:r>
              <a:rPr lang="en-US" dirty="0" err="1"/>
              <a:t>scopo</a:t>
            </a:r>
            <a:r>
              <a:rPr lang="en-US" dirty="0"/>
              <a:t> di </a:t>
            </a:r>
            <a:r>
              <a:rPr lang="en-US" dirty="0" err="1"/>
              <a:t>inviare</a:t>
            </a:r>
            <a:r>
              <a:rPr lang="en-US" dirty="0"/>
              <a:t> un </a:t>
            </a:r>
            <a:r>
              <a:rPr lang="en-US" dirty="0" err="1"/>
              <a:t>segnale</a:t>
            </a:r>
            <a:r>
              <a:rPr lang="en-US" dirty="0"/>
              <a:t> </a:t>
            </a:r>
            <a:r>
              <a:rPr lang="en-US" dirty="0" err="1"/>
              <a:t>sul</a:t>
            </a:r>
            <a:r>
              <a:rPr lang="en-US" dirty="0"/>
              <a:t> pin di Trigger del </a:t>
            </a:r>
            <a:r>
              <a:rPr lang="en-US" dirty="0" err="1"/>
              <a:t>sensore</a:t>
            </a:r>
            <a:r>
              <a:rPr lang="en-US" dirty="0"/>
              <a:t> in modo da </a:t>
            </a:r>
            <a:r>
              <a:rPr lang="en-US" dirty="0" err="1"/>
              <a:t>abilitarlo</a:t>
            </a:r>
            <a:r>
              <a:rPr lang="en-US" dirty="0"/>
              <a:t> </a:t>
            </a:r>
            <a:r>
              <a:rPr lang="en-US" dirty="0" err="1"/>
              <a:t>all’invio</a:t>
            </a:r>
            <a:r>
              <a:rPr lang="en-US" dirty="0"/>
              <a:t> del burst (8 </a:t>
            </a:r>
            <a:r>
              <a:rPr lang="en-US" dirty="0" err="1"/>
              <a:t>segnali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verranno</a:t>
            </a:r>
            <a:r>
              <a:rPr lang="en-US" dirty="0"/>
              <a:t> </a:t>
            </a:r>
            <a:r>
              <a:rPr lang="en-US" dirty="0" err="1"/>
              <a:t>tradotti</a:t>
            </a:r>
            <a:r>
              <a:rPr lang="en-US" dirty="0"/>
              <a:t> in </a:t>
            </a:r>
            <a:r>
              <a:rPr lang="en-US" dirty="0" err="1"/>
              <a:t>onde</a:t>
            </a:r>
            <a:r>
              <a:rPr lang="en-US" dirty="0"/>
              <a:t> </a:t>
            </a:r>
            <a:r>
              <a:rPr lang="en-US" dirty="0" err="1"/>
              <a:t>sonore</a:t>
            </a:r>
            <a:r>
              <a:rPr lang="en-US" dirty="0"/>
              <a:t> a 40 </a:t>
            </a:r>
            <a:r>
              <a:rPr lang="en-US" dirty="0" err="1"/>
              <a:t>KHz</a:t>
            </a:r>
            <a:r>
              <a:rPr lang="en-US" dirty="0"/>
              <a:t>).</a:t>
            </a:r>
          </a:p>
          <a:p>
            <a:r>
              <a:rPr lang="en-US" dirty="0" err="1"/>
              <a:t>Infine</a:t>
            </a:r>
            <a:r>
              <a:rPr lang="en-US" dirty="0"/>
              <a:t> </a:t>
            </a:r>
            <a:r>
              <a:rPr lang="en-US" dirty="0" err="1"/>
              <a:t>abilitiamo</a:t>
            </a:r>
            <a:r>
              <a:rPr lang="en-US" dirty="0"/>
              <a:t> il timer per </a:t>
            </a:r>
            <a:r>
              <a:rPr lang="en-US" dirty="0" err="1"/>
              <a:t>ripetere</a:t>
            </a:r>
            <a:r>
              <a:rPr lang="en-US" dirty="0"/>
              <a:t> la </a:t>
            </a:r>
            <a:r>
              <a:rPr lang="en-US" dirty="0" err="1"/>
              <a:t>procedura</a:t>
            </a:r>
            <a:r>
              <a:rPr lang="en-US" dirty="0"/>
              <a:t> e </a:t>
            </a:r>
            <a:r>
              <a:rPr lang="en-US" dirty="0" err="1"/>
              <a:t>attivare</a:t>
            </a:r>
            <a:r>
              <a:rPr lang="en-US" dirty="0"/>
              <a:t> la </a:t>
            </a:r>
            <a:r>
              <a:rPr lang="en-US" dirty="0" err="1"/>
              <a:t>sua</a:t>
            </a:r>
            <a:r>
              <a:rPr lang="en-US" dirty="0"/>
              <a:t> callback.</a:t>
            </a:r>
          </a:p>
        </p:txBody>
      </p:sp>
      <p:pic>
        <p:nvPicPr>
          <p:cNvPr id="6" name="Segnaposto contenuto 5" descr="Immagine che contiene testo, schermata, Carattere, linea&#10;&#10;Descrizione generata automaticamente">
            <a:extLst>
              <a:ext uri="{FF2B5EF4-FFF2-40B4-BE49-F238E27FC236}">
                <a16:creationId xmlns:a16="http://schemas.microsoft.com/office/drawing/2014/main" id="{93A7B4C0-E0D0-0D79-128B-47B280EAA14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3200000">
            <a:off x="1219200" y="1070895"/>
            <a:ext cx="9785405" cy="213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194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6AD51EB-971C-4722-9A98-42EB5ABCA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4BEE88-A5DD-FBA7-A78E-6B602BE7F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1" y="4155743"/>
            <a:ext cx="4410500" cy="216885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Callback USART_RX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026F7-AA62-FCEC-A7F4-402651CB15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0" y="3930649"/>
            <a:ext cx="4610101" cy="23939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10000"/>
              </a:lnSpc>
            </a:pPr>
            <a:r>
              <a:rPr lang="en-US"/>
              <a:t>Nella callback di ricezione della USART, andiamo ad accendere il led se siamo al di sotto di una certa distanza.</a:t>
            </a:r>
          </a:p>
          <a:p>
            <a:pPr>
              <a:lnSpc>
                <a:spcPct val="110000"/>
              </a:lnSpc>
            </a:pPr>
            <a:r>
              <a:rPr lang="en-US"/>
              <a:t>Successivamente, abilitiamo una nuova ricezione e richiamiamo la funzione HCSR04_Read(), per acquisire un altro valore col sensore.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C293AF2-6F27-E4EB-E0EB-C0F7EB2518A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747536" y="685800"/>
            <a:ext cx="8728733" cy="2900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494596"/>
      </p:ext>
    </p:extLst>
  </p:cSld>
  <p:clrMapOvr>
    <a:masterClrMapping/>
  </p:clrMapOvr>
</p:sld>
</file>

<file path=ppt/theme/theme1.xml><?xml version="1.0" encoding="utf-8"?>
<a:theme xmlns:a="http://schemas.openxmlformats.org/drawingml/2006/main" name="AfterhoursVTI">
  <a:themeElements>
    <a:clrScheme name="AnalogousFromRegularSeedRightStep">
      <a:dk1>
        <a:srgbClr val="000000"/>
      </a:dk1>
      <a:lt1>
        <a:srgbClr val="FFFFFF"/>
      </a:lt1>
      <a:dk2>
        <a:srgbClr val="412724"/>
      </a:dk2>
      <a:lt2>
        <a:srgbClr val="E2E8E4"/>
      </a:lt2>
      <a:accent1>
        <a:srgbClr val="D739AE"/>
      </a:accent1>
      <a:accent2>
        <a:srgbClr val="C5275A"/>
      </a:accent2>
      <a:accent3>
        <a:srgbClr val="D74839"/>
      </a:accent3>
      <a:accent4>
        <a:srgbClr val="C57827"/>
      </a:accent4>
      <a:accent5>
        <a:srgbClr val="B0A72F"/>
      </a:accent5>
      <a:accent6>
        <a:srgbClr val="81B223"/>
      </a:accent6>
      <a:hlink>
        <a:srgbClr val="31944B"/>
      </a:hlink>
      <a:folHlink>
        <a:srgbClr val="7F7F7F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fterhoursVTI" id="{90A150B1-9C08-42C7-B4E0-C1D732064FA1}" vid="{A6104589-8A83-4A64-B7F1-AAF946A405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591</Words>
  <Application>Microsoft Office PowerPoint</Application>
  <PresentationFormat>Widescreen</PresentationFormat>
  <Paragraphs>36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Consolas</vt:lpstr>
      <vt:lpstr>Franklin Gothic Heavy</vt:lpstr>
      <vt:lpstr>AfterhoursVTI</vt:lpstr>
      <vt:lpstr>SENSORE DI PARCHEGGIO</vt:lpstr>
      <vt:lpstr>Obiettivi e specifiche</vt:lpstr>
      <vt:lpstr>Funzionamento del sensore</vt:lpstr>
      <vt:lpstr>Acquisizione del valore</vt:lpstr>
      <vt:lpstr>Setting dei PIN e delle periferiche</vt:lpstr>
      <vt:lpstr>Configurazione Complessiva</vt:lpstr>
      <vt:lpstr>Calcolo della distanza</vt:lpstr>
      <vt:lpstr>Acquisizione dei valori (Implementazione) </vt:lpstr>
      <vt:lpstr>Callback USART_RX</vt:lpstr>
      <vt:lpstr>MAIN</vt:lpstr>
      <vt:lpstr>Test 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SENSORE DI PARCHEGGIO</dc:title>
  <dc:creator>PASQUALE MOSCA</dc:creator>
  <cp:lastModifiedBy>FRANCESCO PIO MANNA</cp:lastModifiedBy>
  <cp:revision>5</cp:revision>
  <dcterms:created xsi:type="dcterms:W3CDTF">2023-07-07T08:40:07Z</dcterms:created>
  <dcterms:modified xsi:type="dcterms:W3CDTF">2023-09-24T17:51:33Z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ad0b24d-6422-44b0-b3de-abb3a9e8c81a_Enabled">
    <vt:lpwstr>true</vt:lpwstr>
  </property>
  <property fmtid="{D5CDD505-2E9C-101B-9397-08002B2CF9AE}" pid="3" name="MSIP_Label_2ad0b24d-6422-44b0-b3de-abb3a9e8c81a_SetDate">
    <vt:lpwstr>2023-07-07T09:40:47Z</vt:lpwstr>
  </property>
  <property fmtid="{D5CDD505-2E9C-101B-9397-08002B2CF9AE}" pid="4" name="MSIP_Label_2ad0b24d-6422-44b0-b3de-abb3a9e8c81a_Method">
    <vt:lpwstr>Standard</vt:lpwstr>
  </property>
  <property fmtid="{D5CDD505-2E9C-101B-9397-08002B2CF9AE}" pid="5" name="MSIP_Label_2ad0b24d-6422-44b0-b3de-abb3a9e8c81a_Name">
    <vt:lpwstr>defa4170-0d19-0005-0004-bc88714345d2</vt:lpwstr>
  </property>
  <property fmtid="{D5CDD505-2E9C-101B-9397-08002B2CF9AE}" pid="6" name="MSIP_Label_2ad0b24d-6422-44b0-b3de-abb3a9e8c81a_SiteId">
    <vt:lpwstr>2fcfe26a-bb62-46b0-b1e3-28f9da0c45fd</vt:lpwstr>
  </property>
  <property fmtid="{D5CDD505-2E9C-101B-9397-08002B2CF9AE}" pid="7" name="MSIP_Label_2ad0b24d-6422-44b0-b3de-abb3a9e8c81a_ActionId">
    <vt:lpwstr>a3048d50-854f-4681-8ee0-0a35643ce050</vt:lpwstr>
  </property>
  <property fmtid="{D5CDD505-2E9C-101B-9397-08002B2CF9AE}" pid="8" name="MSIP_Label_2ad0b24d-6422-44b0-b3de-abb3a9e8c81a_ContentBits">
    <vt:lpwstr>0</vt:lpwstr>
  </property>
</Properties>
</file>

<file path=docProps/thumbnail.jpeg>
</file>